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0" r:id="rId4"/>
    <p:sldMasterId id="2147483671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</p:sldIdLst>
  <p:sldSz cy="5143500" cx="9144000"/>
  <p:notesSz cx="6858000" cy="9144000"/>
  <p:embeddedFontLst>
    <p:embeddedFont>
      <p:font typeface="Proxima Nova"/>
      <p:regular r:id="rId48"/>
      <p:bold r:id="rId49"/>
      <p:italic r:id="rId50"/>
      <p:boldItalic r:id="rId51"/>
    </p:embeddedFont>
    <p:embeddedFont>
      <p:font typeface="Inconsolata"/>
      <p:regular r:id="rId52"/>
      <p:bold r:id="rId53"/>
    </p:embeddedFont>
    <p:embeddedFont>
      <p:font typeface="Cutive Mono"/>
      <p:regular r:id="rId54"/>
    </p:embeddedFont>
    <p:embeddedFont>
      <p:font typeface="Arvo"/>
      <p:regular r:id="rId55"/>
      <p:bold r:id="rId56"/>
      <p:italic r:id="rId57"/>
      <p:boldItalic r:id="rId58"/>
    </p:embeddedFont>
    <p:embeddedFont>
      <p:font typeface="Proxima Nova Semibold"/>
      <p:regular r:id="rId59"/>
      <p:bold r:id="rId60"/>
      <p:boldItalic r:id="rId61"/>
    </p:embeddedFont>
    <p:embeddedFont>
      <p:font typeface="Black Han Sans"/>
      <p:regular r:id="rId62"/>
    </p:embeddedFont>
    <p:embeddedFont>
      <p:font typeface="Roboto Slab Regular"/>
      <p:regular r:id="rId63"/>
      <p:bold r:id="rId6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FA974B80-0AC8-4CD3-BBA8-47961FA982CA}">
  <a:tblStyle styleId="{FA974B80-0AC8-4CD3-BBA8-47961FA982CA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font" Target="fonts/ProximaNova-regular.fntdata"/><Relationship Id="rId47" Type="http://schemas.openxmlformats.org/officeDocument/2006/relationships/slide" Target="slides/slide41.xml"/><Relationship Id="rId49" Type="http://schemas.openxmlformats.org/officeDocument/2006/relationships/font" Target="fonts/ProximaNova-bold.fntdata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BlackHanSans-regular.fntdata"/><Relationship Id="rId61" Type="http://schemas.openxmlformats.org/officeDocument/2006/relationships/font" Target="fonts/ProximaNovaSemibold-boldItalic.fntdata"/><Relationship Id="rId20" Type="http://schemas.openxmlformats.org/officeDocument/2006/relationships/slide" Target="slides/slide14.xml"/><Relationship Id="rId64" Type="http://schemas.openxmlformats.org/officeDocument/2006/relationships/font" Target="fonts/RobotoSlabRegular-bold.fntdata"/><Relationship Id="rId63" Type="http://schemas.openxmlformats.org/officeDocument/2006/relationships/font" Target="fonts/RobotoSlabRegular-regular.fntdata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60" Type="http://schemas.openxmlformats.org/officeDocument/2006/relationships/font" Target="fonts/ProximaNovaSemibold-bold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ProximaNova-boldItalic.fntdata"/><Relationship Id="rId50" Type="http://schemas.openxmlformats.org/officeDocument/2006/relationships/font" Target="fonts/ProximaNova-italic.fntdata"/><Relationship Id="rId53" Type="http://schemas.openxmlformats.org/officeDocument/2006/relationships/font" Target="fonts/Inconsolata-bold.fntdata"/><Relationship Id="rId52" Type="http://schemas.openxmlformats.org/officeDocument/2006/relationships/font" Target="fonts/Inconsolata-regular.fntdata"/><Relationship Id="rId11" Type="http://schemas.openxmlformats.org/officeDocument/2006/relationships/slide" Target="slides/slide5.xml"/><Relationship Id="rId55" Type="http://schemas.openxmlformats.org/officeDocument/2006/relationships/font" Target="fonts/Arvo-regular.fntdata"/><Relationship Id="rId10" Type="http://schemas.openxmlformats.org/officeDocument/2006/relationships/slide" Target="slides/slide4.xml"/><Relationship Id="rId54" Type="http://schemas.openxmlformats.org/officeDocument/2006/relationships/font" Target="fonts/CutiveMono-regular.fntdata"/><Relationship Id="rId13" Type="http://schemas.openxmlformats.org/officeDocument/2006/relationships/slide" Target="slides/slide7.xml"/><Relationship Id="rId57" Type="http://schemas.openxmlformats.org/officeDocument/2006/relationships/font" Target="fonts/Arvo-italic.fntdata"/><Relationship Id="rId12" Type="http://schemas.openxmlformats.org/officeDocument/2006/relationships/slide" Target="slides/slide6.xml"/><Relationship Id="rId56" Type="http://schemas.openxmlformats.org/officeDocument/2006/relationships/font" Target="fonts/Arvo-bold.fntdata"/><Relationship Id="rId15" Type="http://schemas.openxmlformats.org/officeDocument/2006/relationships/slide" Target="slides/slide9.xml"/><Relationship Id="rId59" Type="http://schemas.openxmlformats.org/officeDocument/2006/relationships/font" Target="fonts/ProximaNovaSemibold-regular.fntdata"/><Relationship Id="rId14" Type="http://schemas.openxmlformats.org/officeDocument/2006/relationships/slide" Target="slides/slide8.xml"/><Relationship Id="rId58" Type="http://schemas.openxmlformats.org/officeDocument/2006/relationships/font" Target="fonts/Arvo-boldItalic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0" name="Shape 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" name="Google Shape;311;g59b4f992cf_0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2" name="Google Shape;312;g59b4f992cf_0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07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" name="Google Shape;708;g5c49dc7645_2_2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9" name="Google Shape;709;g5c49dc7645_2_2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2" name="Shape 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" name="Google Shape;723;g5c49dc7645_2_3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4" name="Google Shape;724;g5c49dc7645_2_3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5" name="Shape 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" name="Google Shape;746;g5c49dc7645_2_3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7" name="Google Shape;747;g5c49dc7645_2_3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1" name="Shape 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" name="Google Shape;782;g5c49dc7645_2_3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3" name="Google Shape;783;g5c49dc7645_2_3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7" name="Shape 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" name="Google Shape;788;g5c49dc7645_2_3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9" name="Google Shape;789;g5c49dc7645_2_3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6" name="Shape 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" name="Google Shape;817;g5c49dc7645_5_2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8" name="Google Shape;818;g5c49dc7645_5_2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5" name="Shape 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" name="Google Shape;906;g545caf3b90_1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7" name="Google Shape;907;g545caf3b90_1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1" name="Shape 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" name="Google Shape;962;g5c49dc7645_8_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3" name="Google Shape;963;g5c49dc7645_8_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71" name="Shape 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" name="Google Shape;972;g5c49dc7645_8_1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3" name="Google Shape;973;g5c49dc7645_8_1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9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" name="Google Shape;992;g5c49dc7645_8_2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3" name="Google Shape;993;g5c49dc7645_8_2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6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g59b4f992cf_0_3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" name="Google Shape;318;g59b4f992cf_0_3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85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g5c49dc7645_8_3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7" name="Google Shape;1087;g5c49dc7645_8_3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30" name="Shape 1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" name="Google Shape;1131;g5c49dc7645_8_3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2" name="Google Shape;1132;g5c49dc7645_8_3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01" name="Shape 1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" name="Google Shape;1402;g5c49dc7645_8_1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3" name="Google Shape;1403;g5c49dc7645_8_1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18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9" name="Google Shape;1419;g5c49dc7645_8_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0" name="Google Shape;1420;g5c49dc7645_8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24" name="Shape 1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" name="Google Shape;1425;g5b63655239_1_4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6" name="Google Shape;1426;g5b63655239_1_4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30" name="Shape 1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" name="Google Shape;1431;g5b63655239_1_5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32" name="Google Shape;1432;g5b63655239_1_5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39" name="Shape 1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" name="Google Shape;1440;g50c4f343e3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1" name="Google Shape;1441;g50c4f343e3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47" name="Shape 1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8" name="Google Shape;1448;g50c4f343e3_0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9" name="Google Shape;1449;g50c4f343e3_0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477" name="Shape 1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8" name="Google Shape;1478;g50c4f343e3_0_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9" name="Google Shape;1479;g50c4f343e3_0_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93" name="Shape 2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" name="Google Shape;2094;g50c4f343e3_0_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5" name="Google Shape;2095;g50c4f343e3_0_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7" name="Shape 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" name="Google Shape;328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9" name="Google Shape;329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584" name="Shape 4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5" name="Google Shape;4585;g50c4f343e3_0_3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86" name="Google Shape;4586;g50c4f343e3_0_3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94" name="Shape 5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5" name="Google Shape;5295;g50c4f343e3_0_3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6" name="Google Shape;5296;g50c4f343e3_0_3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90" name="Shape 5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1" name="Google Shape;5691;g50c4f343e3_0_42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92" name="Google Shape;5692;g50c4f343e3_0_42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83" name="Shape 6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4" name="Google Shape;6284;g50c4f343e3_0_4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85" name="Google Shape;6285;g50c4f343e3_0_4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818" name="Shape 6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9" name="Google Shape;6819;g50c4f343e3_0_53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20" name="Google Shape;6820;g50c4f343e3_0_53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03" name="Shape 7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4" name="Google Shape;7104;g50c4f343e3_0_5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05" name="Google Shape;7105;g50c4f343e3_0_5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45" name="Shape 7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6" name="Google Shape;7546;g50c4f343e3_0_60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47" name="Google Shape;7547;g50c4f343e3_0_60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11" name="Shape 7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2" name="Google Shape;7912;g50c4f343e3_0_64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13" name="Google Shape;7913;g50c4f343e3_0_64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15" name="Shape 8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6" name="Google Shape;8416;g50c4f343e3_0_6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17" name="Google Shape;8417;g50c4f343e3_0_6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11" name="Shape 8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2" name="Google Shape;8812;g50c4f343e3_0_73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13" name="Google Shape;8813;g50c4f343e3_0_73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g5522eb7919_1_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7" name="Google Shape;337;g5522eb7919_1_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48" name="Shape 9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9" name="Google Shape;9249;g50c4f343e3_0_7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50" name="Google Shape;9250;g50c4f343e3_0_7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719" name="Shape 9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0" name="Google Shape;9720;g50c4f343e3_4_3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21" name="Google Shape;9721;g50c4f343e3_4_3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Google Shape;342;g5c49dc7645_0_5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3" name="Google Shape;343;g5c49dc7645_0_5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78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g5c49dc7645_2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" name="Google Shape;380;g5c49dc7645_2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6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" name="Google Shape;407;g5c49dc7645_2_1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" name="Google Shape;408;g5c49dc7645_2_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8" name="Shape 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" name="Google Shape;509;g5c49dc7645_2_2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" name="Google Shape;510;g5c49dc7645_2_2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5" name="Shape 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" name="Google Shape;516;g5c49dc7645_2_2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7" name="Google Shape;517;g5c49dc7645_2_2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0" y="2571750"/>
            <a:ext cx="9144000" cy="2567400"/>
          </a:xfrm>
          <a:prstGeom prst="rect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/>
          </a:p>
        </p:txBody>
      </p:sp>
      <p:sp>
        <p:nvSpPr>
          <p:cNvPr id="10" name="Google Shape;10;p2"/>
          <p:cNvSpPr/>
          <p:nvPr/>
        </p:nvSpPr>
        <p:spPr>
          <a:xfrm rot="5400000">
            <a:off x="3120975" y="1834650"/>
            <a:ext cx="2851800" cy="37779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 txBox="1"/>
          <p:nvPr>
            <p:ph type="ctrTitle"/>
          </p:nvPr>
        </p:nvSpPr>
        <p:spPr>
          <a:xfrm>
            <a:off x="2419500" y="1750875"/>
            <a:ext cx="4305000" cy="17823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D8AA44"/>
              </a:buClr>
              <a:buSzPts val="3600"/>
              <a:buNone/>
              <a:defRPr sz="3600">
                <a:solidFill>
                  <a:srgbClr val="D8AA44"/>
                </a:solidFill>
              </a:defRPr>
            </a:lvl9pPr>
          </a:lstStyle>
          <a:p/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>
            <a:off x="2762375" y="3868375"/>
            <a:ext cx="36192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2">
  <p:cSld name="CUSTOM_6_1_1_2_1_1_1_1_1_1_2">
    <p:bg>
      <p:bgPr>
        <a:solidFill>
          <a:srgbClr val="FF8522"/>
        </a:solidFill>
      </p:bgPr>
    </p:bg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11"/>
          <p:cNvSpPr/>
          <p:nvPr/>
        </p:nvSpPr>
        <p:spPr>
          <a:xfrm>
            <a:off x="0" y="0"/>
            <a:ext cx="9144000" cy="1343400"/>
          </a:xfrm>
          <a:prstGeom prst="rect">
            <a:avLst/>
          </a:pr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/>
          </a:p>
        </p:txBody>
      </p:sp>
      <p:sp>
        <p:nvSpPr>
          <p:cNvPr id="136" name="Google Shape;136;p11"/>
          <p:cNvSpPr/>
          <p:nvPr/>
        </p:nvSpPr>
        <p:spPr>
          <a:xfrm flipH="1">
            <a:off x="2581175" y="4585425"/>
            <a:ext cx="3321600" cy="5580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11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11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" name="Google Shape;139;p11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" name="Google Shape;140;p11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11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11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11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11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3">
  <p:cSld name="CUSTOM_12">
    <p:bg>
      <p:bgPr>
        <a:solidFill>
          <a:srgbClr val="FFD640"/>
        </a:solidFill>
      </p:bgPr>
    </p:bg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12"/>
          <p:cNvSpPr/>
          <p:nvPr/>
        </p:nvSpPr>
        <p:spPr>
          <a:xfrm flipH="1">
            <a:off x="2581175" y="-125"/>
            <a:ext cx="3321600" cy="47502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12"/>
          <p:cNvSpPr txBox="1"/>
          <p:nvPr>
            <p:ph idx="1" type="subTitle"/>
          </p:nvPr>
        </p:nvSpPr>
        <p:spPr>
          <a:xfrm>
            <a:off x="3095663" y="1296975"/>
            <a:ext cx="2292600" cy="254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48" name="Google Shape;148;p12"/>
          <p:cNvSpPr/>
          <p:nvPr/>
        </p:nvSpPr>
        <p:spPr>
          <a:xfrm>
            <a:off x="0" y="1472625"/>
            <a:ext cx="463800" cy="2198400"/>
          </a:xfrm>
          <a:prstGeom prst="rect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12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" name="Google Shape;150;p12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" name="Google Shape;151;p12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" name="Google Shape;152;p12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12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" name="Google Shape;154;p12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12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12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2">
  <p:cSld name="CUSTOM_12_1">
    <p:bg>
      <p:bgPr>
        <a:solidFill>
          <a:srgbClr val="FF8522"/>
        </a:solidFill>
      </p:bgPr>
    </p:bg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13"/>
          <p:cNvSpPr/>
          <p:nvPr/>
        </p:nvSpPr>
        <p:spPr>
          <a:xfrm>
            <a:off x="3218423" y="1468275"/>
            <a:ext cx="2050200" cy="2207100"/>
          </a:xfrm>
          <a:prstGeom prst="rect">
            <a:avLst/>
          </a:prstGeom>
          <a:solidFill>
            <a:srgbClr val="9D21DD">
              <a:alpha val="43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13"/>
          <p:cNvSpPr/>
          <p:nvPr/>
        </p:nvSpPr>
        <p:spPr>
          <a:xfrm>
            <a:off x="801398" y="1468275"/>
            <a:ext cx="2050200" cy="2207100"/>
          </a:xfrm>
          <a:prstGeom prst="rect">
            <a:avLst/>
          </a:prstGeom>
          <a:solidFill>
            <a:srgbClr val="FFE2AE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13"/>
          <p:cNvSpPr/>
          <p:nvPr/>
        </p:nvSpPr>
        <p:spPr>
          <a:xfrm>
            <a:off x="5635448" y="1468275"/>
            <a:ext cx="2050200" cy="2207100"/>
          </a:xfrm>
          <a:prstGeom prst="rect">
            <a:avLst/>
          </a:prstGeom>
          <a:solidFill>
            <a:srgbClr val="FFE2AE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" name="Google Shape;161;p13"/>
          <p:cNvGrpSpPr/>
          <p:nvPr/>
        </p:nvGrpSpPr>
        <p:grpSpPr>
          <a:xfrm>
            <a:off x="1200581" y="920381"/>
            <a:ext cx="1251834" cy="638158"/>
            <a:chOff x="2982825" y="1522475"/>
            <a:chExt cx="790000" cy="402725"/>
          </a:xfrm>
        </p:grpSpPr>
        <p:sp>
          <p:nvSpPr>
            <p:cNvPr id="162" name="Google Shape;162;p13"/>
            <p:cNvSpPr/>
            <p:nvPr/>
          </p:nvSpPr>
          <p:spPr>
            <a:xfrm>
              <a:off x="2982825" y="1522475"/>
              <a:ext cx="790000" cy="284100"/>
            </a:xfrm>
            <a:custGeom>
              <a:rect b="b" l="l" r="r" t="t"/>
              <a:pathLst>
                <a:path extrusionOk="0" h="11364" w="31600">
                  <a:moveTo>
                    <a:pt x="1" y="1"/>
                  </a:moveTo>
                  <a:lnTo>
                    <a:pt x="1" y="11363"/>
                  </a:lnTo>
                  <a:lnTo>
                    <a:pt x="31600" y="11363"/>
                  </a:lnTo>
                  <a:lnTo>
                    <a:pt x="31600" y="1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13"/>
            <p:cNvSpPr/>
            <p:nvPr/>
          </p:nvSpPr>
          <p:spPr>
            <a:xfrm>
              <a:off x="3299175" y="1789075"/>
              <a:ext cx="157325" cy="136125"/>
            </a:xfrm>
            <a:custGeom>
              <a:rect b="b" l="l" r="r" t="t"/>
              <a:pathLst>
                <a:path extrusionOk="0" h="5445" w="6293">
                  <a:moveTo>
                    <a:pt x="0" y="0"/>
                  </a:moveTo>
                  <a:lnTo>
                    <a:pt x="3146" y="5444"/>
                  </a:lnTo>
                  <a:lnTo>
                    <a:pt x="6293" y="0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" name="Google Shape;164;p13"/>
          <p:cNvGrpSpPr/>
          <p:nvPr/>
        </p:nvGrpSpPr>
        <p:grpSpPr>
          <a:xfrm>
            <a:off x="6034631" y="920381"/>
            <a:ext cx="1251834" cy="638158"/>
            <a:chOff x="2982825" y="1522475"/>
            <a:chExt cx="790000" cy="402725"/>
          </a:xfrm>
        </p:grpSpPr>
        <p:sp>
          <p:nvSpPr>
            <p:cNvPr id="165" name="Google Shape;165;p13"/>
            <p:cNvSpPr/>
            <p:nvPr/>
          </p:nvSpPr>
          <p:spPr>
            <a:xfrm>
              <a:off x="2982825" y="1522475"/>
              <a:ext cx="790000" cy="284100"/>
            </a:xfrm>
            <a:custGeom>
              <a:rect b="b" l="l" r="r" t="t"/>
              <a:pathLst>
                <a:path extrusionOk="0" h="11364" w="31600">
                  <a:moveTo>
                    <a:pt x="1" y="1"/>
                  </a:moveTo>
                  <a:lnTo>
                    <a:pt x="1" y="11363"/>
                  </a:lnTo>
                  <a:lnTo>
                    <a:pt x="31600" y="11363"/>
                  </a:lnTo>
                  <a:lnTo>
                    <a:pt x="31600" y="1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13"/>
            <p:cNvSpPr/>
            <p:nvPr/>
          </p:nvSpPr>
          <p:spPr>
            <a:xfrm>
              <a:off x="3299175" y="1789075"/>
              <a:ext cx="157325" cy="136125"/>
            </a:xfrm>
            <a:custGeom>
              <a:rect b="b" l="l" r="r" t="t"/>
              <a:pathLst>
                <a:path extrusionOk="0" h="5445" w="6293">
                  <a:moveTo>
                    <a:pt x="0" y="0"/>
                  </a:moveTo>
                  <a:lnTo>
                    <a:pt x="3146" y="5444"/>
                  </a:lnTo>
                  <a:lnTo>
                    <a:pt x="6293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" name="Google Shape;167;p13"/>
          <p:cNvGrpSpPr/>
          <p:nvPr/>
        </p:nvGrpSpPr>
        <p:grpSpPr>
          <a:xfrm>
            <a:off x="3617606" y="920381"/>
            <a:ext cx="1251834" cy="638158"/>
            <a:chOff x="2982825" y="1522475"/>
            <a:chExt cx="790000" cy="402725"/>
          </a:xfrm>
        </p:grpSpPr>
        <p:sp>
          <p:nvSpPr>
            <p:cNvPr id="168" name="Google Shape;168;p13"/>
            <p:cNvSpPr/>
            <p:nvPr/>
          </p:nvSpPr>
          <p:spPr>
            <a:xfrm>
              <a:off x="2982825" y="1522475"/>
              <a:ext cx="790000" cy="284100"/>
            </a:xfrm>
            <a:custGeom>
              <a:rect b="b" l="l" r="r" t="t"/>
              <a:pathLst>
                <a:path extrusionOk="0" h="11364" w="31600">
                  <a:moveTo>
                    <a:pt x="1" y="1"/>
                  </a:moveTo>
                  <a:lnTo>
                    <a:pt x="1" y="11363"/>
                  </a:lnTo>
                  <a:lnTo>
                    <a:pt x="31600" y="11363"/>
                  </a:lnTo>
                  <a:lnTo>
                    <a:pt x="31600" y="1"/>
                  </a:ln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13"/>
            <p:cNvSpPr/>
            <p:nvPr/>
          </p:nvSpPr>
          <p:spPr>
            <a:xfrm>
              <a:off x="3299175" y="1789075"/>
              <a:ext cx="157325" cy="136125"/>
            </a:xfrm>
            <a:custGeom>
              <a:rect b="b" l="l" r="r" t="t"/>
              <a:pathLst>
                <a:path extrusionOk="0" h="5445" w="6293">
                  <a:moveTo>
                    <a:pt x="0" y="0"/>
                  </a:moveTo>
                  <a:lnTo>
                    <a:pt x="3146" y="5444"/>
                  </a:lnTo>
                  <a:lnTo>
                    <a:pt x="6293" y="0"/>
                  </a:ln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0" name="Google Shape;170;p13"/>
          <p:cNvSpPr/>
          <p:nvPr/>
        </p:nvSpPr>
        <p:spPr>
          <a:xfrm>
            <a:off x="982425" y="3202699"/>
            <a:ext cx="1688151" cy="194080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13"/>
          <p:cNvSpPr/>
          <p:nvPr/>
        </p:nvSpPr>
        <p:spPr>
          <a:xfrm>
            <a:off x="3359775" y="3202699"/>
            <a:ext cx="1688151" cy="194080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" name="Google Shape;172;p13"/>
          <p:cNvSpPr/>
          <p:nvPr/>
        </p:nvSpPr>
        <p:spPr>
          <a:xfrm>
            <a:off x="5816474" y="3202699"/>
            <a:ext cx="1688151" cy="194080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13"/>
          <p:cNvSpPr txBox="1"/>
          <p:nvPr>
            <p:ph idx="1" type="subTitle"/>
          </p:nvPr>
        </p:nvSpPr>
        <p:spPr>
          <a:xfrm>
            <a:off x="1200572" y="3468300"/>
            <a:ext cx="12519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74" name="Google Shape;174;p13"/>
          <p:cNvSpPr txBox="1"/>
          <p:nvPr>
            <p:ph idx="2" type="subTitle"/>
          </p:nvPr>
        </p:nvSpPr>
        <p:spPr>
          <a:xfrm>
            <a:off x="567097" y="834477"/>
            <a:ext cx="25188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Black Han Sans"/>
              <a:buNone/>
              <a:defRPr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175" name="Google Shape;175;p13"/>
          <p:cNvSpPr txBox="1"/>
          <p:nvPr>
            <p:ph idx="3" type="subTitle"/>
          </p:nvPr>
        </p:nvSpPr>
        <p:spPr>
          <a:xfrm>
            <a:off x="3577922" y="3468300"/>
            <a:ext cx="12519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76" name="Google Shape;176;p13"/>
          <p:cNvSpPr txBox="1"/>
          <p:nvPr>
            <p:ph idx="4" type="subTitle"/>
          </p:nvPr>
        </p:nvSpPr>
        <p:spPr>
          <a:xfrm>
            <a:off x="2944447" y="834477"/>
            <a:ext cx="25188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Black Han Sans"/>
              <a:buNone/>
              <a:defRPr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177" name="Google Shape;177;p13"/>
          <p:cNvSpPr txBox="1"/>
          <p:nvPr>
            <p:ph idx="5" type="subTitle"/>
          </p:nvPr>
        </p:nvSpPr>
        <p:spPr>
          <a:xfrm>
            <a:off x="6041634" y="3468300"/>
            <a:ext cx="12519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78" name="Google Shape;178;p13"/>
          <p:cNvSpPr txBox="1"/>
          <p:nvPr>
            <p:ph idx="6" type="subTitle"/>
          </p:nvPr>
        </p:nvSpPr>
        <p:spPr>
          <a:xfrm>
            <a:off x="5408160" y="834477"/>
            <a:ext cx="25188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Font typeface="Black Han Sans"/>
              <a:buNone/>
              <a:defRPr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Black Han Sans"/>
              <a:buNone/>
              <a:defRPr sz="2800"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179" name="Google Shape;179;p13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13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13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13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13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13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" name="Google Shape;185;p13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13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3">
  <p:cSld name="CUSTOM_12_1_1">
    <p:bg>
      <p:bgPr>
        <a:solidFill>
          <a:srgbClr val="FF8522"/>
        </a:solidFill>
      </p:bgPr>
    </p:bg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14"/>
          <p:cNvSpPr/>
          <p:nvPr/>
        </p:nvSpPr>
        <p:spPr>
          <a:xfrm>
            <a:off x="903075" y="5"/>
            <a:ext cx="1688151" cy="5143488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14"/>
          <p:cNvSpPr/>
          <p:nvPr/>
        </p:nvSpPr>
        <p:spPr>
          <a:xfrm>
            <a:off x="3359775" y="5"/>
            <a:ext cx="1688151" cy="5143488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14"/>
          <p:cNvSpPr/>
          <p:nvPr/>
        </p:nvSpPr>
        <p:spPr>
          <a:xfrm>
            <a:off x="5816474" y="5"/>
            <a:ext cx="1688151" cy="5143488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1" name="Google Shape;191;p14"/>
          <p:cNvSpPr txBox="1"/>
          <p:nvPr>
            <p:ph idx="1" type="subTitle"/>
          </p:nvPr>
        </p:nvSpPr>
        <p:spPr>
          <a:xfrm>
            <a:off x="487747" y="2945377"/>
            <a:ext cx="25188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192" name="Google Shape;192;p14"/>
          <p:cNvSpPr txBox="1"/>
          <p:nvPr>
            <p:ph idx="2" type="subTitle"/>
          </p:nvPr>
        </p:nvSpPr>
        <p:spPr>
          <a:xfrm>
            <a:off x="2944447" y="2945377"/>
            <a:ext cx="25188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193" name="Google Shape;193;p14"/>
          <p:cNvSpPr txBox="1"/>
          <p:nvPr>
            <p:ph idx="3" type="subTitle"/>
          </p:nvPr>
        </p:nvSpPr>
        <p:spPr>
          <a:xfrm>
            <a:off x="5408172" y="2945377"/>
            <a:ext cx="25188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194" name="Google Shape;194;p14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14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14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14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14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9" name="Google Shape;199;p14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" name="Google Shape;200;p14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1" name="Google Shape;201;p14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4">
  <p:cSld name="CUSTOM_12_1_1_1">
    <p:bg>
      <p:bgPr>
        <a:solidFill>
          <a:srgbClr val="FF8522"/>
        </a:solidFill>
      </p:bgPr>
    </p:bg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15"/>
          <p:cNvSpPr/>
          <p:nvPr/>
        </p:nvSpPr>
        <p:spPr>
          <a:xfrm>
            <a:off x="903075" y="-3852"/>
            <a:ext cx="1688151" cy="2652528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15"/>
          <p:cNvSpPr/>
          <p:nvPr/>
        </p:nvSpPr>
        <p:spPr>
          <a:xfrm>
            <a:off x="3359775" y="-3852"/>
            <a:ext cx="1688151" cy="2652528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15"/>
          <p:cNvSpPr/>
          <p:nvPr/>
        </p:nvSpPr>
        <p:spPr>
          <a:xfrm>
            <a:off x="5816474" y="-3852"/>
            <a:ext cx="1688151" cy="2652528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15"/>
          <p:cNvSpPr/>
          <p:nvPr/>
        </p:nvSpPr>
        <p:spPr>
          <a:xfrm>
            <a:off x="903075" y="2878187"/>
            <a:ext cx="1688151" cy="1311519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15"/>
          <p:cNvSpPr/>
          <p:nvPr/>
        </p:nvSpPr>
        <p:spPr>
          <a:xfrm>
            <a:off x="3359775" y="2878187"/>
            <a:ext cx="1688151" cy="1311519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15"/>
          <p:cNvSpPr/>
          <p:nvPr/>
        </p:nvSpPr>
        <p:spPr>
          <a:xfrm>
            <a:off x="5816474" y="2878187"/>
            <a:ext cx="1688151" cy="1311519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" name="Google Shape;209;p15"/>
          <p:cNvSpPr/>
          <p:nvPr/>
        </p:nvSpPr>
        <p:spPr>
          <a:xfrm>
            <a:off x="903075" y="4419190"/>
            <a:ext cx="1688151" cy="26461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" name="Google Shape;210;p15"/>
          <p:cNvSpPr/>
          <p:nvPr/>
        </p:nvSpPr>
        <p:spPr>
          <a:xfrm>
            <a:off x="3359775" y="4419190"/>
            <a:ext cx="1688151" cy="26461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" name="Google Shape;211;p15"/>
          <p:cNvSpPr/>
          <p:nvPr/>
        </p:nvSpPr>
        <p:spPr>
          <a:xfrm>
            <a:off x="5816474" y="4419190"/>
            <a:ext cx="1688151" cy="26461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" name="Google Shape;212;p15"/>
          <p:cNvSpPr txBox="1"/>
          <p:nvPr>
            <p:ph idx="1" type="subTitle"/>
          </p:nvPr>
        </p:nvSpPr>
        <p:spPr>
          <a:xfrm>
            <a:off x="1121197" y="3231238"/>
            <a:ext cx="12519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13" name="Google Shape;213;p15"/>
          <p:cNvSpPr txBox="1"/>
          <p:nvPr>
            <p:ph idx="2" type="subTitle"/>
          </p:nvPr>
        </p:nvSpPr>
        <p:spPr>
          <a:xfrm>
            <a:off x="3577922" y="3231238"/>
            <a:ext cx="12519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14" name="Google Shape;214;p15"/>
          <p:cNvSpPr txBox="1"/>
          <p:nvPr>
            <p:ph idx="3" type="subTitle"/>
          </p:nvPr>
        </p:nvSpPr>
        <p:spPr>
          <a:xfrm>
            <a:off x="6041634" y="3231238"/>
            <a:ext cx="12519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15" name="Google Shape;215;p15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" name="Google Shape;216;p15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" name="Google Shape;217;p15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15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15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15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" name="Google Shape;221;p15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" name="Google Shape;222;p15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wo columns">
  <p:cSld name="CUSTOM_12_1_1_1_1">
    <p:bg>
      <p:bgPr>
        <a:solidFill>
          <a:srgbClr val="F41553"/>
        </a:solidFill>
      </p:bgPr>
    </p:bg>
    <p:spTree>
      <p:nvGrpSpPr>
        <p:cNvPr id="223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p16"/>
          <p:cNvSpPr/>
          <p:nvPr/>
        </p:nvSpPr>
        <p:spPr>
          <a:xfrm flipH="1">
            <a:off x="768975" y="3702075"/>
            <a:ext cx="3321600" cy="990600"/>
          </a:xfrm>
          <a:prstGeom prst="rect">
            <a:avLst/>
          </a:prstGeom>
          <a:solidFill>
            <a:srgbClr val="FFD640">
              <a:alpha val="5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16"/>
          <p:cNvSpPr/>
          <p:nvPr/>
        </p:nvSpPr>
        <p:spPr>
          <a:xfrm flipH="1">
            <a:off x="4305225" y="450725"/>
            <a:ext cx="3321600" cy="42420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16"/>
          <p:cNvSpPr txBox="1"/>
          <p:nvPr>
            <p:ph idx="1" type="subTitle"/>
          </p:nvPr>
        </p:nvSpPr>
        <p:spPr>
          <a:xfrm>
            <a:off x="4789717" y="2269050"/>
            <a:ext cx="23619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7" name="Google Shape;227;p16"/>
          <p:cNvSpPr txBox="1"/>
          <p:nvPr>
            <p:ph idx="2" type="subTitle"/>
          </p:nvPr>
        </p:nvSpPr>
        <p:spPr>
          <a:xfrm>
            <a:off x="1248817" y="3894675"/>
            <a:ext cx="23619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28" name="Google Shape;228;p16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16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16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16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16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16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16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16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4">
  <p:cSld name="CUSTOM_12_1_1_1_1_1">
    <p:bg>
      <p:bgPr>
        <a:solidFill>
          <a:srgbClr val="F41553"/>
        </a:solidFill>
      </p:bgPr>
    </p:bg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17"/>
          <p:cNvSpPr/>
          <p:nvPr/>
        </p:nvSpPr>
        <p:spPr>
          <a:xfrm flipH="1">
            <a:off x="547300" y="450725"/>
            <a:ext cx="3321600" cy="42420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17"/>
          <p:cNvSpPr txBox="1"/>
          <p:nvPr>
            <p:ph idx="1" type="subTitle"/>
          </p:nvPr>
        </p:nvSpPr>
        <p:spPr>
          <a:xfrm>
            <a:off x="1031792" y="2269050"/>
            <a:ext cx="23619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39" name="Google Shape;239;p17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" name="Google Shape;240;p17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" name="Google Shape;241;p17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17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17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17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17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17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5">
  <p:cSld name="CUSTOM_12_1_1_1_1_1_1">
    <p:bg>
      <p:bgPr>
        <a:solidFill>
          <a:srgbClr val="F41553"/>
        </a:solidFill>
      </p:bgPr>
    </p:bg>
    <p:spTree>
      <p:nvGrpSpPr>
        <p:cNvPr id="247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p18"/>
          <p:cNvSpPr/>
          <p:nvPr/>
        </p:nvSpPr>
        <p:spPr>
          <a:xfrm rot="10800000">
            <a:off x="5664149" y="3220782"/>
            <a:ext cx="1688151" cy="1311519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" name="Google Shape;249;p18"/>
          <p:cNvSpPr/>
          <p:nvPr/>
        </p:nvSpPr>
        <p:spPr>
          <a:xfrm rot="10800000">
            <a:off x="3207450" y="3220782"/>
            <a:ext cx="1688151" cy="1311519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18"/>
          <p:cNvSpPr/>
          <p:nvPr/>
        </p:nvSpPr>
        <p:spPr>
          <a:xfrm rot="10800000">
            <a:off x="750750" y="3220782"/>
            <a:ext cx="1688151" cy="1311519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9D21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18"/>
          <p:cNvSpPr/>
          <p:nvPr/>
        </p:nvSpPr>
        <p:spPr>
          <a:xfrm rot="10800000">
            <a:off x="5664149" y="2606762"/>
            <a:ext cx="1688151" cy="26461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" name="Google Shape;252;p18"/>
          <p:cNvSpPr/>
          <p:nvPr/>
        </p:nvSpPr>
        <p:spPr>
          <a:xfrm rot="10800000">
            <a:off x="3207450" y="2606762"/>
            <a:ext cx="1688151" cy="26461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18"/>
          <p:cNvSpPr/>
          <p:nvPr/>
        </p:nvSpPr>
        <p:spPr>
          <a:xfrm rot="10800000">
            <a:off x="750750" y="2606762"/>
            <a:ext cx="1688151" cy="26461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9D21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" name="Google Shape;254;p18"/>
          <p:cNvSpPr txBox="1"/>
          <p:nvPr>
            <p:ph idx="1" type="subTitle"/>
          </p:nvPr>
        </p:nvSpPr>
        <p:spPr>
          <a:xfrm>
            <a:off x="909250" y="3573850"/>
            <a:ext cx="13710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55" name="Google Shape;255;p18"/>
          <p:cNvSpPr txBox="1"/>
          <p:nvPr>
            <p:ph idx="2" type="subTitle"/>
          </p:nvPr>
        </p:nvSpPr>
        <p:spPr>
          <a:xfrm>
            <a:off x="983950" y="2436375"/>
            <a:ext cx="12216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256" name="Google Shape;256;p18"/>
          <p:cNvSpPr txBox="1"/>
          <p:nvPr>
            <p:ph idx="3" type="subTitle"/>
          </p:nvPr>
        </p:nvSpPr>
        <p:spPr>
          <a:xfrm>
            <a:off x="3366050" y="3573850"/>
            <a:ext cx="13710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57" name="Google Shape;257;p18"/>
          <p:cNvSpPr txBox="1"/>
          <p:nvPr>
            <p:ph idx="4" type="subTitle"/>
          </p:nvPr>
        </p:nvSpPr>
        <p:spPr>
          <a:xfrm>
            <a:off x="3440725" y="2436375"/>
            <a:ext cx="12216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258" name="Google Shape;258;p18"/>
          <p:cNvSpPr txBox="1"/>
          <p:nvPr>
            <p:ph idx="5" type="subTitle"/>
          </p:nvPr>
        </p:nvSpPr>
        <p:spPr>
          <a:xfrm>
            <a:off x="5829750" y="3573850"/>
            <a:ext cx="13710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59" name="Google Shape;259;p18"/>
          <p:cNvSpPr txBox="1"/>
          <p:nvPr>
            <p:ph idx="6" type="subTitle"/>
          </p:nvPr>
        </p:nvSpPr>
        <p:spPr>
          <a:xfrm>
            <a:off x="5904437" y="2436375"/>
            <a:ext cx="12216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260" name="Google Shape;260;p18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" name="Google Shape;261;p18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2" name="Google Shape;262;p18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3" name="Google Shape;263;p18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18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5" name="Google Shape;265;p18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18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18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5">
  <p:cSld name="CUSTOM_1_1_1_1">
    <p:bg>
      <p:bgPr>
        <a:noFill/>
      </p:bgPr>
    </p:bg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Google Shape;269;p19"/>
          <p:cNvSpPr/>
          <p:nvPr/>
        </p:nvSpPr>
        <p:spPr>
          <a:xfrm>
            <a:off x="0" y="0"/>
            <a:ext cx="3808500" cy="5143500"/>
          </a:xfrm>
          <a:prstGeom prst="rect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/>
          </a:p>
        </p:txBody>
      </p:sp>
      <p:sp>
        <p:nvSpPr>
          <p:cNvPr id="270" name="Google Shape;270;p19"/>
          <p:cNvSpPr txBox="1"/>
          <p:nvPr>
            <p:ph idx="1" type="subTitle"/>
          </p:nvPr>
        </p:nvSpPr>
        <p:spPr>
          <a:xfrm>
            <a:off x="911175" y="866400"/>
            <a:ext cx="2292600" cy="341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>
                <a:solidFill>
                  <a:srgbClr val="F3F3F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271" name="Google Shape;271;p19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" name="Google Shape;272;p19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3" name="Google Shape;273;p19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" name="Google Shape;274;p19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5" name="Google Shape;275;p19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" name="Google Shape;276;p19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19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19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6">
  <p:cSld name="CUSTOM_8_1">
    <p:bg>
      <p:bgPr>
        <a:solidFill>
          <a:srgbClr val="9D21DD"/>
        </a:solidFill>
      </p:bgPr>
    </p:bg>
    <p:spTree>
      <p:nvGrpSpPr>
        <p:cNvPr id="279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Google Shape;280;p20"/>
          <p:cNvSpPr/>
          <p:nvPr/>
        </p:nvSpPr>
        <p:spPr>
          <a:xfrm>
            <a:off x="371000" y="1370250"/>
            <a:ext cx="5716800" cy="24030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20"/>
          <p:cNvSpPr txBox="1"/>
          <p:nvPr>
            <p:ph idx="1" type="body"/>
          </p:nvPr>
        </p:nvSpPr>
        <p:spPr>
          <a:xfrm>
            <a:off x="642050" y="1833750"/>
            <a:ext cx="53082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SzPts val="1000"/>
              <a:buChar char="●"/>
              <a:defRPr/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SzPts val="1000"/>
              <a:buChar char="○"/>
              <a:defRPr/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SzPts val="1000"/>
              <a:buChar char="■"/>
              <a:defRPr/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SzPts val="1000"/>
              <a:buChar char="●"/>
              <a:defRPr/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SzPts val="1000"/>
              <a:buChar char="○"/>
              <a:defRPr/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SzPts val="1000"/>
              <a:buChar char="■"/>
              <a:defRPr/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SzPts val="1000"/>
              <a:buChar char="●"/>
              <a:defRPr/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SzPts val="1000"/>
              <a:buChar char="○"/>
              <a:defRPr/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SzPts val="1000"/>
              <a:buChar char="■"/>
              <a:defRPr/>
            </a:lvl9pPr>
          </a:lstStyle>
          <a:p/>
        </p:txBody>
      </p:sp>
      <p:sp>
        <p:nvSpPr>
          <p:cNvPr id="282" name="Google Shape;282;p20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" name="Google Shape;283;p20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20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5" name="Google Shape;285;p20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6" name="Google Shape;286;p20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" name="Google Shape;287;p20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" name="Google Shape;288;p20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9" name="Google Shape;289;p20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 ">
  <p:cSld name="CUSTOM_1_1_1">
    <p:bg>
      <p:bgPr>
        <a:noFill/>
      </p:bgPr>
    </p:bg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/>
          <p:nvPr/>
        </p:nvSpPr>
        <p:spPr>
          <a:xfrm>
            <a:off x="0" y="0"/>
            <a:ext cx="9144000" cy="2567400"/>
          </a:xfrm>
          <a:prstGeom prst="rect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/>
          </a:p>
        </p:txBody>
      </p:sp>
      <p:sp>
        <p:nvSpPr>
          <p:cNvPr id="15" name="Google Shape;15;p3"/>
          <p:cNvSpPr/>
          <p:nvPr/>
        </p:nvSpPr>
        <p:spPr>
          <a:xfrm rot="5400000">
            <a:off x="2168325" y="489600"/>
            <a:ext cx="4757100" cy="37779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3"/>
          <p:cNvSpPr txBox="1"/>
          <p:nvPr>
            <p:ph idx="1" type="subTitle"/>
          </p:nvPr>
        </p:nvSpPr>
        <p:spPr>
          <a:xfrm>
            <a:off x="850237" y="515775"/>
            <a:ext cx="49128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17" name="Google Shape;17;p3"/>
          <p:cNvSpPr txBox="1"/>
          <p:nvPr>
            <p:ph idx="2" type="subTitle"/>
          </p:nvPr>
        </p:nvSpPr>
        <p:spPr>
          <a:xfrm>
            <a:off x="850237" y="1180001"/>
            <a:ext cx="49128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18" name="Google Shape;18;p3"/>
          <p:cNvSpPr txBox="1"/>
          <p:nvPr>
            <p:ph idx="3" type="subTitle"/>
          </p:nvPr>
        </p:nvSpPr>
        <p:spPr>
          <a:xfrm>
            <a:off x="850225" y="1844225"/>
            <a:ext cx="49128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4" type="subTitle"/>
          </p:nvPr>
        </p:nvSpPr>
        <p:spPr>
          <a:xfrm>
            <a:off x="850246" y="2508450"/>
            <a:ext cx="49128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20" name="Google Shape;20;p3"/>
          <p:cNvSpPr txBox="1"/>
          <p:nvPr>
            <p:ph idx="5" type="subTitle"/>
          </p:nvPr>
        </p:nvSpPr>
        <p:spPr>
          <a:xfrm>
            <a:off x="850225" y="3172675"/>
            <a:ext cx="49128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6" type="subTitle"/>
          </p:nvPr>
        </p:nvSpPr>
        <p:spPr>
          <a:xfrm>
            <a:off x="850246" y="3836900"/>
            <a:ext cx="49128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lack Han Sans"/>
              <a:buNone/>
              <a:defRPr sz="14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22" name="Google Shape;22;p3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3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3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3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3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3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3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3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 2">
  <p:cSld name="CUSTOM_11">
    <p:bg>
      <p:bgPr>
        <a:solidFill>
          <a:srgbClr val="F41553"/>
        </a:solidFill>
      </p:bgPr>
    </p:bg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21"/>
          <p:cNvSpPr/>
          <p:nvPr/>
        </p:nvSpPr>
        <p:spPr>
          <a:xfrm>
            <a:off x="285850" y="1281450"/>
            <a:ext cx="3681600" cy="38622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21"/>
          <p:cNvSpPr txBox="1"/>
          <p:nvPr>
            <p:ph idx="1" type="body"/>
          </p:nvPr>
        </p:nvSpPr>
        <p:spPr>
          <a:xfrm>
            <a:off x="436743" y="1651050"/>
            <a:ext cx="33795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SzPts val="1000"/>
              <a:buChar char="●"/>
              <a:defRPr sz="1000"/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SzPts val="1000"/>
              <a:buChar char="○"/>
              <a:defRPr sz="1000"/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SzPts val="1000"/>
              <a:buChar char="■"/>
              <a:defRPr sz="1000"/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SzPts val="1000"/>
              <a:buChar char="●"/>
              <a:defRPr sz="1000"/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SzPts val="1000"/>
              <a:buChar char="○"/>
              <a:defRPr sz="1000"/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SzPts val="1000"/>
              <a:buChar char="■"/>
              <a:defRPr sz="1000"/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SzPts val="1000"/>
              <a:buChar char="●"/>
              <a:defRPr sz="1000"/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SzPts val="1000"/>
              <a:buChar char="○"/>
              <a:defRPr sz="1000"/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SzPts val="1000"/>
              <a:buChar char="■"/>
              <a:defRPr sz="1000"/>
            </a:lvl9pPr>
          </a:lstStyle>
          <a:p/>
        </p:txBody>
      </p:sp>
      <p:sp>
        <p:nvSpPr>
          <p:cNvPr id="293" name="Google Shape;293;p21"/>
          <p:cNvSpPr/>
          <p:nvPr/>
        </p:nvSpPr>
        <p:spPr>
          <a:xfrm>
            <a:off x="4230506" y="1281450"/>
            <a:ext cx="3681600" cy="38622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" name="Google Shape;294;p21"/>
          <p:cNvSpPr txBox="1"/>
          <p:nvPr>
            <p:ph idx="2" type="body"/>
          </p:nvPr>
        </p:nvSpPr>
        <p:spPr>
          <a:xfrm>
            <a:off x="4381399" y="1651050"/>
            <a:ext cx="33795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>
              <a:spcBef>
                <a:spcPts val="0"/>
              </a:spcBef>
              <a:spcAft>
                <a:spcPts val="0"/>
              </a:spcAft>
              <a:buSzPts val="1000"/>
              <a:buChar char="●"/>
              <a:defRPr sz="1000"/>
            </a:lvl1pPr>
            <a:lvl2pPr indent="-292100" lvl="1" marL="914400" rtl="0">
              <a:spcBef>
                <a:spcPts val="1600"/>
              </a:spcBef>
              <a:spcAft>
                <a:spcPts val="0"/>
              </a:spcAft>
              <a:buSzPts val="1000"/>
              <a:buChar char="○"/>
              <a:defRPr sz="1000"/>
            </a:lvl2pPr>
            <a:lvl3pPr indent="-292100" lvl="2" marL="1371600" rtl="0">
              <a:spcBef>
                <a:spcPts val="1600"/>
              </a:spcBef>
              <a:spcAft>
                <a:spcPts val="0"/>
              </a:spcAft>
              <a:buSzPts val="1000"/>
              <a:buChar char="■"/>
              <a:defRPr sz="1000"/>
            </a:lvl3pPr>
            <a:lvl4pPr indent="-292100" lvl="3" marL="1828800" rtl="0">
              <a:spcBef>
                <a:spcPts val="1600"/>
              </a:spcBef>
              <a:spcAft>
                <a:spcPts val="0"/>
              </a:spcAft>
              <a:buSzPts val="1000"/>
              <a:buChar char="●"/>
              <a:defRPr sz="1000"/>
            </a:lvl4pPr>
            <a:lvl5pPr indent="-292100" lvl="4" marL="2286000" rtl="0">
              <a:spcBef>
                <a:spcPts val="1600"/>
              </a:spcBef>
              <a:spcAft>
                <a:spcPts val="0"/>
              </a:spcAft>
              <a:buSzPts val="1000"/>
              <a:buChar char="○"/>
              <a:defRPr sz="1000"/>
            </a:lvl5pPr>
            <a:lvl6pPr indent="-292100" lvl="5" marL="2743200" rtl="0">
              <a:spcBef>
                <a:spcPts val="1600"/>
              </a:spcBef>
              <a:spcAft>
                <a:spcPts val="0"/>
              </a:spcAft>
              <a:buSzPts val="1000"/>
              <a:buChar char="■"/>
              <a:defRPr sz="1000"/>
            </a:lvl6pPr>
            <a:lvl7pPr indent="-292100" lvl="6" marL="3200400" rtl="0">
              <a:spcBef>
                <a:spcPts val="1600"/>
              </a:spcBef>
              <a:spcAft>
                <a:spcPts val="0"/>
              </a:spcAft>
              <a:buSzPts val="1000"/>
              <a:buChar char="●"/>
              <a:defRPr sz="1000"/>
            </a:lvl7pPr>
            <a:lvl8pPr indent="-292100" lvl="7" marL="3657600" rtl="0">
              <a:spcBef>
                <a:spcPts val="1600"/>
              </a:spcBef>
              <a:spcAft>
                <a:spcPts val="0"/>
              </a:spcAft>
              <a:buSzPts val="1000"/>
              <a:buChar char="○"/>
              <a:defRPr sz="1000"/>
            </a:lvl8pPr>
            <a:lvl9pPr indent="-292100" lvl="8" marL="4114800" rtl="0">
              <a:spcBef>
                <a:spcPts val="1600"/>
              </a:spcBef>
              <a:spcAft>
                <a:spcPts val="1600"/>
              </a:spcAft>
              <a:buSzPts val="1000"/>
              <a:buChar char="■"/>
              <a:defRPr sz="1000"/>
            </a:lvl9pPr>
          </a:lstStyle>
          <a:p/>
        </p:txBody>
      </p:sp>
      <p:sp>
        <p:nvSpPr>
          <p:cNvPr id="295" name="Google Shape;295;p21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" name="Google Shape;296;p21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" name="Google Shape;297;p21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21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21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21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21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21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308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p24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lvl="1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lvl="2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lvl="3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lvl="4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lvl="5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lvl="6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lvl="7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lvl="8" algn="r">
              <a:buNone/>
              <a:defRPr sz="13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">
  <p:cSld name="CUSTOM_11_1_2_2">
    <p:bg>
      <p:bgPr>
        <a:noFill/>
      </p:bgPr>
    </p:bg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4"/>
          <p:cNvSpPr/>
          <p:nvPr/>
        </p:nvSpPr>
        <p:spPr>
          <a:xfrm flipH="1">
            <a:off x="0" y="418625"/>
            <a:ext cx="4570500" cy="47226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4"/>
          <p:cNvSpPr txBox="1"/>
          <p:nvPr>
            <p:ph idx="1" type="subTitle"/>
          </p:nvPr>
        </p:nvSpPr>
        <p:spPr>
          <a:xfrm>
            <a:off x="1473225" y="866400"/>
            <a:ext cx="2292600" cy="341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>
                <a:solidFill>
                  <a:srgbClr val="F3F3F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33" name="Google Shape;33;p4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4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4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4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4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4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4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4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 1">
  <p:cSld name="CUSTOM_8_1_1_1">
    <p:bg>
      <p:bgPr>
        <a:noFill/>
      </p:bgPr>
    </p:bg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5"/>
          <p:cNvSpPr/>
          <p:nvPr/>
        </p:nvSpPr>
        <p:spPr>
          <a:xfrm flipH="1">
            <a:off x="0" y="0"/>
            <a:ext cx="4570500" cy="47226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5"/>
          <p:cNvSpPr/>
          <p:nvPr/>
        </p:nvSpPr>
        <p:spPr>
          <a:xfrm>
            <a:off x="0" y="379450"/>
            <a:ext cx="1164300" cy="4761600"/>
          </a:xfrm>
          <a:prstGeom prst="rect">
            <a:avLst/>
          </a:prstGeom>
          <a:solidFill>
            <a:srgbClr val="00C3B1">
              <a:alpha val="7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5"/>
          <p:cNvSpPr txBox="1"/>
          <p:nvPr>
            <p:ph idx="1" type="subTitle"/>
          </p:nvPr>
        </p:nvSpPr>
        <p:spPr>
          <a:xfrm>
            <a:off x="1473225" y="861675"/>
            <a:ext cx="2292600" cy="341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>
                <a:solidFill>
                  <a:srgbClr val="F3F3F3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45" name="Google Shape;45;p5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5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5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5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5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5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5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5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A7B17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6_1_1_2_1_1_1_1">
    <p:bg>
      <p:bgPr>
        <a:solidFill>
          <a:srgbClr val="F41553"/>
        </a:solidFill>
      </p:bgPr>
    </p:bg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6"/>
          <p:cNvSpPr/>
          <p:nvPr/>
        </p:nvSpPr>
        <p:spPr>
          <a:xfrm>
            <a:off x="0" y="0"/>
            <a:ext cx="1164300" cy="4761600"/>
          </a:xfrm>
          <a:prstGeom prst="rect">
            <a:avLst/>
          </a:prstGeom>
          <a:solidFill>
            <a:srgbClr val="00C3B1">
              <a:alpha val="796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6"/>
          <p:cNvSpPr/>
          <p:nvPr/>
        </p:nvSpPr>
        <p:spPr>
          <a:xfrm>
            <a:off x="3970725" y="1628386"/>
            <a:ext cx="704400" cy="7044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6"/>
          <p:cNvSpPr/>
          <p:nvPr/>
        </p:nvSpPr>
        <p:spPr>
          <a:xfrm>
            <a:off x="6266250" y="1628386"/>
            <a:ext cx="704400" cy="7044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6"/>
          <p:cNvSpPr/>
          <p:nvPr/>
        </p:nvSpPr>
        <p:spPr>
          <a:xfrm>
            <a:off x="0" y="2938250"/>
            <a:ext cx="7922700" cy="16698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" name="Google Shape;58;p6"/>
          <p:cNvGrpSpPr/>
          <p:nvPr/>
        </p:nvGrpSpPr>
        <p:grpSpPr>
          <a:xfrm>
            <a:off x="1281750" y="1628386"/>
            <a:ext cx="1491300" cy="1485715"/>
            <a:chOff x="1281750" y="1628386"/>
            <a:chExt cx="1491300" cy="1485715"/>
          </a:xfrm>
        </p:grpSpPr>
        <p:sp>
          <p:nvSpPr>
            <p:cNvPr id="59" name="Google Shape;59;p6"/>
            <p:cNvSpPr/>
            <p:nvPr/>
          </p:nvSpPr>
          <p:spPr>
            <a:xfrm>
              <a:off x="1675225" y="1628386"/>
              <a:ext cx="704400" cy="704400"/>
            </a:xfrm>
            <a:prstGeom prst="rect">
              <a:avLst/>
            </a:pr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0" name="Google Shape;60;p6"/>
            <p:cNvCxnSpPr/>
            <p:nvPr/>
          </p:nvCxnSpPr>
          <p:spPr>
            <a:xfrm>
              <a:off x="2027400" y="2327801"/>
              <a:ext cx="0" cy="786300"/>
            </a:xfrm>
            <a:prstGeom prst="straightConnector1">
              <a:avLst/>
            </a:prstGeom>
            <a:noFill/>
            <a:ln cap="flat" cmpd="sng" w="19050">
              <a:solidFill>
                <a:srgbClr val="FFD640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1" name="Google Shape;61;p6"/>
            <p:cNvCxnSpPr/>
            <p:nvPr/>
          </p:nvCxnSpPr>
          <p:spPr>
            <a:xfrm>
              <a:off x="1281750" y="3107625"/>
              <a:ext cx="1491300" cy="0"/>
            </a:xfrm>
            <a:prstGeom prst="straightConnector1">
              <a:avLst/>
            </a:prstGeom>
            <a:noFill/>
            <a:ln cap="flat" cmpd="sng" w="19050">
              <a:solidFill>
                <a:srgbClr val="FFD640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62" name="Google Shape;62;p6"/>
          <p:cNvGrpSpPr/>
          <p:nvPr/>
        </p:nvGrpSpPr>
        <p:grpSpPr>
          <a:xfrm>
            <a:off x="3577275" y="2327801"/>
            <a:ext cx="1491300" cy="786300"/>
            <a:chOff x="1281750" y="2327801"/>
            <a:chExt cx="1491300" cy="786300"/>
          </a:xfrm>
        </p:grpSpPr>
        <p:cxnSp>
          <p:nvCxnSpPr>
            <p:cNvPr id="63" name="Google Shape;63;p6"/>
            <p:cNvCxnSpPr/>
            <p:nvPr/>
          </p:nvCxnSpPr>
          <p:spPr>
            <a:xfrm>
              <a:off x="2027400" y="2327801"/>
              <a:ext cx="0" cy="786300"/>
            </a:xfrm>
            <a:prstGeom prst="straightConnector1">
              <a:avLst/>
            </a:prstGeom>
            <a:noFill/>
            <a:ln cap="flat" cmpd="sng" w="19050">
              <a:solidFill>
                <a:srgbClr val="00DCAB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" name="Google Shape;64;p6"/>
            <p:cNvCxnSpPr/>
            <p:nvPr/>
          </p:nvCxnSpPr>
          <p:spPr>
            <a:xfrm>
              <a:off x="1281750" y="3107625"/>
              <a:ext cx="1491300" cy="0"/>
            </a:xfrm>
            <a:prstGeom prst="straightConnector1">
              <a:avLst/>
            </a:prstGeom>
            <a:noFill/>
            <a:ln cap="flat" cmpd="sng" w="19050">
              <a:solidFill>
                <a:srgbClr val="00DCAB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65" name="Google Shape;65;p6"/>
          <p:cNvGrpSpPr/>
          <p:nvPr/>
        </p:nvGrpSpPr>
        <p:grpSpPr>
          <a:xfrm>
            <a:off x="5872800" y="2327801"/>
            <a:ext cx="1491300" cy="786300"/>
            <a:chOff x="1281750" y="2327801"/>
            <a:chExt cx="1491300" cy="786300"/>
          </a:xfrm>
        </p:grpSpPr>
        <p:cxnSp>
          <p:nvCxnSpPr>
            <p:cNvPr id="66" name="Google Shape;66;p6"/>
            <p:cNvCxnSpPr/>
            <p:nvPr/>
          </p:nvCxnSpPr>
          <p:spPr>
            <a:xfrm>
              <a:off x="2027400" y="2327801"/>
              <a:ext cx="0" cy="786300"/>
            </a:xfrm>
            <a:prstGeom prst="straightConnector1">
              <a:avLst/>
            </a:prstGeom>
            <a:noFill/>
            <a:ln cap="flat" cmpd="sng" w="19050">
              <a:solidFill>
                <a:srgbClr val="FF852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7" name="Google Shape;67;p6"/>
            <p:cNvCxnSpPr/>
            <p:nvPr/>
          </p:nvCxnSpPr>
          <p:spPr>
            <a:xfrm>
              <a:off x="1281750" y="3107625"/>
              <a:ext cx="1491300" cy="0"/>
            </a:xfrm>
            <a:prstGeom prst="straightConnector1">
              <a:avLst/>
            </a:prstGeom>
            <a:noFill/>
            <a:ln cap="flat" cmpd="sng" w="19050">
              <a:solidFill>
                <a:srgbClr val="FF852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68" name="Google Shape;68;p6"/>
          <p:cNvSpPr txBox="1"/>
          <p:nvPr>
            <p:ph idx="1" type="subTitle"/>
          </p:nvPr>
        </p:nvSpPr>
        <p:spPr>
          <a:xfrm>
            <a:off x="1022700" y="316961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69" name="Google Shape;69;p6"/>
          <p:cNvSpPr txBox="1"/>
          <p:nvPr>
            <p:ph idx="2" type="subTitle"/>
          </p:nvPr>
        </p:nvSpPr>
        <p:spPr>
          <a:xfrm>
            <a:off x="3318225" y="316961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70" name="Google Shape;70;p6"/>
          <p:cNvSpPr txBox="1"/>
          <p:nvPr>
            <p:ph idx="3" type="subTitle"/>
          </p:nvPr>
        </p:nvSpPr>
        <p:spPr>
          <a:xfrm>
            <a:off x="5613738" y="316961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71" name="Google Shape;71;p6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6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6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6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6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" name="Google Shape;76;p6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6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6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1">
  <p:cSld name="CUSTOM_6_1_1_2_1_1_1_1_1">
    <p:bg>
      <p:bgPr>
        <a:solidFill>
          <a:srgbClr val="FF8522"/>
        </a:solidFill>
      </p:bgPr>
    </p:bg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7"/>
          <p:cNvSpPr/>
          <p:nvPr/>
        </p:nvSpPr>
        <p:spPr>
          <a:xfrm>
            <a:off x="1010025" y="3072488"/>
            <a:ext cx="2071200" cy="16698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7"/>
          <p:cNvSpPr/>
          <p:nvPr/>
        </p:nvSpPr>
        <p:spPr>
          <a:xfrm>
            <a:off x="3287325" y="3072488"/>
            <a:ext cx="2071200" cy="16698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7"/>
          <p:cNvSpPr/>
          <p:nvPr/>
        </p:nvSpPr>
        <p:spPr>
          <a:xfrm>
            <a:off x="5564625" y="3072488"/>
            <a:ext cx="2071200" cy="16698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7"/>
          <p:cNvSpPr/>
          <p:nvPr/>
        </p:nvSpPr>
        <p:spPr>
          <a:xfrm>
            <a:off x="1300125" y="260003"/>
            <a:ext cx="1491000" cy="3205800"/>
          </a:xfrm>
          <a:prstGeom prst="rect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7"/>
          <p:cNvSpPr/>
          <p:nvPr/>
        </p:nvSpPr>
        <p:spPr>
          <a:xfrm>
            <a:off x="3577150" y="260003"/>
            <a:ext cx="1491000" cy="3205800"/>
          </a:xfrm>
          <a:prstGeom prst="rect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7"/>
          <p:cNvSpPr/>
          <p:nvPr/>
        </p:nvSpPr>
        <p:spPr>
          <a:xfrm>
            <a:off x="5854725" y="260003"/>
            <a:ext cx="1491000" cy="3205800"/>
          </a:xfrm>
          <a:prstGeom prst="rect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7"/>
          <p:cNvSpPr/>
          <p:nvPr/>
        </p:nvSpPr>
        <p:spPr>
          <a:xfrm>
            <a:off x="1715325" y="2686963"/>
            <a:ext cx="660600" cy="6606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7"/>
          <p:cNvSpPr/>
          <p:nvPr/>
        </p:nvSpPr>
        <p:spPr>
          <a:xfrm>
            <a:off x="3992350" y="2686963"/>
            <a:ext cx="660600" cy="6606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7"/>
          <p:cNvSpPr/>
          <p:nvPr/>
        </p:nvSpPr>
        <p:spPr>
          <a:xfrm>
            <a:off x="6269925" y="2686963"/>
            <a:ext cx="660600" cy="660600"/>
          </a:xfrm>
          <a:prstGeom prst="rect">
            <a:avLst/>
          </a:pr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7"/>
          <p:cNvSpPr txBox="1"/>
          <p:nvPr>
            <p:ph idx="1" type="subTitle"/>
          </p:nvPr>
        </p:nvSpPr>
        <p:spPr>
          <a:xfrm>
            <a:off x="1040925" y="3407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0" name="Google Shape;90;p7"/>
          <p:cNvSpPr txBox="1"/>
          <p:nvPr>
            <p:ph idx="2" type="subTitle"/>
          </p:nvPr>
        </p:nvSpPr>
        <p:spPr>
          <a:xfrm>
            <a:off x="3318225" y="3407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1" name="Google Shape;91;p7"/>
          <p:cNvSpPr txBox="1"/>
          <p:nvPr>
            <p:ph idx="3" type="subTitle"/>
          </p:nvPr>
        </p:nvSpPr>
        <p:spPr>
          <a:xfrm>
            <a:off x="5595525" y="3407522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10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2" name="Google Shape;92;p7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7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7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7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7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7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7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7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">
  <p:cSld name="CUSTOM_6_1_1_2_1_1_1_1_1_1">
    <p:bg>
      <p:bgPr>
        <a:solidFill>
          <a:srgbClr val="FFD640"/>
        </a:solidFill>
      </p:bgPr>
    </p:bg>
    <p:spTree>
      <p:nvGrpSpPr>
        <p:cNvPr id="100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Google Shape;101;p8"/>
          <p:cNvSpPr/>
          <p:nvPr/>
        </p:nvSpPr>
        <p:spPr>
          <a:xfrm>
            <a:off x="0" y="1472625"/>
            <a:ext cx="463800" cy="2198400"/>
          </a:xfrm>
          <a:prstGeom prst="rect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8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8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8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8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8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8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8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8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 1 ">
  <p:cSld name="CUSTOM_6_1_1_2_1_1_1_1_1_1_1">
    <p:bg>
      <p:bgPr>
        <a:solidFill>
          <a:srgbClr val="FFD640"/>
        </a:solidFill>
      </p:bgPr>
    </p:bg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9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" name="Google Shape;112;p9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" name="Google Shape;113;p9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9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9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" name="Google Shape;116;p9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9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9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>
  <p:cSld name="CUSTOM_7_2">
    <p:bg>
      <p:bgPr>
        <a:solidFill>
          <a:srgbClr val="00DCAB"/>
        </a:solidFill>
      </p:bgPr>
    </p:bg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10"/>
          <p:cNvSpPr/>
          <p:nvPr/>
        </p:nvSpPr>
        <p:spPr>
          <a:xfrm>
            <a:off x="0" y="3800563"/>
            <a:ext cx="9144000" cy="1343400"/>
          </a:xfrm>
          <a:prstGeom prst="rect">
            <a:avLst/>
          </a:pr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i="1"/>
          </a:p>
        </p:txBody>
      </p:sp>
      <p:sp>
        <p:nvSpPr>
          <p:cNvPr id="121" name="Google Shape;121;p10"/>
          <p:cNvSpPr/>
          <p:nvPr/>
        </p:nvSpPr>
        <p:spPr>
          <a:xfrm>
            <a:off x="316200" y="1739175"/>
            <a:ext cx="7599900" cy="2918100"/>
          </a:xfrm>
          <a:prstGeom prst="rect">
            <a:avLst/>
          </a:prstGeom>
          <a:solidFill>
            <a:srgbClr val="F41553">
              <a:alpha val="7577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10"/>
          <p:cNvSpPr txBox="1"/>
          <p:nvPr>
            <p:ph idx="1" type="subTitle"/>
          </p:nvPr>
        </p:nvSpPr>
        <p:spPr>
          <a:xfrm>
            <a:off x="4560468" y="3468305"/>
            <a:ext cx="25203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23" name="Google Shape;123;p10"/>
          <p:cNvSpPr txBox="1"/>
          <p:nvPr>
            <p:ph idx="2" type="subTitle"/>
          </p:nvPr>
        </p:nvSpPr>
        <p:spPr>
          <a:xfrm>
            <a:off x="1151518" y="3468305"/>
            <a:ext cx="25203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24" name="Google Shape;124;p10"/>
          <p:cNvSpPr txBox="1"/>
          <p:nvPr>
            <p:ph idx="3" type="subTitle"/>
          </p:nvPr>
        </p:nvSpPr>
        <p:spPr>
          <a:xfrm>
            <a:off x="4560468" y="2583130"/>
            <a:ext cx="25203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Font typeface="Black Han Sans"/>
              <a:buNone/>
              <a:defRPr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125" name="Google Shape;125;p10"/>
          <p:cNvSpPr txBox="1"/>
          <p:nvPr>
            <p:ph idx="4" type="subTitle"/>
          </p:nvPr>
        </p:nvSpPr>
        <p:spPr>
          <a:xfrm>
            <a:off x="1151518" y="2583130"/>
            <a:ext cx="25203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Font typeface="Black Han Sans"/>
              <a:buNone/>
              <a:defRPr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Black Han Sans"/>
              <a:buNone/>
              <a:defRPr sz="2800">
                <a:solidFill>
                  <a:srgbClr val="F3F3F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126" name="Google Shape;126;p10"/>
          <p:cNvSpPr/>
          <p:nvPr/>
        </p:nvSpPr>
        <p:spPr>
          <a:xfrm>
            <a:off x="8156787" y="0"/>
            <a:ext cx="138000" cy="51435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10"/>
          <p:cNvSpPr/>
          <p:nvPr/>
        </p:nvSpPr>
        <p:spPr>
          <a:xfrm>
            <a:off x="8430497" y="0"/>
            <a:ext cx="144300" cy="51435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10"/>
          <p:cNvSpPr/>
          <p:nvPr/>
        </p:nvSpPr>
        <p:spPr>
          <a:xfrm>
            <a:off x="8572910" y="0"/>
            <a:ext cx="144300" cy="51435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10"/>
          <p:cNvSpPr/>
          <p:nvPr/>
        </p:nvSpPr>
        <p:spPr>
          <a:xfrm>
            <a:off x="8715614" y="0"/>
            <a:ext cx="144300" cy="5143500"/>
          </a:xfrm>
          <a:prstGeom prst="rect">
            <a:avLst/>
          </a:prstGeom>
          <a:solidFill>
            <a:srgbClr val="FFC6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0"/>
          <p:cNvSpPr/>
          <p:nvPr/>
        </p:nvSpPr>
        <p:spPr>
          <a:xfrm>
            <a:off x="8858553" y="0"/>
            <a:ext cx="144300" cy="51435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10"/>
          <p:cNvSpPr/>
          <p:nvPr/>
        </p:nvSpPr>
        <p:spPr>
          <a:xfrm>
            <a:off x="8999525" y="0"/>
            <a:ext cx="144300" cy="5143500"/>
          </a:xfrm>
          <a:prstGeom prst="rect">
            <a:avLst/>
          </a:prstGeom>
          <a:solidFill>
            <a:srgbClr val="F3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" name="Google Shape;132;p10"/>
          <p:cNvSpPr/>
          <p:nvPr/>
        </p:nvSpPr>
        <p:spPr>
          <a:xfrm>
            <a:off x="8293948" y="0"/>
            <a:ext cx="138000" cy="5143500"/>
          </a:xfrm>
          <a:prstGeom prst="rect">
            <a:avLst/>
          </a:prstGeom>
          <a:solidFill>
            <a:srgbClr val="52DB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" name="Google Shape;133;p10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theme" Target="../theme/theme3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lack Han Sans"/>
              <a:buNone/>
              <a:defRPr sz="2800">
                <a:solidFill>
                  <a:srgbClr val="43434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lack Han Sans"/>
              <a:buNone/>
              <a:defRPr sz="2800">
                <a:solidFill>
                  <a:srgbClr val="43434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lack Han Sans"/>
              <a:buNone/>
              <a:defRPr sz="2800">
                <a:solidFill>
                  <a:srgbClr val="43434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lack Han Sans"/>
              <a:buNone/>
              <a:defRPr sz="2800">
                <a:solidFill>
                  <a:srgbClr val="43434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lack Han Sans"/>
              <a:buNone/>
              <a:defRPr sz="2800">
                <a:solidFill>
                  <a:srgbClr val="43434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lack Han Sans"/>
              <a:buNone/>
              <a:defRPr sz="2800">
                <a:solidFill>
                  <a:srgbClr val="43434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lack Han Sans"/>
              <a:buNone/>
              <a:defRPr sz="2800">
                <a:solidFill>
                  <a:srgbClr val="43434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lack Han Sans"/>
              <a:buNone/>
              <a:defRPr sz="2800">
                <a:solidFill>
                  <a:srgbClr val="43434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Black Han Sans"/>
              <a:buNone/>
              <a:defRPr sz="2800">
                <a:solidFill>
                  <a:srgbClr val="434343"/>
                </a:solidFill>
                <a:latin typeface="Black Han Sans"/>
                <a:ea typeface="Black Han Sans"/>
                <a:cs typeface="Black Han Sans"/>
                <a:sym typeface="Black Han Sans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Cutive Mono"/>
              <a:buChar char="●"/>
              <a:defRPr sz="1000">
                <a:solidFill>
                  <a:srgbClr val="434343"/>
                </a:solidFill>
                <a:latin typeface="Cutive Mono"/>
                <a:ea typeface="Cutive Mono"/>
                <a:cs typeface="Cutive Mono"/>
                <a:sym typeface="Cutive Mono"/>
              </a:defRPr>
            </a:lvl1pPr>
            <a:lvl2pPr indent="-2921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Cutive Mono"/>
              <a:buChar char="○"/>
              <a:defRPr sz="1000">
                <a:solidFill>
                  <a:srgbClr val="434343"/>
                </a:solidFill>
                <a:latin typeface="Cutive Mono"/>
                <a:ea typeface="Cutive Mono"/>
                <a:cs typeface="Cutive Mono"/>
                <a:sym typeface="Cutive Mono"/>
              </a:defRPr>
            </a:lvl2pPr>
            <a:lvl3pPr indent="-2921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Cutive Mono"/>
              <a:buChar char="■"/>
              <a:defRPr sz="1000">
                <a:solidFill>
                  <a:srgbClr val="434343"/>
                </a:solidFill>
                <a:latin typeface="Cutive Mono"/>
                <a:ea typeface="Cutive Mono"/>
                <a:cs typeface="Cutive Mono"/>
                <a:sym typeface="Cutive Mono"/>
              </a:defRPr>
            </a:lvl3pPr>
            <a:lvl4pPr indent="-2921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Cutive Mono"/>
              <a:buChar char="●"/>
              <a:defRPr sz="1000">
                <a:solidFill>
                  <a:srgbClr val="434343"/>
                </a:solidFill>
                <a:latin typeface="Cutive Mono"/>
                <a:ea typeface="Cutive Mono"/>
                <a:cs typeface="Cutive Mono"/>
                <a:sym typeface="Cutive Mono"/>
              </a:defRPr>
            </a:lvl4pPr>
            <a:lvl5pPr indent="-2921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Cutive Mono"/>
              <a:buChar char="○"/>
              <a:defRPr sz="1000">
                <a:solidFill>
                  <a:srgbClr val="434343"/>
                </a:solidFill>
                <a:latin typeface="Cutive Mono"/>
                <a:ea typeface="Cutive Mono"/>
                <a:cs typeface="Cutive Mono"/>
                <a:sym typeface="Cutive Mono"/>
              </a:defRPr>
            </a:lvl5pPr>
            <a:lvl6pPr indent="-2921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Cutive Mono"/>
              <a:buChar char="■"/>
              <a:defRPr sz="1000">
                <a:solidFill>
                  <a:srgbClr val="434343"/>
                </a:solidFill>
                <a:latin typeface="Cutive Mono"/>
                <a:ea typeface="Cutive Mono"/>
                <a:cs typeface="Cutive Mono"/>
                <a:sym typeface="Cutive Mono"/>
              </a:defRPr>
            </a:lvl6pPr>
            <a:lvl7pPr indent="-2921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Cutive Mono"/>
              <a:buChar char="●"/>
              <a:defRPr sz="1000">
                <a:solidFill>
                  <a:srgbClr val="434343"/>
                </a:solidFill>
                <a:latin typeface="Cutive Mono"/>
                <a:ea typeface="Cutive Mono"/>
                <a:cs typeface="Cutive Mono"/>
                <a:sym typeface="Cutive Mono"/>
              </a:defRPr>
            </a:lvl7pPr>
            <a:lvl8pPr indent="-2921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000"/>
              <a:buFont typeface="Cutive Mono"/>
              <a:buChar char="○"/>
              <a:defRPr sz="1000">
                <a:solidFill>
                  <a:srgbClr val="434343"/>
                </a:solidFill>
                <a:latin typeface="Cutive Mono"/>
                <a:ea typeface="Cutive Mono"/>
                <a:cs typeface="Cutive Mono"/>
                <a:sym typeface="Cutive Mono"/>
              </a:defRPr>
            </a:lvl8pPr>
            <a:lvl9pPr indent="-2921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000"/>
              <a:buFont typeface="Cutive Mono"/>
              <a:buChar char="■"/>
              <a:defRPr sz="1000">
                <a:solidFill>
                  <a:srgbClr val="434343"/>
                </a:solidFill>
                <a:latin typeface="Cutive Mono"/>
                <a:ea typeface="Cutive Mono"/>
                <a:cs typeface="Cutive Mono"/>
                <a:sym typeface="Cutive Mon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304" name="Shape 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Google Shape;305;p2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306" name="Google Shape;306;p2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307" name="Google Shape;307;p2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9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0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11.jpg"/><Relationship Id="rId4" Type="http://schemas.openxmlformats.org/officeDocument/2006/relationships/image" Target="../media/image8.jpg"/><Relationship Id="rId5" Type="http://schemas.openxmlformats.org/officeDocument/2006/relationships/image" Target="../media/image3.png"/><Relationship Id="rId6" Type="http://schemas.openxmlformats.org/officeDocument/2006/relationships/image" Target="../media/image4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27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9.jpg"/><Relationship Id="rId4" Type="http://schemas.openxmlformats.org/officeDocument/2006/relationships/image" Target="../media/image15.jpg"/><Relationship Id="rId5" Type="http://schemas.openxmlformats.org/officeDocument/2006/relationships/image" Target="../media/image19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25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23.jp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7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28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6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29.png"/><Relationship Id="rId4" Type="http://schemas.openxmlformats.org/officeDocument/2006/relationships/image" Target="../media/image22.jpg"/><Relationship Id="rId5" Type="http://schemas.openxmlformats.org/officeDocument/2006/relationships/image" Target="../media/image24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4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4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25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photo/kiss-bearded-gay-couple_4441563.htm" TargetMode="External"/><Relationship Id="rId22" Type="http://schemas.openxmlformats.org/officeDocument/2006/relationships/hyperlink" Target="https://www.freepik.com/free-photo/smiling-woman-couple-man-drinking-beer-picnic_4371497.htm" TargetMode="External"/><Relationship Id="rId21" Type="http://schemas.openxmlformats.org/officeDocument/2006/relationships/hyperlink" Target="https://www.freepik.com/free-photo/young-women-love-covering-rainbow-flag_4464394.htm" TargetMode="External"/><Relationship Id="rId24" Type="http://schemas.openxmlformats.org/officeDocument/2006/relationships/hyperlink" Target="https://www.freepik.com/free-photo/hand-man-with-rainbow-heart-holding-sparkler_4435730.htm" TargetMode="External"/><Relationship Id="rId23" Type="http://schemas.openxmlformats.org/officeDocument/2006/relationships/hyperlink" Target="https://www.freepik.com/free-photo/hand-hand-same-sex-couple_4549245.htm" TargetMode="External"/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www.freepik.com/free-photo/handshake-couple-man-hands-with-gay-pride-multicolored-pattern_4449576.htm" TargetMode="External"/><Relationship Id="rId4" Type="http://schemas.openxmlformats.org/officeDocument/2006/relationships/hyperlink" Target="https://www.freepik.com/free-photo/smiling-young-woman-s-face-covered-with-holi-color-looking-camera_4495355.htm" TargetMode="External"/><Relationship Id="rId9" Type="http://schemas.openxmlformats.org/officeDocument/2006/relationships/hyperlink" Target="https://www.flaticon.com/packs/world-pride-day" TargetMode="External"/><Relationship Id="rId25" Type="http://schemas.openxmlformats.org/officeDocument/2006/relationships/hyperlink" Target="https://www.freepik.com/free-photo/portrait-laughing-gay-pair-soiled-paint_4440560.htm" TargetMode="External"/><Relationship Id="rId5" Type="http://schemas.openxmlformats.org/officeDocument/2006/relationships/hyperlink" Target="https://www.freepik.com/free-photo/kiss-cute-gay-sweethearts-sitting-paved-way_4440582.htm" TargetMode="External"/><Relationship Id="rId6" Type="http://schemas.openxmlformats.org/officeDocument/2006/relationships/hyperlink" Target="https://www.flaticon.com/free-icon/twitter_356025" TargetMode="External"/><Relationship Id="rId7" Type="http://schemas.openxmlformats.org/officeDocument/2006/relationships/hyperlink" Target="https://www.flaticon.com/free-icon/youtube_408706" TargetMode="External"/><Relationship Id="rId8" Type="http://schemas.openxmlformats.org/officeDocument/2006/relationships/hyperlink" Target="https://www.flaticon.com/free-icon/instagram_408707#term=instagram&amp;page=1&amp;position=93" TargetMode="External"/><Relationship Id="rId11" Type="http://schemas.openxmlformats.org/officeDocument/2006/relationships/hyperlink" Target="https://www.flaticon.com/packs/happiness-15" TargetMode="External"/><Relationship Id="rId10" Type="http://schemas.openxmlformats.org/officeDocument/2006/relationships/hyperlink" Target="https://www.flaticon.com/packs/hotel-91" TargetMode="External"/><Relationship Id="rId13" Type="http://schemas.openxmlformats.org/officeDocument/2006/relationships/hyperlink" Target="https://www.freepik.com/free-photo/joyful-gay-sweethearts-holding-lgbt-rainbow-flag_4435774.htm" TargetMode="External"/><Relationship Id="rId12" Type="http://schemas.openxmlformats.org/officeDocument/2006/relationships/hyperlink" Target="https://www.freepik.com/free-photo/cute-homosexual-sweethearts-kissing-soiled-paint_4440561.htm" TargetMode="External"/><Relationship Id="rId15" Type="http://schemas.openxmlformats.org/officeDocument/2006/relationships/hyperlink" Target="https://www.freepik.com/free-photo/portrait-laughing-gay-pair-soiled-paint_4440560.htm" TargetMode="External"/><Relationship Id="rId14" Type="http://schemas.openxmlformats.org/officeDocument/2006/relationships/hyperlink" Target="https://www.freepik.com/free-photo/rear-view-lesbian-young-couple-holding-hands-rainbow-flag-looking-window_4371276.htm" TargetMode="External"/><Relationship Id="rId17" Type="http://schemas.openxmlformats.org/officeDocument/2006/relationships/hyperlink" Target="https://www.freepik.com/free-photo/young-gays-smiling-while-kissing_4435737.htm" TargetMode="External"/><Relationship Id="rId16" Type="http://schemas.openxmlformats.org/officeDocument/2006/relationships/hyperlink" Target="https://www.freepik.com/free-photo/couple-hands-homosexual-men-with-rainbow-heart-image_4449583.htm" TargetMode="External"/><Relationship Id="rId19" Type="http://schemas.openxmlformats.org/officeDocument/2006/relationships/hyperlink" Target="https://www.freepik.com/free-photo/two-messy-young-women-lying-purple-holi-color-powder_4472941.htm" TargetMode="External"/><Relationship Id="rId18" Type="http://schemas.openxmlformats.org/officeDocument/2006/relationships/hyperlink" Target="https://www.freepik.com/free-photo/young-women-hugging-covering-with-blanket_4389426.htm" TargetMode="Externa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fonts.google.com/specimen/Black+Han+Sans" TargetMode="External"/><Relationship Id="rId4" Type="http://schemas.openxmlformats.org/officeDocument/2006/relationships/hyperlink" Target="https://fonts.google.com/specimen/Cutive+Mono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26.png"/><Relationship Id="rId4" Type="http://schemas.openxmlformats.org/officeDocument/2006/relationships/image" Target="../media/image2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21.jpg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41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20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6.jpg"/><Relationship Id="rId4" Type="http://schemas.openxmlformats.org/officeDocument/2006/relationships/image" Target="../media/image7.jpg"/><Relationship Id="rId5" Type="http://schemas.openxmlformats.org/officeDocument/2006/relationships/image" Target="../media/image12.jp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5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Relationship Id="rId3" Type="http://schemas.openxmlformats.org/officeDocument/2006/relationships/hyperlink" Target="https://docs.google.com/spreadsheets/d/1Qm0hKUWrf4XDLPRUps7ayLOi49r-tSdVSbapyvyM0sA/copy" TargetMode="External"/><Relationship Id="rId4" Type="http://schemas.openxmlformats.org/officeDocument/2006/relationships/image" Target="../media/image1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8.jpg"/><Relationship Id="rId4" Type="http://schemas.openxmlformats.org/officeDocument/2006/relationships/image" Target="../media/image13.jp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13" name="Shape 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" name="Google Shape;314;p25"/>
          <p:cNvSpPr txBox="1"/>
          <p:nvPr>
            <p:ph type="ctrTitle"/>
          </p:nvPr>
        </p:nvSpPr>
        <p:spPr>
          <a:xfrm>
            <a:off x="2419500" y="1750875"/>
            <a:ext cx="4305000" cy="178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7200">
                <a:solidFill>
                  <a:srgbClr val="FFFFFF"/>
                </a:solidFill>
              </a:rPr>
              <a:t>PRIDE DAY</a:t>
            </a:r>
            <a:endParaRPr sz="7200">
              <a:solidFill>
                <a:srgbClr val="FFFFFF"/>
              </a:solidFill>
            </a:endParaRPr>
          </a:p>
        </p:txBody>
      </p:sp>
      <p:sp>
        <p:nvSpPr>
          <p:cNvPr id="315" name="Google Shape;315;p25"/>
          <p:cNvSpPr txBox="1"/>
          <p:nvPr>
            <p:ph idx="1" type="subTitle"/>
          </p:nvPr>
        </p:nvSpPr>
        <p:spPr>
          <a:xfrm>
            <a:off x="2762375" y="3868375"/>
            <a:ext cx="36192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-Love is love-</a:t>
            </a:r>
            <a:br>
              <a:rPr lang="es" sz="1100"/>
            </a:br>
            <a:r>
              <a:rPr b="0" lang="es" sz="1100"/>
              <a:t>Here is where your presentation begins</a:t>
            </a:r>
            <a:endParaRPr b="0" sz="110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10" name="Shape 7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1" name="Google Shape;711;p34"/>
          <p:cNvPicPr preferRelativeResize="0"/>
          <p:nvPr/>
        </p:nvPicPr>
        <p:blipFill rotWithShape="1">
          <a:blip r:embed="rId3">
            <a:alphaModFix/>
          </a:blip>
          <a:srcRect b="0" l="18950" r="18956" t="0"/>
          <a:stretch/>
        </p:blipFill>
        <p:spPr>
          <a:xfrm>
            <a:off x="4670687" y="718138"/>
            <a:ext cx="2299873" cy="2468661"/>
          </a:xfrm>
          <a:prstGeom prst="rect">
            <a:avLst/>
          </a:prstGeom>
          <a:noFill/>
          <a:ln>
            <a:noFill/>
          </a:ln>
        </p:spPr>
      </p:pic>
      <p:pic>
        <p:nvPicPr>
          <p:cNvPr id="712" name="Google Shape;712;p34"/>
          <p:cNvPicPr preferRelativeResize="0"/>
          <p:nvPr/>
        </p:nvPicPr>
        <p:blipFill rotWithShape="1">
          <a:blip r:embed="rId4">
            <a:alphaModFix/>
          </a:blip>
          <a:srcRect b="0" l="13235" r="24625" t="0"/>
          <a:stretch/>
        </p:blipFill>
        <p:spPr>
          <a:xfrm>
            <a:off x="1261737" y="718138"/>
            <a:ext cx="2299873" cy="2470391"/>
          </a:xfrm>
          <a:prstGeom prst="rect">
            <a:avLst/>
          </a:prstGeom>
          <a:noFill/>
          <a:ln>
            <a:noFill/>
          </a:ln>
        </p:spPr>
      </p:pic>
      <p:sp>
        <p:nvSpPr>
          <p:cNvPr id="713" name="Google Shape;713;p34"/>
          <p:cNvSpPr txBox="1"/>
          <p:nvPr>
            <p:ph idx="1" type="subTitle"/>
          </p:nvPr>
        </p:nvSpPr>
        <p:spPr>
          <a:xfrm>
            <a:off x="4560468" y="3468305"/>
            <a:ext cx="25203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System. In fact, it’s only a bit larger than our Moon</a:t>
            </a:r>
            <a:endParaRPr/>
          </a:p>
        </p:txBody>
      </p:sp>
      <p:sp>
        <p:nvSpPr>
          <p:cNvPr id="714" name="Google Shape;714;p34"/>
          <p:cNvSpPr txBox="1"/>
          <p:nvPr>
            <p:ph idx="2" type="subTitle"/>
          </p:nvPr>
        </p:nvSpPr>
        <p:spPr>
          <a:xfrm>
            <a:off x="1151518" y="3468305"/>
            <a:ext cx="25203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hot, even hotter than Mercury, and its atmosphere is very poisonous</a:t>
            </a:r>
            <a:endParaRPr/>
          </a:p>
        </p:txBody>
      </p:sp>
      <p:sp>
        <p:nvSpPr>
          <p:cNvPr id="715" name="Google Shape;715;p34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COMPETITORS</a:t>
            </a:r>
            <a:endParaRPr/>
          </a:p>
        </p:txBody>
      </p:sp>
      <p:sp>
        <p:nvSpPr>
          <p:cNvPr id="716" name="Google Shape;716;p34"/>
          <p:cNvSpPr/>
          <p:nvPr/>
        </p:nvSpPr>
        <p:spPr>
          <a:xfrm>
            <a:off x="4670713" y="718925"/>
            <a:ext cx="2299800" cy="2470500"/>
          </a:xfrm>
          <a:prstGeom prst="rect">
            <a:avLst/>
          </a:prstGeom>
          <a:solidFill>
            <a:srgbClr val="9D21DD">
              <a:alpha val="43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" name="Google Shape;717;p34"/>
          <p:cNvSpPr/>
          <p:nvPr/>
        </p:nvSpPr>
        <p:spPr>
          <a:xfrm>
            <a:off x="1261325" y="718925"/>
            <a:ext cx="2299800" cy="2470500"/>
          </a:xfrm>
          <a:prstGeom prst="rect">
            <a:avLst/>
          </a:prstGeom>
          <a:solidFill>
            <a:srgbClr val="9D21DD">
              <a:alpha val="43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8" name="Google Shape;718;p34"/>
          <p:cNvSpPr txBox="1"/>
          <p:nvPr>
            <p:ph idx="3" type="subTitle"/>
          </p:nvPr>
        </p:nvSpPr>
        <p:spPr>
          <a:xfrm>
            <a:off x="4560468" y="2583130"/>
            <a:ext cx="25203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719" name="Google Shape;719;p34"/>
          <p:cNvSpPr txBox="1"/>
          <p:nvPr>
            <p:ph idx="4" type="subTitle"/>
          </p:nvPr>
        </p:nvSpPr>
        <p:spPr>
          <a:xfrm>
            <a:off x="1151518" y="2583130"/>
            <a:ext cx="25203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/>
          </a:p>
        </p:txBody>
      </p:sp>
      <p:pic>
        <p:nvPicPr>
          <p:cNvPr id="720" name="Google Shape;720;p3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228250" y="2341797"/>
            <a:ext cx="366851" cy="366851"/>
          </a:xfrm>
          <a:prstGeom prst="rect">
            <a:avLst/>
          </a:prstGeom>
          <a:noFill/>
          <a:ln>
            <a:noFill/>
          </a:ln>
        </p:spPr>
      </p:pic>
      <p:pic>
        <p:nvPicPr>
          <p:cNvPr id="721" name="Google Shape;721;p3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637188" y="2341797"/>
            <a:ext cx="366851" cy="3668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D640"/>
        </a:solidFill>
      </p:bgPr>
    </p:bg>
    <p:spTree>
      <p:nvGrpSpPr>
        <p:cNvPr id="725" name="Shape 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" name="Google Shape;726;p35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SEGMENTATION</a:t>
            </a:r>
            <a:endParaRPr/>
          </a:p>
        </p:txBody>
      </p:sp>
      <p:sp>
        <p:nvSpPr>
          <p:cNvPr id="727" name="Google Shape;727;p35"/>
          <p:cNvSpPr/>
          <p:nvPr/>
        </p:nvSpPr>
        <p:spPr>
          <a:xfrm>
            <a:off x="3550125" y="834500"/>
            <a:ext cx="2453100" cy="2453100"/>
          </a:xfrm>
          <a:prstGeom prst="ellipse">
            <a:avLst/>
          </a:prstGeom>
          <a:noFill/>
          <a:ln cap="flat" cmpd="sng" w="19050">
            <a:solidFill>
              <a:srgbClr val="FFFFFF"/>
            </a:solidFill>
            <a:prstDash val="dash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" name="Google Shape;728;p35"/>
          <p:cNvSpPr/>
          <p:nvPr/>
        </p:nvSpPr>
        <p:spPr>
          <a:xfrm>
            <a:off x="2492350" y="1279182"/>
            <a:ext cx="1563900" cy="1563900"/>
          </a:xfrm>
          <a:prstGeom prst="ellipse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" name="Google Shape;729;p35"/>
          <p:cNvSpPr/>
          <p:nvPr/>
        </p:nvSpPr>
        <p:spPr>
          <a:xfrm>
            <a:off x="3667806" y="952175"/>
            <a:ext cx="2217900" cy="2217900"/>
          </a:xfrm>
          <a:prstGeom prst="ellipse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" name="Google Shape;730;p35"/>
          <p:cNvSpPr/>
          <p:nvPr/>
        </p:nvSpPr>
        <p:spPr>
          <a:xfrm>
            <a:off x="2932005" y="2381832"/>
            <a:ext cx="1563900" cy="1563900"/>
          </a:xfrm>
          <a:prstGeom prst="ellipse">
            <a:avLst/>
          </a:prstGeom>
          <a:solidFill>
            <a:srgbClr val="FF8522">
              <a:alpha val="6000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" name="Google Shape;731;p35"/>
          <p:cNvGrpSpPr/>
          <p:nvPr/>
        </p:nvGrpSpPr>
        <p:grpSpPr>
          <a:xfrm>
            <a:off x="3500030" y="2949779"/>
            <a:ext cx="427841" cy="427974"/>
            <a:chOff x="1191425" y="238125"/>
            <a:chExt cx="5217575" cy="5219200"/>
          </a:xfrm>
        </p:grpSpPr>
        <p:sp>
          <p:nvSpPr>
            <p:cNvPr id="732" name="Google Shape;732;p35"/>
            <p:cNvSpPr/>
            <p:nvPr/>
          </p:nvSpPr>
          <p:spPr>
            <a:xfrm>
              <a:off x="1267275" y="315575"/>
              <a:ext cx="3491975" cy="5064275"/>
            </a:xfrm>
            <a:custGeom>
              <a:rect b="b" l="l" r="r" t="t"/>
              <a:pathLst>
                <a:path extrusionOk="0" h="202571" w="139679">
                  <a:moveTo>
                    <a:pt x="69839" y="12820"/>
                  </a:moveTo>
                  <a:cubicBezTo>
                    <a:pt x="101285" y="12820"/>
                    <a:pt x="126859" y="38394"/>
                    <a:pt x="126859" y="69840"/>
                  </a:cubicBezTo>
                  <a:cubicBezTo>
                    <a:pt x="126859" y="101286"/>
                    <a:pt x="101285" y="126860"/>
                    <a:pt x="69839" y="126860"/>
                  </a:cubicBezTo>
                  <a:cubicBezTo>
                    <a:pt x="38394" y="126860"/>
                    <a:pt x="12820" y="101286"/>
                    <a:pt x="12820" y="69840"/>
                  </a:cubicBezTo>
                  <a:cubicBezTo>
                    <a:pt x="12820" y="38394"/>
                    <a:pt x="38394" y="12820"/>
                    <a:pt x="69839" y="12820"/>
                  </a:cubicBezTo>
                  <a:close/>
                  <a:moveTo>
                    <a:pt x="69839" y="1"/>
                  </a:moveTo>
                  <a:cubicBezTo>
                    <a:pt x="31348" y="1"/>
                    <a:pt x="0" y="31316"/>
                    <a:pt x="0" y="69840"/>
                  </a:cubicBezTo>
                  <a:cubicBezTo>
                    <a:pt x="0" y="106179"/>
                    <a:pt x="27923" y="136124"/>
                    <a:pt x="63446" y="139386"/>
                  </a:cubicBezTo>
                  <a:lnTo>
                    <a:pt x="63446" y="161502"/>
                  </a:lnTo>
                  <a:lnTo>
                    <a:pt x="35197" y="161502"/>
                  </a:lnTo>
                  <a:lnTo>
                    <a:pt x="35197" y="174321"/>
                  </a:lnTo>
                  <a:lnTo>
                    <a:pt x="63446" y="174321"/>
                  </a:lnTo>
                  <a:lnTo>
                    <a:pt x="63446" y="202570"/>
                  </a:lnTo>
                  <a:lnTo>
                    <a:pt x="76266" y="202570"/>
                  </a:lnTo>
                  <a:lnTo>
                    <a:pt x="76266" y="174321"/>
                  </a:lnTo>
                  <a:lnTo>
                    <a:pt x="104514" y="174321"/>
                  </a:lnTo>
                  <a:lnTo>
                    <a:pt x="104514" y="161502"/>
                  </a:lnTo>
                  <a:lnTo>
                    <a:pt x="76266" y="161502"/>
                  </a:lnTo>
                  <a:lnTo>
                    <a:pt x="76266" y="139386"/>
                  </a:lnTo>
                  <a:cubicBezTo>
                    <a:pt x="111756" y="136124"/>
                    <a:pt x="139679" y="106179"/>
                    <a:pt x="139679" y="69840"/>
                  </a:cubicBezTo>
                  <a:cubicBezTo>
                    <a:pt x="139679" y="31316"/>
                    <a:pt x="108363" y="1"/>
                    <a:pt x="69839" y="1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5"/>
            <p:cNvSpPr/>
            <p:nvPr/>
          </p:nvSpPr>
          <p:spPr>
            <a:xfrm>
              <a:off x="2837925" y="315575"/>
              <a:ext cx="3491975" cy="5064275"/>
            </a:xfrm>
            <a:custGeom>
              <a:rect b="b" l="l" r="r" t="t"/>
              <a:pathLst>
                <a:path extrusionOk="0" h="202571" w="139679">
                  <a:moveTo>
                    <a:pt x="69839" y="1"/>
                  </a:moveTo>
                  <a:cubicBezTo>
                    <a:pt x="58553" y="1"/>
                    <a:pt x="47886" y="2676"/>
                    <a:pt x="38426" y="7471"/>
                  </a:cubicBezTo>
                  <a:cubicBezTo>
                    <a:pt x="43058" y="9787"/>
                    <a:pt x="47364" y="12625"/>
                    <a:pt x="51344" y="15887"/>
                  </a:cubicBezTo>
                  <a:cubicBezTo>
                    <a:pt x="57150" y="13897"/>
                    <a:pt x="63348" y="12820"/>
                    <a:pt x="69839" y="12820"/>
                  </a:cubicBezTo>
                  <a:cubicBezTo>
                    <a:pt x="101285" y="12820"/>
                    <a:pt x="126859" y="38394"/>
                    <a:pt x="126859" y="69840"/>
                  </a:cubicBezTo>
                  <a:cubicBezTo>
                    <a:pt x="126859" y="101286"/>
                    <a:pt x="101285" y="126860"/>
                    <a:pt x="69839" y="126860"/>
                  </a:cubicBezTo>
                  <a:cubicBezTo>
                    <a:pt x="63348" y="126860"/>
                    <a:pt x="57118" y="125783"/>
                    <a:pt x="51311" y="123761"/>
                  </a:cubicBezTo>
                  <a:cubicBezTo>
                    <a:pt x="46744" y="122195"/>
                    <a:pt x="42406" y="120042"/>
                    <a:pt x="38426" y="117400"/>
                  </a:cubicBezTo>
                  <a:cubicBezTo>
                    <a:pt x="22997" y="107190"/>
                    <a:pt x="12820" y="89673"/>
                    <a:pt x="12820" y="69840"/>
                  </a:cubicBezTo>
                  <a:cubicBezTo>
                    <a:pt x="12820" y="49975"/>
                    <a:pt x="22997" y="32458"/>
                    <a:pt x="38426" y="22248"/>
                  </a:cubicBezTo>
                  <a:cubicBezTo>
                    <a:pt x="34447" y="19605"/>
                    <a:pt x="30108" y="17485"/>
                    <a:pt x="25541" y="15887"/>
                  </a:cubicBezTo>
                  <a:cubicBezTo>
                    <a:pt x="9949" y="28706"/>
                    <a:pt x="0" y="48148"/>
                    <a:pt x="0" y="69840"/>
                  </a:cubicBezTo>
                  <a:cubicBezTo>
                    <a:pt x="0" y="91532"/>
                    <a:pt x="9949" y="110974"/>
                    <a:pt x="25541" y="123761"/>
                  </a:cubicBezTo>
                  <a:cubicBezTo>
                    <a:pt x="29488" y="127023"/>
                    <a:pt x="33827" y="129861"/>
                    <a:pt x="38426" y="132209"/>
                  </a:cubicBezTo>
                  <a:cubicBezTo>
                    <a:pt x="46059" y="136058"/>
                    <a:pt x="54508" y="138570"/>
                    <a:pt x="63413" y="139386"/>
                  </a:cubicBezTo>
                  <a:lnTo>
                    <a:pt x="63413" y="161502"/>
                  </a:lnTo>
                  <a:lnTo>
                    <a:pt x="35164" y="161502"/>
                  </a:lnTo>
                  <a:lnTo>
                    <a:pt x="35164" y="174321"/>
                  </a:lnTo>
                  <a:lnTo>
                    <a:pt x="63413" y="174321"/>
                  </a:lnTo>
                  <a:lnTo>
                    <a:pt x="63413" y="202570"/>
                  </a:lnTo>
                  <a:lnTo>
                    <a:pt x="76233" y="202570"/>
                  </a:lnTo>
                  <a:lnTo>
                    <a:pt x="76233" y="174321"/>
                  </a:lnTo>
                  <a:lnTo>
                    <a:pt x="104482" y="174321"/>
                  </a:lnTo>
                  <a:lnTo>
                    <a:pt x="104482" y="161502"/>
                  </a:lnTo>
                  <a:lnTo>
                    <a:pt x="76233" y="161502"/>
                  </a:lnTo>
                  <a:lnTo>
                    <a:pt x="76233" y="139386"/>
                  </a:lnTo>
                  <a:cubicBezTo>
                    <a:pt x="111756" y="136124"/>
                    <a:pt x="139678" y="106179"/>
                    <a:pt x="139678" y="69840"/>
                  </a:cubicBezTo>
                  <a:cubicBezTo>
                    <a:pt x="139678" y="31316"/>
                    <a:pt x="108331" y="1"/>
                    <a:pt x="69839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5"/>
            <p:cNvSpPr/>
            <p:nvPr/>
          </p:nvSpPr>
          <p:spPr>
            <a:xfrm>
              <a:off x="1191425" y="238125"/>
              <a:ext cx="5217575" cy="5219200"/>
            </a:xfrm>
            <a:custGeom>
              <a:rect b="b" l="l" r="r" t="t"/>
              <a:pathLst>
                <a:path extrusionOk="0" h="208768" w="208703">
                  <a:moveTo>
                    <a:pt x="104352" y="138732"/>
                  </a:moveTo>
                  <a:cubicBezTo>
                    <a:pt x="111300" y="142060"/>
                    <a:pt x="118639" y="144245"/>
                    <a:pt x="126239" y="145256"/>
                  </a:cubicBezTo>
                  <a:lnTo>
                    <a:pt x="126239" y="161501"/>
                  </a:lnTo>
                  <a:lnTo>
                    <a:pt x="82464" y="161501"/>
                  </a:lnTo>
                  <a:lnTo>
                    <a:pt x="82464" y="145256"/>
                  </a:lnTo>
                  <a:cubicBezTo>
                    <a:pt x="90064" y="144245"/>
                    <a:pt x="97404" y="142060"/>
                    <a:pt x="104352" y="138732"/>
                  </a:cubicBezTo>
                  <a:close/>
                  <a:moveTo>
                    <a:pt x="72939" y="6198"/>
                  </a:moveTo>
                  <a:cubicBezTo>
                    <a:pt x="83507" y="6198"/>
                    <a:pt x="93587" y="8612"/>
                    <a:pt x="102949" y="13342"/>
                  </a:cubicBezTo>
                  <a:cubicBezTo>
                    <a:pt x="107353" y="15560"/>
                    <a:pt x="111495" y="18267"/>
                    <a:pt x="115279" y="21399"/>
                  </a:cubicBezTo>
                  <a:cubicBezTo>
                    <a:pt x="130806" y="34153"/>
                    <a:pt x="139679" y="52942"/>
                    <a:pt x="139679" y="72938"/>
                  </a:cubicBezTo>
                  <a:cubicBezTo>
                    <a:pt x="139679" y="92347"/>
                    <a:pt x="131296" y="110614"/>
                    <a:pt x="116617" y="123336"/>
                  </a:cubicBezTo>
                  <a:cubicBezTo>
                    <a:pt x="114333" y="122488"/>
                    <a:pt x="112115" y="121444"/>
                    <a:pt x="109962" y="120269"/>
                  </a:cubicBezTo>
                  <a:cubicBezTo>
                    <a:pt x="124511" y="108885"/>
                    <a:pt x="133057" y="91531"/>
                    <a:pt x="133057" y="72938"/>
                  </a:cubicBezTo>
                  <a:cubicBezTo>
                    <a:pt x="133057" y="52714"/>
                    <a:pt x="122978" y="33957"/>
                    <a:pt x="106080" y="22769"/>
                  </a:cubicBezTo>
                  <a:cubicBezTo>
                    <a:pt x="101840" y="19963"/>
                    <a:pt x="97240" y="17713"/>
                    <a:pt x="92445" y="16049"/>
                  </a:cubicBezTo>
                  <a:cubicBezTo>
                    <a:pt x="86182" y="13896"/>
                    <a:pt x="79626" y="12820"/>
                    <a:pt x="72939" y="12820"/>
                  </a:cubicBezTo>
                  <a:cubicBezTo>
                    <a:pt x="39797" y="12820"/>
                    <a:pt x="12820" y="39796"/>
                    <a:pt x="12820" y="72938"/>
                  </a:cubicBezTo>
                  <a:cubicBezTo>
                    <a:pt x="12820" y="106080"/>
                    <a:pt x="39797" y="133056"/>
                    <a:pt x="72939" y="133056"/>
                  </a:cubicBezTo>
                  <a:cubicBezTo>
                    <a:pt x="76266" y="133056"/>
                    <a:pt x="79560" y="132795"/>
                    <a:pt x="82822" y="132241"/>
                  </a:cubicBezTo>
                  <a:cubicBezTo>
                    <a:pt x="84519" y="131980"/>
                    <a:pt x="85660" y="130382"/>
                    <a:pt x="85367" y="128685"/>
                  </a:cubicBezTo>
                  <a:cubicBezTo>
                    <a:pt x="85104" y="127168"/>
                    <a:pt x="83798" y="126095"/>
                    <a:pt x="82335" y="126095"/>
                  </a:cubicBezTo>
                  <a:cubicBezTo>
                    <a:pt x="82162" y="126095"/>
                    <a:pt x="81987" y="126110"/>
                    <a:pt x="81811" y="126141"/>
                  </a:cubicBezTo>
                  <a:cubicBezTo>
                    <a:pt x="78908" y="126630"/>
                    <a:pt x="75907" y="126859"/>
                    <a:pt x="72939" y="126859"/>
                  </a:cubicBezTo>
                  <a:cubicBezTo>
                    <a:pt x="43222" y="126859"/>
                    <a:pt x="19018" y="102655"/>
                    <a:pt x="19018" y="72938"/>
                  </a:cubicBezTo>
                  <a:cubicBezTo>
                    <a:pt x="19018" y="43189"/>
                    <a:pt x="43222" y="19017"/>
                    <a:pt x="72939" y="19017"/>
                  </a:cubicBezTo>
                  <a:cubicBezTo>
                    <a:pt x="77081" y="19017"/>
                    <a:pt x="81191" y="19474"/>
                    <a:pt x="85204" y="20420"/>
                  </a:cubicBezTo>
                  <a:cubicBezTo>
                    <a:pt x="70916" y="34153"/>
                    <a:pt x="62826" y="52975"/>
                    <a:pt x="62826" y="72938"/>
                  </a:cubicBezTo>
                  <a:cubicBezTo>
                    <a:pt x="62826" y="94793"/>
                    <a:pt x="72547" y="115344"/>
                    <a:pt x="89477" y="129273"/>
                  </a:cubicBezTo>
                  <a:cubicBezTo>
                    <a:pt x="92021" y="131360"/>
                    <a:pt x="94696" y="133252"/>
                    <a:pt x="97501" y="134981"/>
                  </a:cubicBezTo>
                  <a:cubicBezTo>
                    <a:pt x="91597" y="137330"/>
                    <a:pt x="85432" y="138798"/>
                    <a:pt x="79071" y="139385"/>
                  </a:cubicBezTo>
                  <a:cubicBezTo>
                    <a:pt x="77473" y="139548"/>
                    <a:pt x="76266" y="140885"/>
                    <a:pt x="76266" y="142484"/>
                  </a:cubicBezTo>
                  <a:lnTo>
                    <a:pt x="76266" y="164600"/>
                  </a:lnTo>
                  <a:cubicBezTo>
                    <a:pt x="76266" y="166329"/>
                    <a:pt x="77636" y="167699"/>
                    <a:pt x="79365" y="167699"/>
                  </a:cubicBezTo>
                  <a:lnTo>
                    <a:pt x="98023" y="167699"/>
                  </a:lnTo>
                  <a:lnTo>
                    <a:pt x="98023" y="174321"/>
                  </a:lnTo>
                  <a:lnTo>
                    <a:pt x="79365" y="174321"/>
                  </a:lnTo>
                  <a:cubicBezTo>
                    <a:pt x="77636" y="174321"/>
                    <a:pt x="76266" y="175723"/>
                    <a:pt x="76266" y="177419"/>
                  </a:cubicBezTo>
                  <a:lnTo>
                    <a:pt x="76266" y="202569"/>
                  </a:lnTo>
                  <a:lnTo>
                    <a:pt x="69644" y="202569"/>
                  </a:lnTo>
                  <a:lnTo>
                    <a:pt x="69644" y="177419"/>
                  </a:lnTo>
                  <a:cubicBezTo>
                    <a:pt x="69644" y="175723"/>
                    <a:pt x="68241" y="174321"/>
                    <a:pt x="66545" y="174321"/>
                  </a:cubicBezTo>
                  <a:lnTo>
                    <a:pt x="41395" y="174321"/>
                  </a:lnTo>
                  <a:lnTo>
                    <a:pt x="41395" y="167699"/>
                  </a:lnTo>
                  <a:lnTo>
                    <a:pt x="66545" y="167699"/>
                  </a:lnTo>
                  <a:cubicBezTo>
                    <a:pt x="68241" y="167699"/>
                    <a:pt x="69644" y="166329"/>
                    <a:pt x="69644" y="164600"/>
                  </a:cubicBezTo>
                  <a:lnTo>
                    <a:pt x="69644" y="142484"/>
                  </a:lnTo>
                  <a:cubicBezTo>
                    <a:pt x="69644" y="140885"/>
                    <a:pt x="68437" y="139515"/>
                    <a:pt x="66839" y="139385"/>
                  </a:cubicBezTo>
                  <a:cubicBezTo>
                    <a:pt x="50333" y="137884"/>
                    <a:pt x="35067" y="130284"/>
                    <a:pt x="23781" y="118019"/>
                  </a:cubicBezTo>
                  <a:cubicBezTo>
                    <a:pt x="12461" y="105656"/>
                    <a:pt x="6198" y="89672"/>
                    <a:pt x="6198" y="72938"/>
                  </a:cubicBezTo>
                  <a:cubicBezTo>
                    <a:pt x="6198" y="36143"/>
                    <a:pt x="36143" y="6198"/>
                    <a:pt x="72939" y="6198"/>
                  </a:cubicBezTo>
                  <a:close/>
                  <a:moveTo>
                    <a:pt x="72939" y="0"/>
                  </a:moveTo>
                  <a:cubicBezTo>
                    <a:pt x="32718" y="0"/>
                    <a:pt x="1" y="32718"/>
                    <a:pt x="1" y="72938"/>
                  </a:cubicBezTo>
                  <a:cubicBezTo>
                    <a:pt x="1" y="91205"/>
                    <a:pt x="6851" y="108722"/>
                    <a:pt x="19214" y="122194"/>
                  </a:cubicBezTo>
                  <a:cubicBezTo>
                    <a:pt x="30892" y="134916"/>
                    <a:pt x="46517" y="143038"/>
                    <a:pt x="63446" y="145256"/>
                  </a:cubicBezTo>
                  <a:lnTo>
                    <a:pt x="63446" y="161501"/>
                  </a:lnTo>
                  <a:lnTo>
                    <a:pt x="38296" y="161501"/>
                  </a:lnTo>
                  <a:cubicBezTo>
                    <a:pt x="36600" y="161501"/>
                    <a:pt x="35197" y="162904"/>
                    <a:pt x="35197" y="164600"/>
                  </a:cubicBezTo>
                  <a:lnTo>
                    <a:pt x="35197" y="177419"/>
                  </a:lnTo>
                  <a:cubicBezTo>
                    <a:pt x="35197" y="179148"/>
                    <a:pt x="36600" y="180518"/>
                    <a:pt x="38296" y="180518"/>
                  </a:cubicBezTo>
                  <a:lnTo>
                    <a:pt x="63446" y="180518"/>
                  </a:lnTo>
                  <a:lnTo>
                    <a:pt x="63446" y="205668"/>
                  </a:lnTo>
                  <a:cubicBezTo>
                    <a:pt x="63446" y="207364"/>
                    <a:pt x="64816" y="208767"/>
                    <a:pt x="66545" y="208767"/>
                  </a:cubicBezTo>
                  <a:lnTo>
                    <a:pt x="79365" y="208767"/>
                  </a:lnTo>
                  <a:cubicBezTo>
                    <a:pt x="81061" y="208767"/>
                    <a:pt x="82464" y="207364"/>
                    <a:pt x="82464" y="205668"/>
                  </a:cubicBezTo>
                  <a:lnTo>
                    <a:pt x="82464" y="180518"/>
                  </a:lnTo>
                  <a:lnTo>
                    <a:pt x="126239" y="180518"/>
                  </a:lnTo>
                  <a:lnTo>
                    <a:pt x="126239" y="205668"/>
                  </a:lnTo>
                  <a:cubicBezTo>
                    <a:pt x="126239" y="207364"/>
                    <a:pt x="127642" y="208767"/>
                    <a:pt x="129338" y="208767"/>
                  </a:cubicBezTo>
                  <a:lnTo>
                    <a:pt x="142158" y="208767"/>
                  </a:lnTo>
                  <a:cubicBezTo>
                    <a:pt x="143887" y="208767"/>
                    <a:pt x="145257" y="207364"/>
                    <a:pt x="145257" y="205668"/>
                  </a:cubicBezTo>
                  <a:lnTo>
                    <a:pt x="145257" y="195034"/>
                  </a:lnTo>
                  <a:cubicBezTo>
                    <a:pt x="145257" y="193338"/>
                    <a:pt x="143887" y="191935"/>
                    <a:pt x="142158" y="191935"/>
                  </a:cubicBezTo>
                  <a:cubicBezTo>
                    <a:pt x="140462" y="191935"/>
                    <a:pt x="139059" y="193338"/>
                    <a:pt x="139059" y="195034"/>
                  </a:cubicBezTo>
                  <a:lnTo>
                    <a:pt x="139059" y="202569"/>
                  </a:lnTo>
                  <a:lnTo>
                    <a:pt x="132437" y="202569"/>
                  </a:lnTo>
                  <a:lnTo>
                    <a:pt x="132437" y="177419"/>
                  </a:lnTo>
                  <a:cubicBezTo>
                    <a:pt x="132437" y="175723"/>
                    <a:pt x="131067" y="174321"/>
                    <a:pt x="129338" y="174321"/>
                  </a:cubicBezTo>
                  <a:lnTo>
                    <a:pt x="104188" y="174321"/>
                  </a:lnTo>
                  <a:lnTo>
                    <a:pt x="104188" y="167699"/>
                  </a:lnTo>
                  <a:lnTo>
                    <a:pt x="129338" y="167699"/>
                  </a:lnTo>
                  <a:cubicBezTo>
                    <a:pt x="131067" y="167699"/>
                    <a:pt x="132437" y="166329"/>
                    <a:pt x="132437" y="164600"/>
                  </a:cubicBezTo>
                  <a:lnTo>
                    <a:pt x="132437" y="142484"/>
                  </a:lnTo>
                  <a:cubicBezTo>
                    <a:pt x="132437" y="140885"/>
                    <a:pt x="131230" y="139515"/>
                    <a:pt x="129632" y="139385"/>
                  </a:cubicBezTo>
                  <a:cubicBezTo>
                    <a:pt x="121281" y="138634"/>
                    <a:pt x="113257" y="136318"/>
                    <a:pt x="105754" y="132535"/>
                  </a:cubicBezTo>
                  <a:cubicBezTo>
                    <a:pt x="101383" y="130316"/>
                    <a:pt x="97240" y="127609"/>
                    <a:pt x="93424" y="124477"/>
                  </a:cubicBezTo>
                  <a:cubicBezTo>
                    <a:pt x="77929" y="111723"/>
                    <a:pt x="69024" y="92934"/>
                    <a:pt x="69024" y="72938"/>
                  </a:cubicBezTo>
                  <a:cubicBezTo>
                    <a:pt x="69024" y="53497"/>
                    <a:pt x="77408" y="35229"/>
                    <a:pt x="92087" y="22508"/>
                  </a:cubicBezTo>
                  <a:cubicBezTo>
                    <a:pt x="95773" y="23910"/>
                    <a:pt x="99328" y="25737"/>
                    <a:pt x="102655" y="27955"/>
                  </a:cubicBezTo>
                  <a:cubicBezTo>
                    <a:pt x="117824" y="38002"/>
                    <a:pt x="126859" y="54801"/>
                    <a:pt x="126859" y="72938"/>
                  </a:cubicBezTo>
                  <a:cubicBezTo>
                    <a:pt x="126859" y="90357"/>
                    <a:pt x="118476" y="106602"/>
                    <a:pt x="104352" y="116746"/>
                  </a:cubicBezTo>
                  <a:cubicBezTo>
                    <a:pt x="90227" y="106602"/>
                    <a:pt x="81844" y="90357"/>
                    <a:pt x="81844" y="72938"/>
                  </a:cubicBezTo>
                  <a:cubicBezTo>
                    <a:pt x="81844" y="59107"/>
                    <a:pt x="87096" y="45929"/>
                    <a:pt x="96621" y="35882"/>
                  </a:cubicBezTo>
                  <a:cubicBezTo>
                    <a:pt x="97795" y="34610"/>
                    <a:pt x="97762" y="32652"/>
                    <a:pt x="96523" y="31478"/>
                  </a:cubicBezTo>
                  <a:cubicBezTo>
                    <a:pt x="95928" y="30915"/>
                    <a:pt x="95161" y="30637"/>
                    <a:pt x="94394" y="30637"/>
                  </a:cubicBezTo>
                  <a:cubicBezTo>
                    <a:pt x="93562" y="30637"/>
                    <a:pt x="92730" y="30964"/>
                    <a:pt x="92119" y="31609"/>
                  </a:cubicBezTo>
                  <a:cubicBezTo>
                    <a:pt x="81485" y="42830"/>
                    <a:pt x="75646" y="57509"/>
                    <a:pt x="75646" y="72938"/>
                  </a:cubicBezTo>
                  <a:cubicBezTo>
                    <a:pt x="75646" y="93130"/>
                    <a:pt x="85726" y="111886"/>
                    <a:pt x="102655" y="123107"/>
                  </a:cubicBezTo>
                  <a:cubicBezTo>
                    <a:pt x="106863" y="125913"/>
                    <a:pt x="111430" y="128163"/>
                    <a:pt x="116225" y="129794"/>
                  </a:cubicBezTo>
                  <a:cubicBezTo>
                    <a:pt x="122521" y="131947"/>
                    <a:pt x="129077" y="133056"/>
                    <a:pt x="135764" y="133056"/>
                  </a:cubicBezTo>
                  <a:cubicBezTo>
                    <a:pt x="168906" y="133056"/>
                    <a:pt x="195883" y="106080"/>
                    <a:pt x="195883" y="72938"/>
                  </a:cubicBezTo>
                  <a:cubicBezTo>
                    <a:pt x="195883" y="56726"/>
                    <a:pt x="189489" y="41525"/>
                    <a:pt x="177909" y="30108"/>
                  </a:cubicBezTo>
                  <a:cubicBezTo>
                    <a:pt x="177314" y="29513"/>
                    <a:pt x="176536" y="29219"/>
                    <a:pt x="175756" y="29219"/>
                  </a:cubicBezTo>
                  <a:cubicBezTo>
                    <a:pt x="174954" y="29219"/>
                    <a:pt x="174150" y="29529"/>
                    <a:pt x="173538" y="30141"/>
                  </a:cubicBezTo>
                  <a:cubicBezTo>
                    <a:pt x="172331" y="31348"/>
                    <a:pt x="172364" y="33338"/>
                    <a:pt x="173571" y="34512"/>
                  </a:cubicBezTo>
                  <a:cubicBezTo>
                    <a:pt x="183977" y="44754"/>
                    <a:pt x="189685" y="58390"/>
                    <a:pt x="189685" y="72938"/>
                  </a:cubicBezTo>
                  <a:cubicBezTo>
                    <a:pt x="189685" y="102655"/>
                    <a:pt x="165481" y="126859"/>
                    <a:pt x="135764" y="126859"/>
                  </a:cubicBezTo>
                  <a:cubicBezTo>
                    <a:pt x="131589" y="126859"/>
                    <a:pt x="127512" y="126369"/>
                    <a:pt x="123499" y="125456"/>
                  </a:cubicBezTo>
                  <a:cubicBezTo>
                    <a:pt x="137787" y="111723"/>
                    <a:pt x="145877" y="92869"/>
                    <a:pt x="145877" y="72938"/>
                  </a:cubicBezTo>
                  <a:cubicBezTo>
                    <a:pt x="145877" y="52975"/>
                    <a:pt x="137787" y="34153"/>
                    <a:pt x="123499" y="20420"/>
                  </a:cubicBezTo>
                  <a:cubicBezTo>
                    <a:pt x="127512" y="19474"/>
                    <a:pt x="131589" y="19017"/>
                    <a:pt x="135764" y="19017"/>
                  </a:cubicBezTo>
                  <a:cubicBezTo>
                    <a:pt x="145681" y="19017"/>
                    <a:pt x="155369" y="21725"/>
                    <a:pt x="163785" y="26879"/>
                  </a:cubicBezTo>
                  <a:cubicBezTo>
                    <a:pt x="164307" y="27205"/>
                    <a:pt x="164861" y="27335"/>
                    <a:pt x="165416" y="27335"/>
                  </a:cubicBezTo>
                  <a:cubicBezTo>
                    <a:pt x="166460" y="27335"/>
                    <a:pt x="167471" y="26814"/>
                    <a:pt x="168058" y="25868"/>
                  </a:cubicBezTo>
                  <a:cubicBezTo>
                    <a:pt x="168939" y="24400"/>
                    <a:pt x="168482" y="22475"/>
                    <a:pt x="167014" y="21594"/>
                  </a:cubicBezTo>
                  <a:cubicBezTo>
                    <a:pt x="157620" y="15853"/>
                    <a:pt x="146823" y="12820"/>
                    <a:pt x="135764" y="12820"/>
                  </a:cubicBezTo>
                  <a:cubicBezTo>
                    <a:pt x="129665" y="12820"/>
                    <a:pt x="123663" y="13733"/>
                    <a:pt x="117889" y="15527"/>
                  </a:cubicBezTo>
                  <a:cubicBezTo>
                    <a:pt x="115736" y="13863"/>
                    <a:pt x="113518" y="12298"/>
                    <a:pt x="111202" y="10862"/>
                  </a:cubicBezTo>
                  <a:cubicBezTo>
                    <a:pt x="118998" y="7764"/>
                    <a:pt x="127218" y="6198"/>
                    <a:pt x="135764" y="6198"/>
                  </a:cubicBezTo>
                  <a:cubicBezTo>
                    <a:pt x="172560" y="6198"/>
                    <a:pt x="202505" y="36143"/>
                    <a:pt x="202505" y="72938"/>
                  </a:cubicBezTo>
                  <a:cubicBezTo>
                    <a:pt x="202505" y="89672"/>
                    <a:pt x="196242" y="105656"/>
                    <a:pt x="184923" y="118019"/>
                  </a:cubicBezTo>
                  <a:cubicBezTo>
                    <a:pt x="173636" y="130284"/>
                    <a:pt x="158370" y="137884"/>
                    <a:pt x="141864" y="139385"/>
                  </a:cubicBezTo>
                  <a:cubicBezTo>
                    <a:pt x="140299" y="139515"/>
                    <a:pt x="139059" y="140853"/>
                    <a:pt x="139059" y="142484"/>
                  </a:cubicBezTo>
                  <a:lnTo>
                    <a:pt x="139059" y="164600"/>
                  </a:lnTo>
                  <a:cubicBezTo>
                    <a:pt x="139059" y="166329"/>
                    <a:pt x="140462" y="167699"/>
                    <a:pt x="142158" y="167699"/>
                  </a:cubicBezTo>
                  <a:lnTo>
                    <a:pt x="167308" y="167699"/>
                  </a:lnTo>
                  <a:lnTo>
                    <a:pt x="167308" y="174321"/>
                  </a:lnTo>
                  <a:lnTo>
                    <a:pt x="142158" y="174321"/>
                  </a:lnTo>
                  <a:cubicBezTo>
                    <a:pt x="140462" y="174321"/>
                    <a:pt x="139059" y="175723"/>
                    <a:pt x="139059" y="177419"/>
                  </a:cubicBezTo>
                  <a:lnTo>
                    <a:pt x="139059" y="184694"/>
                  </a:lnTo>
                  <a:cubicBezTo>
                    <a:pt x="139059" y="186423"/>
                    <a:pt x="140462" y="187793"/>
                    <a:pt x="142158" y="187793"/>
                  </a:cubicBezTo>
                  <a:cubicBezTo>
                    <a:pt x="143887" y="187793"/>
                    <a:pt x="145257" y="186423"/>
                    <a:pt x="145257" y="184694"/>
                  </a:cubicBezTo>
                  <a:lnTo>
                    <a:pt x="145257" y="180518"/>
                  </a:lnTo>
                  <a:lnTo>
                    <a:pt x="170407" y="180518"/>
                  </a:lnTo>
                  <a:cubicBezTo>
                    <a:pt x="172136" y="180518"/>
                    <a:pt x="173506" y="179116"/>
                    <a:pt x="173506" y="177419"/>
                  </a:cubicBezTo>
                  <a:lnTo>
                    <a:pt x="173506" y="164600"/>
                  </a:lnTo>
                  <a:cubicBezTo>
                    <a:pt x="173506" y="162904"/>
                    <a:pt x="172136" y="161501"/>
                    <a:pt x="170407" y="161501"/>
                  </a:cubicBezTo>
                  <a:lnTo>
                    <a:pt x="145257" y="161501"/>
                  </a:lnTo>
                  <a:lnTo>
                    <a:pt x="145257" y="145256"/>
                  </a:lnTo>
                  <a:cubicBezTo>
                    <a:pt x="162187" y="143038"/>
                    <a:pt x="177812" y="134916"/>
                    <a:pt x="189489" y="122194"/>
                  </a:cubicBezTo>
                  <a:cubicBezTo>
                    <a:pt x="201852" y="108722"/>
                    <a:pt x="208703" y="91205"/>
                    <a:pt x="208703" y="72938"/>
                  </a:cubicBezTo>
                  <a:cubicBezTo>
                    <a:pt x="208703" y="32718"/>
                    <a:pt x="175985" y="0"/>
                    <a:pt x="135764" y="0"/>
                  </a:cubicBezTo>
                  <a:cubicBezTo>
                    <a:pt x="124739" y="0"/>
                    <a:pt x="114203" y="2414"/>
                    <a:pt x="104352" y="7111"/>
                  </a:cubicBezTo>
                  <a:cubicBezTo>
                    <a:pt x="94500" y="2414"/>
                    <a:pt x="83964" y="0"/>
                    <a:pt x="729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" name="Google Shape;735;p35"/>
          <p:cNvGrpSpPr/>
          <p:nvPr/>
        </p:nvGrpSpPr>
        <p:grpSpPr>
          <a:xfrm flipH="1">
            <a:off x="3053254" y="1839217"/>
            <a:ext cx="442090" cy="428079"/>
            <a:chOff x="1031600" y="243825"/>
            <a:chExt cx="5378225" cy="5207775"/>
          </a:xfrm>
        </p:grpSpPr>
        <p:sp>
          <p:nvSpPr>
            <p:cNvPr id="736" name="Google Shape;736;p35"/>
            <p:cNvSpPr/>
            <p:nvPr/>
          </p:nvSpPr>
          <p:spPr>
            <a:xfrm>
              <a:off x="2554950" y="1596725"/>
              <a:ext cx="3777400" cy="3777400"/>
            </a:xfrm>
            <a:custGeom>
              <a:rect b="b" l="l" r="r" t="t"/>
              <a:pathLst>
                <a:path extrusionOk="0" h="151096" w="151096">
                  <a:moveTo>
                    <a:pt x="62173" y="39569"/>
                  </a:moveTo>
                  <a:cubicBezTo>
                    <a:pt x="75352" y="39569"/>
                    <a:pt x="87747" y="44690"/>
                    <a:pt x="97077" y="54019"/>
                  </a:cubicBezTo>
                  <a:cubicBezTo>
                    <a:pt x="116355" y="73265"/>
                    <a:pt x="116355" y="104580"/>
                    <a:pt x="97077" y="123858"/>
                  </a:cubicBezTo>
                  <a:cubicBezTo>
                    <a:pt x="87747" y="133188"/>
                    <a:pt x="75352" y="138309"/>
                    <a:pt x="62173" y="138309"/>
                  </a:cubicBezTo>
                  <a:cubicBezTo>
                    <a:pt x="48995" y="138309"/>
                    <a:pt x="36600" y="133188"/>
                    <a:pt x="27270" y="123858"/>
                  </a:cubicBezTo>
                  <a:cubicBezTo>
                    <a:pt x="17941" y="114529"/>
                    <a:pt x="12787" y="102133"/>
                    <a:pt x="12787" y="88922"/>
                  </a:cubicBezTo>
                  <a:cubicBezTo>
                    <a:pt x="12787" y="75744"/>
                    <a:pt x="17941" y="63348"/>
                    <a:pt x="27270" y="54019"/>
                  </a:cubicBezTo>
                  <a:cubicBezTo>
                    <a:pt x="36600" y="44690"/>
                    <a:pt x="48995" y="39569"/>
                    <a:pt x="62173" y="39569"/>
                  </a:cubicBezTo>
                  <a:close/>
                  <a:moveTo>
                    <a:pt x="101089" y="1"/>
                  </a:moveTo>
                  <a:lnTo>
                    <a:pt x="101089" y="12788"/>
                  </a:lnTo>
                  <a:lnTo>
                    <a:pt x="129273" y="12788"/>
                  </a:lnTo>
                  <a:lnTo>
                    <a:pt x="101383" y="40678"/>
                  </a:lnTo>
                  <a:cubicBezTo>
                    <a:pt x="90324" y="31675"/>
                    <a:pt x="76624" y="26749"/>
                    <a:pt x="62173" y="26749"/>
                  </a:cubicBezTo>
                  <a:cubicBezTo>
                    <a:pt x="45570" y="26749"/>
                    <a:pt x="29945" y="33240"/>
                    <a:pt x="18202" y="44983"/>
                  </a:cubicBezTo>
                  <a:cubicBezTo>
                    <a:pt x="6459" y="56727"/>
                    <a:pt x="0" y="72319"/>
                    <a:pt x="0" y="88922"/>
                  </a:cubicBezTo>
                  <a:cubicBezTo>
                    <a:pt x="0" y="105526"/>
                    <a:pt x="6459" y="121151"/>
                    <a:pt x="18202" y="132894"/>
                  </a:cubicBezTo>
                  <a:cubicBezTo>
                    <a:pt x="29945" y="144637"/>
                    <a:pt x="45570" y="151096"/>
                    <a:pt x="62173" y="151096"/>
                  </a:cubicBezTo>
                  <a:cubicBezTo>
                    <a:pt x="78777" y="151096"/>
                    <a:pt x="94402" y="144637"/>
                    <a:pt x="106145" y="132894"/>
                  </a:cubicBezTo>
                  <a:cubicBezTo>
                    <a:pt x="128848" y="110191"/>
                    <a:pt x="130284" y="74113"/>
                    <a:pt x="110418" y="49713"/>
                  </a:cubicBezTo>
                  <a:lnTo>
                    <a:pt x="138308" y="21856"/>
                  </a:lnTo>
                  <a:lnTo>
                    <a:pt x="138308" y="50007"/>
                  </a:lnTo>
                  <a:lnTo>
                    <a:pt x="151095" y="50007"/>
                  </a:lnTo>
                  <a:lnTo>
                    <a:pt x="151095" y="1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5"/>
            <p:cNvSpPr/>
            <p:nvPr/>
          </p:nvSpPr>
          <p:spPr>
            <a:xfrm>
              <a:off x="1116400" y="321300"/>
              <a:ext cx="3928275" cy="3774125"/>
            </a:xfrm>
            <a:custGeom>
              <a:rect b="b" l="l" r="r" t="t"/>
              <a:pathLst>
                <a:path extrusionOk="0" h="150965" w="157131">
                  <a:moveTo>
                    <a:pt x="107124" y="0"/>
                  </a:moveTo>
                  <a:lnTo>
                    <a:pt x="107124" y="12787"/>
                  </a:lnTo>
                  <a:lnTo>
                    <a:pt x="135308" y="12787"/>
                  </a:lnTo>
                  <a:lnTo>
                    <a:pt x="107418" y="40677"/>
                  </a:lnTo>
                  <a:cubicBezTo>
                    <a:pt x="96036" y="31410"/>
                    <a:pt x="82120" y="26779"/>
                    <a:pt x="68203" y="26779"/>
                  </a:cubicBezTo>
                  <a:cubicBezTo>
                    <a:pt x="52286" y="26779"/>
                    <a:pt x="36367" y="32838"/>
                    <a:pt x="24237" y="44950"/>
                  </a:cubicBezTo>
                  <a:cubicBezTo>
                    <a:pt x="1" y="69187"/>
                    <a:pt x="1" y="108657"/>
                    <a:pt x="24237" y="132894"/>
                  </a:cubicBezTo>
                  <a:cubicBezTo>
                    <a:pt x="33860" y="142516"/>
                    <a:pt x="45897" y="148323"/>
                    <a:pt x="58390" y="150280"/>
                  </a:cubicBezTo>
                  <a:cubicBezTo>
                    <a:pt x="57836" y="146920"/>
                    <a:pt x="57542" y="143462"/>
                    <a:pt x="57542" y="139939"/>
                  </a:cubicBezTo>
                  <a:cubicBezTo>
                    <a:pt x="57542" y="138993"/>
                    <a:pt x="57575" y="138080"/>
                    <a:pt x="57607" y="137134"/>
                  </a:cubicBezTo>
                  <a:cubicBezTo>
                    <a:pt x="48702" y="135177"/>
                    <a:pt x="40221" y="130741"/>
                    <a:pt x="33305" y="123825"/>
                  </a:cubicBezTo>
                  <a:cubicBezTo>
                    <a:pt x="14027" y="104580"/>
                    <a:pt x="14027" y="73264"/>
                    <a:pt x="33305" y="54019"/>
                  </a:cubicBezTo>
                  <a:cubicBezTo>
                    <a:pt x="42928" y="44396"/>
                    <a:pt x="55569" y="39584"/>
                    <a:pt x="68209" y="39584"/>
                  </a:cubicBezTo>
                  <a:cubicBezTo>
                    <a:pt x="80849" y="39584"/>
                    <a:pt x="93489" y="44396"/>
                    <a:pt x="103112" y="54019"/>
                  </a:cubicBezTo>
                  <a:cubicBezTo>
                    <a:pt x="109930" y="60804"/>
                    <a:pt x="114333" y="69122"/>
                    <a:pt x="116323" y="77864"/>
                  </a:cubicBezTo>
                  <a:cubicBezTo>
                    <a:pt x="117269" y="82072"/>
                    <a:pt x="117660" y="86345"/>
                    <a:pt x="117530" y="90618"/>
                  </a:cubicBezTo>
                  <a:cubicBezTo>
                    <a:pt x="117106" y="102688"/>
                    <a:pt x="112311" y="114659"/>
                    <a:pt x="103112" y="123825"/>
                  </a:cubicBezTo>
                  <a:cubicBezTo>
                    <a:pt x="94044" y="132926"/>
                    <a:pt x="82301" y="137721"/>
                    <a:pt x="70362" y="138211"/>
                  </a:cubicBezTo>
                  <a:cubicBezTo>
                    <a:pt x="70362" y="138798"/>
                    <a:pt x="70329" y="139385"/>
                    <a:pt x="70329" y="139939"/>
                  </a:cubicBezTo>
                  <a:cubicBezTo>
                    <a:pt x="70329" y="143691"/>
                    <a:pt x="70753" y="147409"/>
                    <a:pt x="71569" y="150965"/>
                  </a:cubicBezTo>
                  <a:cubicBezTo>
                    <a:pt x="86345" y="150182"/>
                    <a:pt x="100894" y="144147"/>
                    <a:pt x="112180" y="132894"/>
                  </a:cubicBezTo>
                  <a:cubicBezTo>
                    <a:pt x="123597" y="121477"/>
                    <a:pt x="129632" y="106667"/>
                    <a:pt x="130284" y="91695"/>
                  </a:cubicBezTo>
                  <a:cubicBezTo>
                    <a:pt x="130480" y="87291"/>
                    <a:pt x="130219" y="82887"/>
                    <a:pt x="129501" y="78549"/>
                  </a:cubicBezTo>
                  <a:cubicBezTo>
                    <a:pt x="127740" y="68208"/>
                    <a:pt x="123402" y="58259"/>
                    <a:pt x="116454" y="49713"/>
                  </a:cubicBezTo>
                  <a:lnTo>
                    <a:pt x="144343" y="21856"/>
                  </a:lnTo>
                  <a:lnTo>
                    <a:pt x="144343" y="50006"/>
                  </a:lnTo>
                  <a:lnTo>
                    <a:pt x="157130" y="50006"/>
                  </a:lnTo>
                  <a:lnTo>
                    <a:pt x="157130" y="0"/>
                  </a:ln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5"/>
            <p:cNvSpPr/>
            <p:nvPr/>
          </p:nvSpPr>
          <p:spPr>
            <a:xfrm>
              <a:off x="1031600" y="243825"/>
              <a:ext cx="5378225" cy="5207775"/>
            </a:xfrm>
            <a:custGeom>
              <a:rect b="b" l="l" r="r" t="t"/>
              <a:pathLst>
                <a:path extrusionOk="0" h="208311" w="215129">
                  <a:moveTo>
                    <a:pt x="144637" y="32424"/>
                  </a:moveTo>
                  <a:lnTo>
                    <a:pt x="144637" y="53105"/>
                  </a:lnTo>
                  <a:cubicBezTo>
                    <a:pt x="144637" y="54802"/>
                    <a:pt x="146007" y="56204"/>
                    <a:pt x="147735" y="56204"/>
                  </a:cubicBezTo>
                  <a:lnTo>
                    <a:pt x="158957" y="56204"/>
                  </a:lnTo>
                  <a:lnTo>
                    <a:pt x="158957" y="66904"/>
                  </a:lnTo>
                  <a:cubicBezTo>
                    <a:pt x="158957" y="68633"/>
                    <a:pt x="160327" y="70003"/>
                    <a:pt x="162023" y="70003"/>
                  </a:cubicBezTo>
                  <a:lnTo>
                    <a:pt x="182704" y="70003"/>
                  </a:lnTo>
                  <a:lnTo>
                    <a:pt x="162056" y="90684"/>
                  </a:lnTo>
                  <a:cubicBezTo>
                    <a:pt x="154227" y="84812"/>
                    <a:pt x="145126" y="80800"/>
                    <a:pt x="135536" y="78973"/>
                  </a:cubicBezTo>
                  <a:cubicBezTo>
                    <a:pt x="133611" y="69579"/>
                    <a:pt x="129664" y="60706"/>
                    <a:pt x="123988" y="53073"/>
                  </a:cubicBezTo>
                  <a:lnTo>
                    <a:pt x="144637" y="32424"/>
                  </a:lnTo>
                  <a:close/>
                  <a:moveTo>
                    <a:pt x="117562" y="97110"/>
                  </a:moveTo>
                  <a:lnTo>
                    <a:pt x="117562" y="97110"/>
                  </a:lnTo>
                  <a:cubicBezTo>
                    <a:pt x="116453" y="107548"/>
                    <a:pt x="111821" y="117269"/>
                    <a:pt x="104318" y="124739"/>
                  </a:cubicBezTo>
                  <a:cubicBezTo>
                    <a:pt x="96946" y="132111"/>
                    <a:pt x="87389" y="136743"/>
                    <a:pt x="77113" y="137950"/>
                  </a:cubicBezTo>
                  <a:cubicBezTo>
                    <a:pt x="78255" y="127511"/>
                    <a:pt x="82887" y="117823"/>
                    <a:pt x="90390" y="110321"/>
                  </a:cubicBezTo>
                  <a:cubicBezTo>
                    <a:pt x="97762" y="102949"/>
                    <a:pt x="107319" y="98317"/>
                    <a:pt x="117562" y="97110"/>
                  </a:cubicBezTo>
                  <a:close/>
                  <a:moveTo>
                    <a:pt x="110516" y="0"/>
                  </a:moveTo>
                  <a:cubicBezTo>
                    <a:pt x="108820" y="0"/>
                    <a:pt x="107417" y="1370"/>
                    <a:pt x="107417" y="3099"/>
                  </a:cubicBezTo>
                  <a:lnTo>
                    <a:pt x="107417" y="15886"/>
                  </a:lnTo>
                  <a:cubicBezTo>
                    <a:pt x="107417" y="17615"/>
                    <a:pt x="108820" y="18985"/>
                    <a:pt x="110516" y="18985"/>
                  </a:cubicBezTo>
                  <a:lnTo>
                    <a:pt x="131197" y="18985"/>
                  </a:lnTo>
                  <a:lnTo>
                    <a:pt x="110549" y="39633"/>
                  </a:lnTo>
                  <a:cubicBezTo>
                    <a:pt x="99098" y="31120"/>
                    <a:pt x="85403" y="26749"/>
                    <a:pt x="71602" y="26749"/>
                  </a:cubicBezTo>
                  <a:cubicBezTo>
                    <a:pt x="61343" y="26749"/>
                    <a:pt x="51025" y="29164"/>
                    <a:pt x="41525" y="34088"/>
                  </a:cubicBezTo>
                  <a:cubicBezTo>
                    <a:pt x="39992" y="34871"/>
                    <a:pt x="39405" y="36730"/>
                    <a:pt x="40188" y="38263"/>
                  </a:cubicBezTo>
                  <a:cubicBezTo>
                    <a:pt x="40736" y="39337"/>
                    <a:pt x="41829" y="39947"/>
                    <a:pt x="42949" y="39947"/>
                  </a:cubicBezTo>
                  <a:cubicBezTo>
                    <a:pt x="43429" y="39947"/>
                    <a:pt x="43914" y="39835"/>
                    <a:pt x="44363" y="39601"/>
                  </a:cubicBezTo>
                  <a:cubicBezTo>
                    <a:pt x="52981" y="35131"/>
                    <a:pt x="62340" y="32937"/>
                    <a:pt x="71640" y="32937"/>
                  </a:cubicBezTo>
                  <a:cubicBezTo>
                    <a:pt x="84940" y="32937"/>
                    <a:pt x="98122" y="37423"/>
                    <a:pt x="108853" y="46157"/>
                  </a:cubicBezTo>
                  <a:cubicBezTo>
                    <a:pt x="109430" y="46628"/>
                    <a:pt x="110127" y="46859"/>
                    <a:pt x="110819" y="46859"/>
                  </a:cubicBezTo>
                  <a:cubicBezTo>
                    <a:pt x="111614" y="46859"/>
                    <a:pt x="112402" y="46555"/>
                    <a:pt x="112995" y="45962"/>
                  </a:cubicBezTo>
                  <a:lnTo>
                    <a:pt x="140885" y="18072"/>
                  </a:lnTo>
                  <a:cubicBezTo>
                    <a:pt x="141766" y="17191"/>
                    <a:pt x="142027" y="15854"/>
                    <a:pt x="141538" y="14712"/>
                  </a:cubicBezTo>
                  <a:cubicBezTo>
                    <a:pt x="141048" y="13538"/>
                    <a:pt x="139939" y="12787"/>
                    <a:pt x="138700" y="12787"/>
                  </a:cubicBezTo>
                  <a:lnTo>
                    <a:pt x="113615" y="12787"/>
                  </a:lnTo>
                  <a:lnTo>
                    <a:pt x="113615" y="6198"/>
                  </a:lnTo>
                  <a:lnTo>
                    <a:pt x="157424" y="6198"/>
                  </a:lnTo>
                  <a:lnTo>
                    <a:pt x="157424" y="50007"/>
                  </a:lnTo>
                  <a:lnTo>
                    <a:pt x="150834" y="50007"/>
                  </a:lnTo>
                  <a:lnTo>
                    <a:pt x="150834" y="24955"/>
                  </a:lnTo>
                  <a:cubicBezTo>
                    <a:pt x="150834" y="23682"/>
                    <a:pt x="150084" y="22573"/>
                    <a:pt x="148910" y="22084"/>
                  </a:cubicBezTo>
                  <a:cubicBezTo>
                    <a:pt x="148526" y="21920"/>
                    <a:pt x="148121" y="21840"/>
                    <a:pt x="147718" y="21840"/>
                  </a:cubicBezTo>
                  <a:cubicBezTo>
                    <a:pt x="146921" y="21840"/>
                    <a:pt x="146135" y="22151"/>
                    <a:pt x="145550" y="22736"/>
                  </a:cubicBezTo>
                  <a:lnTo>
                    <a:pt x="117660" y="50626"/>
                  </a:lnTo>
                  <a:cubicBezTo>
                    <a:pt x="116551" y="51735"/>
                    <a:pt x="116453" y="53530"/>
                    <a:pt x="117464" y="54769"/>
                  </a:cubicBezTo>
                  <a:cubicBezTo>
                    <a:pt x="123858" y="62630"/>
                    <a:pt x="128131" y="72123"/>
                    <a:pt x="129827" y="82137"/>
                  </a:cubicBezTo>
                  <a:cubicBezTo>
                    <a:pt x="130512" y="86280"/>
                    <a:pt x="130773" y="90488"/>
                    <a:pt x="130577" y="94663"/>
                  </a:cubicBezTo>
                  <a:cubicBezTo>
                    <a:pt x="129925" y="109440"/>
                    <a:pt x="123825" y="123336"/>
                    <a:pt x="113387" y="133807"/>
                  </a:cubicBezTo>
                  <a:cubicBezTo>
                    <a:pt x="106015" y="141146"/>
                    <a:pt x="96849" y="146431"/>
                    <a:pt x="86834" y="149073"/>
                  </a:cubicBezTo>
                  <a:cubicBezTo>
                    <a:pt x="85203" y="149530"/>
                    <a:pt x="84225" y="151226"/>
                    <a:pt x="84649" y="152857"/>
                  </a:cubicBezTo>
                  <a:cubicBezTo>
                    <a:pt x="85007" y="154260"/>
                    <a:pt x="86280" y="155173"/>
                    <a:pt x="87650" y="155173"/>
                  </a:cubicBezTo>
                  <a:cubicBezTo>
                    <a:pt x="87911" y="155173"/>
                    <a:pt x="88172" y="155140"/>
                    <a:pt x="88433" y="155075"/>
                  </a:cubicBezTo>
                  <a:cubicBezTo>
                    <a:pt x="99491" y="152139"/>
                    <a:pt x="109635" y="146300"/>
                    <a:pt x="117758" y="138178"/>
                  </a:cubicBezTo>
                  <a:cubicBezTo>
                    <a:pt x="128392" y="127511"/>
                    <a:pt x="134949" y="113648"/>
                    <a:pt x="136482" y="98741"/>
                  </a:cubicBezTo>
                  <a:cubicBezTo>
                    <a:pt x="143756" y="100894"/>
                    <a:pt x="150378" y="104873"/>
                    <a:pt x="155825" y="110321"/>
                  </a:cubicBezTo>
                  <a:cubicBezTo>
                    <a:pt x="173864" y="128360"/>
                    <a:pt x="173864" y="157717"/>
                    <a:pt x="155825" y="175789"/>
                  </a:cubicBezTo>
                  <a:cubicBezTo>
                    <a:pt x="147083" y="184498"/>
                    <a:pt x="135470" y="189326"/>
                    <a:pt x="123107" y="189326"/>
                  </a:cubicBezTo>
                  <a:cubicBezTo>
                    <a:pt x="110745" y="189326"/>
                    <a:pt x="99132" y="184498"/>
                    <a:pt x="90390" y="175789"/>
                  </a:cubicBezTo>
                  <a:cubicBezTo>
                    <a:pt x="84192" y="169558"/>
                    <a:pt x="79886" y="161827"/>
                    <a:pt x="77994" y="153379"/>
                  </a:cubicBezTo>
                  <a:cubicBezTo>
                    <a:pt x="77309" y="150411"/>
                    <a:pt x="76918" y="147312"/>
                    <a:pt x="76853" y="144213"/>
                  </a:cubicBezTo>
                  <a:cubicBezTo>
                    <a:pt x="88889" y="143006"/>
                    <a:pt x="100110" y="137721"/>
                    <a:pt x="108690" y="129110"/>
                  </a:cubicBezTo>
                  <a:cubicBezTo>
                    <a:pt x="118117" y="119715"/>
                    <a:pt x="123564" y="107157"/>
                    <a:pt x="124021" y="93848"/>
                  </a:cubicBezTo>
                  <a:cubicBezTo>
                    <a:pt x="124184" y="89281"/>
                    <a:pt x="123727" y="84714"/>
                    <a:pt x="122716" y="80278"/>
                  </a:cubicBezTo>
                  <a:cubicBezTo>
                    <a:pt x="120531" y="70688"/>
                    <a:pt x="115670" y="61913"/>
                    <a:pt x="108690" y="54932"/>
                  </a:cubicBezTo>
                  <a:cubicBezTo>
                    <a:pt x="98463" y="44706"/>
                    <a:pt x="85032" y="39593"/>
                    <a:pt x="71597" y="39593"/>
                  </a:cubicBezTo>
                  <a:cubicBezTo>
                    <a:pt x="58161" y="39593"/>
                    <a:pt x="44722" y="44706"/>
                    <a:pt x="34479" y="54932"/>
                  </a:cubicBezTo>
                  <a:cubicBezTo>
                    <a:pt x="24596" y="64816"/>
                    <a:pt x="19148" y="77994"/>
                    <a:pt x="19148" y="92021"/>
                  </a:cubicBezTo>
                  <a:cubicBezTo>
                    <a:pt x="19148" y="106048"/>
                    <a:pt x="24596" y="119226"/>
                    <a:pt x="34479" y="129110"/>
                  </a:cubicBezTo>
                  <a:cubicBezTo>
                    <a:pt x="41003" y="135634"/>
                    <a:pt x="49028" y="140266"/>
                    <a:pt x="57835" y="142647"/>
                  </a:cubicBezTo>
                  <a:cubicBezTo>
                    <a:pt x="57835" y="142777"/>
                    <a:pt x="57835" y="142908"/>
                    <a:pt x="57835" y="143038"/>
                  </a:cubicBezTo>
                  <a:cubicBezTo>
                    <a:pt x="57835" y="145224"/>
                    <a:pt x="57933" y="147377"/>
                    <a:pt x="58161" y="149530"/>
                  </a:cubicBezTo>
                  <a:cubicBezTo>
                    <a:pt x="47429" y="147051"/>
                    <a:pt x="37676" y="141668"/>
                    <a:pt x="29815" y="133807"/>
                  </a:cubicBezTo>
                  <a:cubicBezTo>
                    <a:pt x="6785" y="110777"/>
                    <a:pt x="6785" y="73297"/>
                    <a:pt x="29815" y="50235"/>
                  </a:cubicBezTo>
                  <a:cubicBezTo>
                    <a:pt x="31641" y="48408"/>
                    <a:pt x="33599" y="46712"/>
                    <a:pt x="35621" y="45146"/>
                  </a:cubicBezTo>
                  <a:cubicBezTo>
                    <a:pt x="36991" y="44102"/>
                    <a:pt x="37252" y="42178"/>
                    <a:pt x="36208" y="40808"/>
                  </a:cubicBezTo>
                  <a:cubicBezTo>
                    <a:pt x="35602" y="40012"/>
                    <a:pt x="34688" y="39602"/>
                    <a:pt x="33766" y="39602"/>
                  </a:cubicBezTo>
                  <a:cubicBezTo>
                    <a:pt x="33100" y="39602"/>
                    <a:pt x="32430" y="39816"/>
                    <a:pt x="31870" y="40253"/>
                  </a:cubicBezTo>
                  <a:cubicBezTo>
                    <a:pt x="29619" y="41949"/>
                    <a:pt x="27466" y="43841"/>
                    <a:pt x="25444" y="45864"/>
                  </a:cubicBezTo>
                  <a:cubicBezTo>
                    <a:pt x="0" y="71307"/>
                    <a:pt x="0" y="112735"/>
                    <a:pt x="25444" y="138178"/>
                  </a:cubicBezTo>
                  <a:cubicBezTo>
                    <a:pt x="34708" y="147442"/>
                    <a:pt x="46320" y="153607"/>
                    <a:pt x="59140" y="156054"/>
                  </a:cubicBezTo>
                  <a:cubicBezTo>
                    <a:pt x="61652" y="168612"/>
                    <a:pt x="67784" y="180029"/>
                    <a:pt x="76950" y="189196"/>
                  </a:cubicBezTo>
                  <a:cubicBezTo>
                    <a:pt x="89281" y="201526"/>
                    <a:pt x="105688" y="208311"/>
                    <a:pt x="123107" y="208311"/>
                  </a:cubicBezTo>
                  <a:cubicBezTo>
                    <a:pt x="140527" y="208311"/>
                    <a:pt x="156934" y="201526"/>
                    <a:pt x="169265" y="189196"/>
                  </a:cubicBezTo>
                  <a:cubicBezTo>
                    <a:pt x="180747" y="177713"/>
                    <a:pt x="187499" y="162447"/>
                    <a:pt x="188282" y="146203"/>
                  </a:cubicBezTo>
                  <a:cubicBezTo>
                    <a:pt x="189000" y="131002"/>
                    <a:pt x="184465" y="116160"/>
                    <a:pt x="175495" y="104090"/>
                  </a:cubicBezTo>
                  <a:lnTo>
                    <a:pt x="182508" y="97077"/>
                  </a:lnTo>
                  <a:cubicBezTo>
                    <a:pt x="183715" y="95870"/>
                    <a:pt x="183715" y="93913"/>
                    <a:pt x="182508" y="92706"/>
                  </a:cubicBezTo>
                  <a:cubicBezTo>
                    <a:pt x="181888" y="92103"/>
                    <a:pt x="181089" y="91801"/>
                    <a:pt x="180294" y="91801"/>
                  </a:cubicBezTo>
                  <a:cubicBezTo>
                    <a:pt x="179499" y="91801"/>
                    <a:pt x="178708" y="92103"/>
                    <a:pt x="178105" y="92706"/>
                  </a:cubicBezTo>
                  <a:lnTo>
                    <a:pt x="169167" y="101644"/>
                  </a:lnTo>
                  <a:cubicBezTo>
                    <a:pt x="168058" y="102786"/>
                    <a:pt x="167960" y="104547"/>
                    <a:pt x="168971" y="105787"/>
                  </a:cubicBezTo>
                  <a:cubicBezTo>
                    <a:pt x="178137" y="117073"/>
                    <a:pt x="182769" y="131295"/>
                    <a:pt x="182084" y="145909"/>
                  </a:cubicBezTo>
                  <a:cubicBezTo>
                    <a:pt x="181367" y="160621"/>
                    <a:pt x="175267" y="174419"/>
                    <a:pt x="164894" y="184824"/>
                  </a:cubicBezTo>
                  <a:cubicBezTo>
                    <a:pt x="153705" y="195980"/>
                    <a:pt x="138896" y="202113"/>
                    <a:pt x="123107" y="202113"/>
                  </a:cubicBezTo>
                  <a:cubicBezTo>
                    <a:pt x="107319" y="202113"/>
                    <a:pt x="92477" y="195980"/>
                    <a:pt x="81321" y="184824"/>
                  </a:cubicBezTo>
                  <a:cubicBezTo>
                    <a:pt x="72579" y="176050"/>
                    <a:pt x="66871" y="164992"/>
                    <a:pt x="64848" y="152890"/>
                  </a:cubicBezTo>
                  <a:cubicBezTo>
                    <a:pt x="64294" y="149660"/>
                    <a:pt x="64033" y="146333"/>
                    <a:pt x="64033" y="143038"/>
                  </a:cubicBezTo>
                  <a:cubicBezTo>
                    <a:pt x="64033" y="142158"/>
                    <a:pt x="64066" y="141244"/>
                    <a:pt x="64098" y="140364"/>
                  </a:cubicBezTo>
                  <a:cubicBezTo>
                    <a:pt x="64751" y="125619"/>
                    <a:pt x="70883" y="111756"/>
                    <a:pt x="81321" y="101285"/>
                  </a:cubicBezTo>
                  <a:cubicBezTo>
                    <a:pt x="89052" y="93554"/>
                    <a:pt x="98675" y="88139"/>
                    <a:pt x="109179" y="85627"/>
                  </a:cubicBezTo>
                  <a:cubicBezTo>
                    <a:pt x="110810" y="85203"/>
                    <a:pt x="111854" y="83540"/>
                    <a:pt x="111462" y="81876"/>
                  </a:cubicBezTo>
                  <a:cubicBezTo>
                    <a:pt x="111100" y="80454"/>
                    <a:pt x="109831" y="79509"/>
                    <a:pt x="108432" y="79509"/>
                  </a:cubicBezTo>
                  <a:cubicBezTo>
                    <a:pt x="108194" y="79509"/>
                    <a:pt x="107952" y="79536"/>
                    <a:pt x="107711" y="79593"/>
                  </a:cubicBezTo>
                  <a:cubicBezTo>
                    <a:pt x="96131" y="82398"/>
                    <a:pt x="85497" y="88368"/>
                    <a:pt x="76950" y="96881"/>
                  </a:cubicBezTo>
                  <a:cubicBezTo>
                    <a:pt x="66284" y="107548"/>
                    <a:pt x="59727" y="121444"/>
                    <a:pt x="58194" y="136319"/>
                  </a:cubicBezTo>
                  <a:cubicBezTo>
                    <a:pt x="50920" y="134101"/>
                    <a:pt x="44298" y="130154"/>
                    <a:pt x="38883" y="124739"/>
                  </a:cubicBezTo>
                  <a:cubicBezTo>
                    <a:pt x="30141" y="116029"/>
                    <a:pt x="25346" y="104384"/>
                    <a:pt x="25346" y="92021"/>
                  </a:cubicBezTo>
                  <a:cubicBezTo>
                    <a:pt x="25346" y="79658"/>
                    <a:pt x="30141" y="68013"/>
                    <a:pt x="38883" y="59303"/>
                  </a:cubicBezTo>
                  <a:cubicBezTo>
                    <a:pt x="47902" y="50284"/>
                    <a:pt x="59752" y="45774"/>
                    <a:pt x="71601" y="45774"/>
                  </a:cubicBezTo>
                  <a:cubicBezTo>
                    <a:pt x="83450" y="45774"/>
                    <a:pt x="95299" y="50284"/>
                    <a:pt x="104318" y="59303"/>
                  </a:cubicBezTo>
                  <a:cubicBezTo>
                    <a:pt x="110484" y="65468"/>
                    <a:pt x="114757" y="73199"/>
                    <a:pt x="116681" y="81648"/>
                  </a:cubicBezTo>
                  <a:cubicBezTo>
                    <a:pt x="117366" y="84682"/>
                    <a:pt x="117758" y="87748"/>
                    <a:pt x="117823" y="90847"/>
                  </a:cubicBezTo>
                  <a:cubicBezTo>
                    <a:pt x="105819" y="92054"/>
                    <a:pt x="94630" y="97338"/>
                    <a:pt x="86019" y="105950"/>
                  </a:cubicBezTo>
                  <a:cubicBezTo>
                    <a:pt x="76559" y="115377"/>
                    <a:pt x="71111" y="127903"/>
                    <a:pt x="70687" y="141179"/>
                  </a:cubicBezTo>
                  <a:cubicBezTo>
                    <a:pt x="70655" y="141766"/>
                    <a:pt x="70622" y="142353"/>
                    <a:pt x="70622" y="143038"/>
                  </a:cubicBezTo>
                  <a:cubicBezTo>
                    <a:pt x="70622" y="147018"/>
                    <a:pt x="71079" y="150932"/>
                    <a:pt x="71960" y="154749"/>
                  </a:cubicBezTo>
                  <a:cubicBezTo>
                    <a:pt x="74112" y="164339"/>
                    <a:pt x="78973" y="173114"/>
                    <a:pt x="86019" y="180160"/>
                  </a:cubicBezTo>
                  <a:cubicBezTo>
                    <a:pt x="95903" y="190076"/>
                    <a:pt x="109081" y="195524"/>
                    <a:pt x="123107" y="195524"/>
                  </a:cubicBezTo>
                  <a:cubicBezTo>
                    <a:pt x="137134" y="195524"/>
                    <a:pt x="150312" y="190076"/>
                    <a:pt x="160196" y="180160"/>
                  </a:cubicBezTo>
                  <a:cubicBezTo>
                    <a:pt x="180682" y="159707"/>
                    <a:pt x="180682" y="126402"/>
                    <a:pt x="160196" y="105950"/>
                  </a:cubicBezTo>
                  <a:cubicBezTo>
                    <a:pt x="153672" y="99393"/>
                    <a:pt x="145648" y="94761"/>
                    <a:pt x="136840" y="92380"/>
                  </a:cubicBezTo>
                  <a:cubicBezTo>
                    <a:pt x="136840" y="90096"/>
                    <a:pt x="136743" y="87780"/>
                    <a:pt x="136514" y="85497"/>
                  </a:cubicBezTo>
                  <a:lnTo>
                    <a:pt x="136514" y="85497"/>
                  </a:lnTo>
                  <a:cubicBezTo>
                    <a:pt x="145224" y="87519"/>
                    <a:pt x="153379" y="91499"/>
                    <a:pt x="160359" y="97208"/>
                  </a:cubicBezTo>
                  <a:cubicBezTo>
                    <a:pt x="160936" y="97663"/>
                    <a:pt x="161633" y="97892"/>
                    <a:pt x="162325" y="97892"/>
                  </a:cubicBezTo>
                  <a:cubicBezTo>
                    <a:pt x="163120" y="97892"/>
                    <a:pt x="163909" y="97590"/>
                    <a:pt x="164502" y="96979"/>
                  </a:cubicBezTo>
                  <a:lnTo>
                    <a:pt x="192392" y="69122"/>
                  </a:lnTo>
                  <a:cubicBezTo>
                    <a:pt x="193273" y="68208"/>
                    <a:pt x="193534" y="66904"/>
                    <a:pt x="193044" y="65729"/>
                  </a:cubicBezTo>
                  <a:cubicBezTo>
                    <a:pt x="192588" y="64588"/>
                    <a:pt x="191446" y="63837"/>
                    <a:pt x="190207" y="63837"/>
                  </a:cubicBezTo>
                  <a:lnTo>
                    <a:pt x="165122" y="63837"/>
                  </a:lnTo>
                  <a:lnTo>
                    <a:pt x="165122" y="57216"/>
                  </a:lnTo>
                  <a:lnTo>
                    <a:pt x="208930" y="57216"/>
                  </a:lnTo>
                  <a:lnTo>
                    <a:pt x="208930" y="101024"/>
                  </a:lnTo>
                  <a:lnTo>
                    <a:pt x="202341" y="101024"/>
                  </a:lnTo>
                  <a:lnTo>
                    <a:pt x="202341" y="75972"/>
                  </a:lnTo>
                  <a:cubicBezTo>
                    <a:pt x="202341" y="74700"/>
                    <a:pt x="201591" y="73591"/>
                    <a:pt x="200417" y="73101"/>
                  </a:cubicBezTo>
                  <a:cubicBezTo>
                    <a:pt x="200045" y="72942"/>
                    <a:pt x="199652" y="72866"/>
                    <a:pt x="199261" y="72866"/>
                  </a:cubicBezTo>
                  <a:cubicBezTo>
                    <a:pt x="198452" y="72866"/>
                    <a:pt x="197651" y="73193"/>
                    <a:pt x="197057" y="73786"/>
                  </a:cubicBezTo>
                  <a:lnTo>
                    <a:pt x="185868" y="84975"/>
                  </a:lnTo>
                  <a:cubicBezTo>
                    <a:pt x="184661" y="86182"/>
                    <a:pt x="184661" y="88139"/>
                    <a:pt x="185868" y="89346"/>
                  </a:cubicBezTo>
                  <a:cubicBezTo>
                    <a:pt x="186472" y="89950"/>
                    <a:pt x="187263" y="90251"/>
                    <a:pt x="188054" y="90251"/>
                  </a:cubicBezTo>
                  <a:cubicBezTo>
                    <a:pt x="188845" y="90251"/>
                    <a:pt x="189636" y="89950"/>
                    <a:pt x="190239" y="89346"/>
                  </a:cubicBezTo>
                  <a:lnTo>
                    <a:pt x="196143" y="83442"/>
                  </a:lnTo>
                  <a:lnTo>
                    <a:pt x="196143" y="104123"/>
                  </a:lnTo>
                  <a:cubicBezTo>
                    <a:pt x="196143" y="105819"/>
                    <a:pt x="197513" y="107222"/>
                    <a:pt x="199242" y="107222"/>
                  </a:cubicBezTo>
                  <a:lnTo>
                    <a:pt x="212029" y="107222"/>
                  </a:lnTo>
                  <a:cubicBezTo>
                    <a:pt x="213758" y="107222"/>
                    <a:pt x="215128" y="105819"/>
                    <a:pt x="215128" y="104123"/>
                  </a:cubicBezTo>
                  <a:lnTo>
                    <a:pt x="215128" y="54117"/>
                  </a:lnTo>
                  <a:cubicBezTo>
                    <a:pt x="215128" y="52420"/>
                    <a:pt x="213758" y="51018"/>
                    <a:pt x="212029" y="51018"/>
                  </a:cubicBezTo>
                  <a:lnTo>
                    <a:pt x="163621" y="51018"/>
                  </a:lnTo>
                  <a:lnTo>
                    <a:pt x="163621" y="3099"/>
                  </a:lnTo>
                  <a:cubicBezTo>
                    <a:pt x="163621" y="1370"/>
                    <a:pt x="162251" y="0"/>
                    <a:pt x="1605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" name="Google Shape;739;p35"/>
          <p:cNvGrpSpPr/>
          <p:nvPr/>
        </p:nvGrpSpPr>
        <p:grpSpPr>
          <a:xfrm>
            <a:off x="4562838" y="1854974"/>
            <a:ext cx="427651" cy="412317"/>
            <a:chOff x="995700" y="238125"/>
            <a:chExt cx="5413300" cy="5219200"/>
          </a:xfrm>
        </p:grpSpPr>
        <p:sp>
          <p:nvSpPr>
            <p:cNvPr id="740" name="Google Shape;740;p35"/>
            <p:cNvSpPr/>
            <p:nvPr/>
          </p:nvSpPr>
          <p:spPr>
            <a:xfrm>
              <a:off x="1078900" y="315575"/>
              <a:ext cx="5251000" cy="5064275"/>
            </a:xfrm>
            <a:custGeom>
              <a:rect b="b" l="l" r="r" t="t"/>
              <a:pathLst>
                <a:path extrusionOk="0" h="202571" w="210040">
                  <a:moveTo>
                    <a:pt x="84616" y="61163"/>
                  </a:moveTo>
                  <a:cubicBezTo>
                    <a:pt x="101774" y="61163"/>
                    <a:pt x="117921" y="67850"/>
                    <a:pt x="130055" y="80017"/>
                  </a:cubicBezTo>
                  <a:cubicBezTo>
                    <a:pt x="155108" y="105069"/>
                    <a:pt x="155108" y="145844"/>
                    <a:pt x="130055" y="170896"/>
                  </a:cubicBezTo>
                  <a:cubicBezTo>
                    <a:pt x="117921" y="183031"/>
                    <a:pt x="101774" y="189718"/>
                    <a:pt x="84616" y="189718"/>
                  </a:cubicBezTo>
                  <a:cubicBezTo>
                    <a:pt x="67425" y="189718"/>
                    <a:pt x="51311" y="183031"/>
                    <a:pt x="39144" y="170896"/>
                  </a:cubicBezTo>
                  <a:cubicBezTo>
                    <a:pt x="14092" y="145844"/>
                    <a:pt x="14092" y="105069"/>
                    <a:pt x="39144" y="80017"/>
                  </a:cubicBezTo>
                  <a:cubicBezTo>
                    <a:pt x="51311" y="67850"/>
                    <a:pt x="67425" y="61163"/>
                    <a:pt x="84616" y="61163"/>
                  </a:cubicBezTo>
                  <a:close/>
                  <a:moveTo>
                    <a:pt x="143821" y="1"/>
                  </a:moveTo>
                  <a:lnTo>
                    <a:pt x="143821" y="12853"/>
                  </a:lnTo>
                  <a:lnTo>
                    <a:pt x="188119" y="12853"/>
                  </a:lnTo>
                  <a:lnTo>
                    <a:pt x="157782" y="43190"/>
                  </a:lnTo>
                  <a:lnTo>
                    <a:pt x="137754" y="23161"/>
                  </a:lnTo>
                  <a:lnTo>
                    <a:pt x="128653" y="32262"/>
                  </a:lnTo>
                  <a:lnTo>
                    <a:pt x="148681" y="52291"/>
                  </a:lnTo>
                  <a:lnTo>
                    <a:pt x="134394" y="66578"/>
                  </a:lnTo>
                  <a:cubicBezTo>
                    <a:pt x="120498" y="54770"/>
                    <a:pt x="103046" y="48344"/>
                    <a:pt x="84616" y="48344"/>
                  </a:cubicBezTo>
                  <a:cubicBezTo>
                    <a:pt x="64000" y="48344"/>
                    <a:pt x="44657" y="56368"/>
                    <a:pt x="30076" y="70916"/>
                  </a:cubicBezTo>
                  <a:cubicBezTo>
                    <a:pt x="0" y="100992"/>
                    <a:pt x="0" y="149922"/>
                    <a:pt x="30076" y="179965"/>
                  </a:cubicBezTo>
                  <a:cubicBezTo>
                    <a:pt x="44657" y="194546"/>
                    <a:pt x="64000" y="202570"/>
                    <a:pt x="84616" y="202570"/>
                  </a:cubicBezTo>
                  <a:cubicBezTo>
                    <a:pt x="105199" y="202570"/>
                    <a:pt x="124575" y="194546"/>
                    <a:pt x="139124" y="179965"/>
                  </a:cubicBezTo>
                  <a:cubicBezTo>
                    <a:pt x="167666" y="151422"/>
                    <a:pt x="169101" y="105918"/>
                    <a:pt x="143495" y="75646"/>
                  </a:cubicBezTo>
                  <a:lnTo>
                    <a:pt x="157782" y="61359"/>
                  </a:lnTo>
                  <a:lnTo>
                    <a:pt x="177811" y="81387"/>
                  </a:lnTo>
                  <a:lnTo>
                    <a:pt x="186879" y="72319"/>
                  </a:lnTo>
                  <a:lnTo>
                    <a:pt x="166851" y="52291"/>
                  </a:lnTo>
                  <a:lnTo>
                    <a:pt x="197187" y="21921"/>
                  </a:lnTo>
                  <a:lnTo>
                    <a:pt x="197187" y="66252"/>
                  </a:lnTo>
                  <a:lnTo>
                    <a:pt x="210039" y="66252"/>
                  </a:lnTo>
                  <a:lnTo>
                    <a:pt x="210039" y="1"/>
                  </a:ln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5"/>
            <p:cNvSpPr/>
            <p:nvPr/>
          </p:nvSpPr>
          <p:spPr>
            <a:xfrm>
              <a:off x="995700" y="238125"/>
              <a:ext cx="5413300" cy="5219200"/>
            </a:xfrm>
            <a:custGeom>
              <a:rect b="b" l="l" r="r" t="t"/>
              <a:pathLst>
                <a:path extrusionOk="0" h="208768" w="216532">
                  <a:moveTo>
                    <a:pt x="88009" y="61162"/>
                  </a:moveTo>
                  <a:cubicBezTo>
                    <a:pt x="70003" y="61162"/>
                    <a:pt x="53073" y="68176"/>
                    <a:pt x="40352" y="80897"/>
                  </a:cubicBezTo>
                  <a:cubicBezTo>
                    <a:pt x="14093" y="107189"/>
                    <a:pt x="14093" y="149921"/>
                    <a:pt x="40352" y="176180"/>
                  </a:cubicBezTo>
                  <a:cubicBezTo>
                    <a:pt x="53073" y="188902"/>
                    <a:pt x="70003" y="195915"/>
                    <a:pt x="88009" y="195915"/>
                  </a:cubicBezTo>
                  <a:cubicBezTo>
                    <a:pt x="105983" y="195915"/>
                    <a:pt x="122913" y="188902"/>
                    <a:pt x="135634" y="176180"/>
                  </a:cubicBezTo>
                  <a:cubicBezTo>
                    <a:pt x="152662" y="159152"/>
                    <a:pt x="159316" y="134100"/>
                    <a:pt x="152988" y="110777"/>
                  </a:cubicBezTo>
                  <a:cubicBezTo>
                    <a:pt x="152607" y="109418"/>
                    <a:pt x="151366" y="108512"/>
                    <a:pt x="150000" y="108512"/>
                  </a:cubicBezTo>
                  <a:cubicBezTo>
                    <a:pt x="149727" y="108512"/>
                    <a:pt x="149449" y="108548"/>
                    <a:pt x="149171" y="108624"/>
                  </a:cubicBezTo>
                  <a:cubicBezTo>
                    <a:pt x="147508" y="109048"/>
                    <a:pt x="146529" y="110777"/>
                    <a:pt x="146986" y="112408"/>
                  </a:cubicBezTo>
                  <a:cubicBezTo>
                    <a:pt x="152727" y="133578"/>
                    <a:pt x="146692" y="156347"/>
                    <a:pt x="131263" y="171809"/>
                  </a:cubicBezTo>
                  <a:cubicBezTo>
                    <a:pt x="119683" y="183356"/>
                    <a:pt x="104352" y="189717"/>
                    <a:pt x="88009" y="189717"/>
                  </a:cubicBezTo>
                  <a:cubicBezTo>
                    <a:pt x="71667" y="189717"/>
                    <a:pt x="56303" y="183356"/>
                    <a:pt x="44755" y="171809"/>
                  </a:cubicBezTo>
                  <a:cubicBezTo>
                    <a:pt x="20910" y="147964"/>
                    <a:pt x="20910" y="109146"/>
                    <a:pt x="44755" y="85301"/>
                  </a:cubicBezTo>
                  <a:cubicBezTo>
                    <a:pt x="56303" y="73754"/>
                    <a:pt x="71667" y="67393"/>
                    <a:pt x="88009" y="67393"/>
                  </a:cubicBezTo>
                  <a:cubicBezTo>
                    <a:pt x="104352" y="67393"/>
                    <a:pt x="119683" y="73754"/>
                    <a:pt x="131263" y="85301"/>
                  </a:cubicBezTo>
                  <a:cubicBezTo>
                    <a:pt x="135080" y="89117"/>
                    <a:pt x="138374" y="93423"/>
                    <a:pt x="141017" y="98055"/>
                  </a:cubicBezTo>
                  <a:cubicBezTo>
                    <a:pt x="141606" y="99060"/>
                    <a:pt x="142649" y="99611"/>
                    <a:pt x="143715" y="99611"/>
                  </a:cubicBezTo>
                  <a:cubicBezTo>
                    <a:pt x="144241" y="99611"/>
                    <a:pt x="144772" y="99477"/>
                    <a:pt x="145257" y="99197"/>
                  </a:cubicBezTo>
                  <a:cubicBezTo>
                    <a:pt x="146758" y="98349"/>
                    <a:pt x="147280" y="96457"/>
                    <a:pt x="146399" y="94956"/>
                  </a:cubicBezTo>
                  <a:cubicBezTo>
                    <a:pt x="143463" y="89835"/>
                    <a:pt x="139842" y="85105"/>
                    <a:pt x="135634" y="80897"/>
                  </a:cubicBezTo>
                  <a:cubicBezTo>
                    <a:pt x="122913" y="68176"/>
                    <a:pt x="105983" y="61162"/>
                    <a:pt x="88009" y="61162"/>
                  </a:cubicBezTo>
                  <a:close/>
                  <a:moveTo>
                    <a:pt x="147214" y="0"/>
                  </a:moveTo>
                  <a:cubicBezTo>
                    <a:pt x="145485" y="0"/>
                    <a:pt x="144115" y="1403"/>
                    <a:pt x="144115" y="3099"/>
                  </a:cubicBezTo>
                  <a:lnTo>
                    <a:pt x="144115" y="15951"/>
                  </a:lnTo>
                  <a:cubicBezTo>
                    <a:pt x="144115" y="17680"/>
                    <a:pt x="145485" y="19050"/>
                    <a:pt x="147214" y="19050"/>
                  </a:cubicBezTo>
                  <a:lnTo>
                    <a:pt x="184010" y="19050"/>
                  </a:lnTo>
                  <a:lnTo>
                    <a:pt x="161176" y="41917"/>
                  </a:lnTo>
                  <a:lnTo>
                    <a:pt x="143333" y="24073"/>
                  </a:lnTo>
                  <a:cubicBezTo>
                    <a:pt x="142745" y="23486"/>
                    <a:pt x="141963" y="23160"/>
                    <a:pt x="141147" y="23160"/>
                  </a:cubicBezTo>
                  <a:cubicBezTo>
                    <a:pt x="140332" y="23160"/>
                    <a:pt x="139516" y="23486"/>
                    <a:pt x="138929" y="24073"/>
                  </a:cubicBezTo>
                  <a:lnTo>
                    <a:pt x="129861" y="33174"/>
                  </a:lnTo>
                  <a:cubicBezTo>
                    <a:pt x="128654" y="34381"/>
                    <a:pt x="128654" y="36339"/>
                    <a:pt x="129861" y="37545"/>
                  </a:cubicBezTo>
                  <a:lnTo>
                    <a:pt x="147704" y="55389"/>
                  </a:lnTo>
                  <a:lnTo>
                    <a:pt x="137591" y="65468"/>
                  </a:lnTo>
                  <a:cubicBezTo>
                    <a:pt x="123532" y="54410"/>
                    <a:pt x="106015" y="48343"/>
                    <a:pt x="88009" y="48343"/>
                  </a:cubicBezTo>
                  <a:cubicBezTo>
                    <a:pt x="74276" y="48343"/>
                    <a:pt x="60739" y="51833"/>
                    <a:pt x="48898" y="58455"/>
                  </a:cubicBezTo>
                  <a:cubicBezTo>
                    <a:pt x="47430" y="59303"/>
                    <a:pt x="46876" y="61195"/>
                    <a:pt x="47724" y="62695"/>
                  </a:cubicBezTo>
                  <a:cubicBezTo>
                    <a:pt x="48300" y="63693"/>
                    <a:pt x="49359" y="64269"/>
                    <a:pt x="50450" y="64269"/>
                  </a:cubicBezTo>
                  <a:cubicBezTo>
                    <a:pt x="50963" y="64269"/>
                    <a:pt x="51484" y="64141"/>
                    <a:pt x="51964" y="63870"/>
                  </a:cubicBezTo>
                  <a:cubicBezTo>
                    <a:pt x="62859" y="57770"/>
                    <a:pt x="75320" y="54540"/>
                    <a:pt x="88009" y="54540"/>
                  </a:cubicBezTo>
                  <a:cubicBezTo>
                    <a:pt x="105526" y="54540"/>
                    <a:pt x="122488" y="60771"/>
                    <a:pt x="135797" y="72025"/>
                  </a:cubicBezTo>
                  <a:cubicBezTo>
                    <a:pt x="136369" y="72519"/>
                    <a:pt x="137088" y="72765"/>
                    <a:pt x="137807" y="72765"/>
                  </a:cubicBezTo>
                  <a:cubicBezTo>
                    <a:pt x="138605" y="72765"/>
                    <a:pt x="139405" y="72462"/>
                    <a:pt x="140005" y="71862"/>
                  </a:cubicBezTo>
                  <a:lnTo>
                    <a:pt x="154293" y="57574"/>
                  </a:lnTo>
                  <a:cubicBezTo>
                    <a:pt x="155500" y="56367"/>
                    <a:pt x="155500" y="54410"/>
                    <a:pt x="154293" y="53170"/>
                  </a:cubicBezTo>
                  <a:lnTo>
                    <a:pt x="136450" y="35360"/>
                  </a:lnTo>
                  <a:lnTo>
                    <a:pt x="141147" y="30663"/>
                  </a:lnTo>
                  <a:lnTo>
                    <a:pt x="158957" y="48506"/>
                  </a:lnTo>
                  <a:cubicBezTo>
                    <a:pt x="159545" y="49093"/>
                    <a:pt x="160327" y="49419"/>
                    <a:pt x="161176" y="49419"/>
                  </a:cubicBezTo>
                  <a:cubicBezTo>
                    <a:pt x="161991" y="49419"/>
                    <a:pt x="162774" y="49093"/>
                    <a:pt x="163361" y="48506"/>
                  </a:cubicBezTo>
                  <a:lnTo>
                    <a:pt x="193698" y="18137"/>
                  </a:lnTo>
                  <a:cubicBezTo>
                    <a:pt x="194611" y="17256"/>
                    <a:pt x="194872" y="15918"/>
                    <a:pt x="194383" y="14744"/>
                  </a:cubicBezTo>
                  <a:cubicBezTo>
                    <a:pt x="193893" y="13602"/>
                    <a:pt x="192784" y="12852"/>
                    <a:pt x="191512" y="12852"/>
                  </a:cubicBezTo>
                  <a:lnTo>
                    <a:pt x="150313" y="12852"/>
                  </a:lnTo>
                  <a:lnTo>
                    <a:pt x="150313" y="6198"/>
                  </a:lnTo>
                  <a:lnTo>
                    <a:pt x="210334" y="6198"/>
                  </a:lnTo>
                  <a:lnTo>
                    <a:pt x="210334" y="66218"/>
                  </a:lnTo>
                  <a:lnTo>
                    <a:pt x="203712" y="66218"/>
                  </a:lnTo>
                  <a:lnTo>
                    <a:pt x="203712" y="25019"/>
                  </a:lnTo>
                  <a:cubicBezTo>
                    <a:pt x="203712" y="23780"/>
                    <a:pt x="202962" y="22638"/>
                    <a:pt x="201787" y="22149"/>
                  </a:cubicBezTo>
                  <a:cubicBezTo>
                    <a:pt x="201405" y="22000"/>
                    <a:pt x="201006" y="21928"/>
                    <a:pt x="200611" y="21928"/>
                  </a:cubicBezTo>
                  <a:cubicBezTo>
                    <a:pt x="199791" y="21928"/>
                    <a:pt x="198989" y="22240"/>
                    <a:pt x="198395" y="22834"/>
                  </a:cubicBezTo>
                  <a:lnTo>
                    <a:pt x="168058" y="53170"/>
                  </a:lnTo>
                  <a:cubicBezTo>
                    <a:pt x="167471" y="53758"/>
                    <a:pt x="167145" y="54540"/>
                    <a:pt x="167145" y="55389"/>
                  </a:cubicBezTo>
                  <a:cubicBezTo>
                    <a:pt x="167145" y="56204"/>
                    <a:pt x="167471" y="56987"/>
                    <a:pt x="168058" y="57574"/>
                  </a:cubicBezTo>
                  <a:lnTo>
                    <a:pt x="185869" y="75417"/>
                  </a:lnTo>
                  <a:lnTo>
                    <a:pt x="181204" y="80082"/>
                  </a:lnTo>
                  <a:lnTo>
                    <a:pt x="163361" y="62271"/>
                  </a:lnTo>
                  <a:cubicBezTo>
                    <a:pt x="162758" y="61668"/>
                    <a:pt x="161967" y="61366"/>
                    <a:pt x="161172" y="61366"/>
                  </a:cubicBezTo>
                  <a:cubicBezTo>
                    <a:pt x="160376" y="61366"/>
                    <a:pt x="159577" y="61668"/>
                    <a:pt x="158957" y="62271"/>
                  </a:cubicBezTo>
                  <a:lnTo>
                    <a:pt x="144670" y="76559"/>
                  </a:lnTo>
                  <a:cubicBezTo>
                    <a:pt x="143528" y="77701"/>
                    <a:pt x="143463" y="79527"/>
                    <a:pt x="144507" y="80767"/>
                  </a:cubicBezTo>
                  <a:cubicBezTo>
                    <a:pt x="156446" y="94859"/>
                    <a:pt x="162643" y="112865"/>
                    <a:pt x="161893" y="131425"/>
                  </a:cubicBezTo>
                  <a:cubicBezTo>
                    <a:pt x="161176" y="150117"/>
                    <a:pt x="153510" y="167699"/>
                    <a:pt x="140332" y="180877"/>
                  </a:cubicBezTo>
                  <a:cubicBezTo>
                    <a:pt x="126338" y="194871"/>
                    <a:pt x="107777" y="202569"/>
                    <a:pt x="88009" y="202569"/>
                  </a:cubicBezTo>
                  <a:cubicBezTo>
                    <a:pt x="68242" y="202569"/>
                    <a:pt x="49648" y="194871"/>
                    <a:pt x="35654" y="180877"/>
                  </a:cubicBezTo>
                  <a:cubicBezTo>
                    <a:pt x="6818" y="152009"/>
                    <a:pt x="6818" y="105069"/>
                    <a:pt x="35654" y="76233"/>
                  </a:cubicBezTo>
                  <a:cubicBezTo>
                    <a:pt x="37546" y="74341"/>
                    <a:pt x="39536" y="72547"/>
                    <a:pt x="41559" y="70916"/>
                  </a:cubicBezTo>
                  <a:cubicBezTo>
                    <a:pt x="42896" y="69839"/>
                    <a:pt x="43092" y="67882"/>
                    <a:pt x="42015" y="66545"/>
                  </a:cubicBezTo>
                  <a:cubicBezTo>
                    <a:pt x="41405" y="65786"/>
                    <a:pt x="40510" y="65394"/>
                    <a:pt x="39607" y="65394"/>
                  </a:cubicBezTo>
                  <a:cubicBezTo>
                    <a:pt x="38918" y="65394"/>
                    <a:pt x="38223" y="65622"/>
                    <a:pt x="37644" y="66088"/>
                  </a:cubicBezTo>
                  <a:cubicBezTo>
                    <a:pt x="35459" y="67882"/>
                    <a:pt x="33306" y="69807"/>
                    <a:pt x="31283" y="71829"/>
                  </a:cubicBezTo>
                  <a:cubicBezTo>
                    <a:pt x="1" y="103111"/>
                    <a:pt x="1" y="153998"/>
                    <a:pt x="31283" y="185281"/>
                  </a:cubicBezTo>
                  <a:cubicBezTo>
                    <a:pt x="46419" y="200416"/>
                    <a:pt x="66578" y="208767"/>
                    <a:pt x="88009" y="208767"/>
                  </a:cubicBezTo>
                  <a:cubicBezTo>
                    <a:pt x="109441" y="208767"/>
                    <a:pt x="129567" y="200416"/>
                    <a:pt x="144735" y="185281"/>
                  </a:cubicBezTo>
                  <a:cubicBezTo>
                    <a:pt x="159023" y="170961"/>
                    <a:pt x="167341" y="151943"/>
                    <a:pt x="168124" y="131686"/>
                  </a:cubicBezTo>
                  <a:cubicBezTo>
                    <a:pt x="168874" y="112506"/>
                    <a:pt x="162807" y="93880"/>
                    <a:pt x="151063" y="78973"/>
                  </a:cubicBezTo>
                  <a:lnTo>
                    <a:pt x="161176" y="68861"/>
                  </a:lnTo>
                  <a:lnTo>
                    <a:pt x="178986" y="86671"/>
                  </a:lnTo>
                  <a:cubicBezTo>
                    <a:pt x="179573" y="87258"/>
                    <a:pt x="180356" y="87584"/>
                    <a:pt x="181204" y="87584"/>
                  </a:cubicBezTo>
                  <a:cubicBezTo>
                    <a:pt x="182020" y="87584"/>
                    <a:pt x="182803" y="87258"/>
                    <a:pt x="183390" y="86671"/>
                  </a:cubicBezTo>
                  <a:lnTo>
                    <a:pt x="192458" y="77603"/>
                  </a:lnTo>
                  <a:cubicBezTo>
                    <a:pt x="193698" y="76396"/>
                    <a:pt x="193698" y="74406"/>
                    <a:pt x="192458" y="73199"/>
                  </a:cubicBezTo>
                  <a:lnTo>
                    <a:pt x="174648" y="55389"/>
                  </a:lnTo>
                  <a:lnTo>
                    <a:pt x="197482" y="32522"/>
                  </a:lnTo>
                  <a:lnTo>
                    <a:pt x="197482" y="69350"/>
                  </a:lnTo>
                  <a:cubicBezTo>
                    <a:pt x="197482" y="71046"/>
                    <a:pt x="198884" y="72449"/>
                    <a:pt x="200580" y="72449"/>
                  </a:cubicBezTo>
                  <a:lnTo>
                    <a:pt x="213433" y="72449"/>
                  </a:lnTo>
                  <a:cubicBezTo>
                    <a:pt x="215161" y="72449"/>
                    <a:pt x="216532" y="71046"/>
                    <a:pt x="216532" y="69350"/>
                  </a:cubicBezTo>
                  <a:lnTo>
                    <a:pt x="216532" y="3099"/>
                  </a:lnTo>
                  <a:cubicBezTo>
                    <a:pt x="216532" y="1403"/>
                    <a:pt x="215161" y="0"/>
                    <a:pt x="21343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2" name="Google Shape;742;p35"/>
          <p:cNvSpPr txBox="1"/>
          <p:nvPr/>
        </p:nvSpPr>
        <p:spPr>
          <a:xfrm>
            <a:off x="6177497" y="1684700"/>
            <a:ext cx="1349700" cy="75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50D20"/>
                </a:solidFill>
                <a:latin typeface="Cutive Mono"/>
                <a:ea typeface="Cutive Mono"/>
                <a:cs typeface="Cutive Mono"/>
                <a:sym typeface="Cutive Mono"/>
              </a:rPr>
              <a:t>Jupiter is a gas giant and the biggest planet in our Solar System</a:t>
            </a:r>
            <a:endParaRPr sz="1000">
              <a:solidFill>
                <a:srgbClr val="450D20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743" name="Google Shape;743;p35"/>
          <p:cNvSpPr txBox="1"/>
          <p:nvPr/>
        </p:nvSpPr>
        <p:spPr>
          <a:xfrm>
            <a:off x="2961550" y="4060250"/>
            <a:ext cx="15048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50D20"/>
                </a:solidFill>
                <a:latin typeface="Cutive Mono"/>
                <a:ea typeface="Cutive Mono"/>
                <a:cs typeface="Cutive Mono"/>
                <a:sym typeface="Cutive Mono"/>
              </a:rPr>
              <a:t>Saturn is the ringed planet. It’s composed mostly of hydrogen and helium</a:t>
            </a:r>
            <a:endParaRPr sz="1000">
              <a:solidFill>
                <a:srgbClr val="450D20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744" name="Google Shape;744;p35"/>
          <p:cNvSpPr txBox="1"/>
          <p:nvPr/>
        </p:nvSpPr>
        <p:spPr>
          <a:xfrm>
            <a:off x="1070775" y="1823400"/>
            <a:ext cx="12963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50D20"/>
                </a:solidFill>
                <a:latin typeface="Cutive Mono"/>
                <a:ea typeface="Cutive Mono"/>
                <a:cs typeface="Cutive Mono"/>
                <a:sym typeface="Cutive Mono"/>
              </a:rPr>
              <a:t>Neptune is the farthest planet in our Solar System</a:t>
            </a:r>
            <a:endParaRPr sz="1000">
              <a:solidFill>
                <a:srgbClr val="450D20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8522"/>
        </a:solidFill>
      </p:bgPr>
    </p:bg>
    <p:spTree>
      <p:nvGrpSpPr>
        <p:cNvPr id="748" name="Shape 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" name="Google Shape;749;p36"/>
          <p:cNvSpPr/>
          <p:nvPr/>
        </p:nvSpPr>
        <p:spPr>
          <a:xfrm>
            <a:off x="1930025" y="2122025"/>
            <a:ext cx="1013700" cy="1013700"/>
          </a:xfrm>
          <a:prstGeom prst="ellipse">
            <a:avLst/>
          </a:prstGeom>
          <a:noFill/>
          <a:ln cap="flat" cmpd="sng" w="19050">
            <a:solidFill>
              <a:srgbClr val="FFFFFF"/>
            </a:solidFill>
            <a:prstDash val="dash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0" name="Google Shape;750;p36"/>
          <p:cNvSpPr/>
          <p:nvPr/>
        </p:nvSpPr>
        <p:spPr>
          <a:xfrm>
            <a:off x="3669950" y="2122025"/>
            <a:ext cx="1013700" cy="1013700"/>
          </a:xfrm>
          <a:prstGeom prst="ellipse">
            <a:avLst/>
          </a:prstGeom>
          <a:noFill/>
          <a:ln cap="flat" cmpd="sng" w="19050">
            <a:solidFill>
              <a:srgbClr val="FFFFFF"/>
            </a:solidFill>
            <a:prstDash val="dash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" name="Google Shape;751;p36"/>
          <p:cNvSpPr/>
          <p:nvPr/>
        </p:nvSpPr>
        <p:spPr>
          <a:xfrm>
            <a:off x="5409876" y="2122025"/>
            <a:ext cx="1013700" cy="1013700"/>
          </a:xfrm>
          <a:prstGeom prst="ellipse">
            <a:avLst/>
          </a:prstGeom>
          <a:noFill/>
          <a:ln cap="flat" cmpd="sng" w="19050">
            <a:solidFill>
              <a:srgbClr val="FFFFFF"/>
            </a:solidFill>
            <a:prstDash val="dashDot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" name="Google Shape;752;p36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STRATEGY</a:t>
            </a:r>
            <a:endParaRPr/>
          </a:p>
        </p:txBody>
      </p:sp>
      <p:sp>
        <p:nvSpPr>
          <p:cNvPr id="753" name="Google Shape;753;p36"/>
          <p:cNvSpPr txBox="1"/>
          <p:nvPr/>
        </p:nvSpPr>
        <p:spPr>
          <a:xfrm>
            <a:off x="2406725" y="3691750"/>
            <a:ext cx="17874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50D20"/>
                </a:solidFill>
                <a:latin typeface="Cutive Mono"/>
                <a:ea typeface="Cutive Mono"/>
                <a:cs typeface="Cutive Mono"/>
                <a:sym typeface="Cutive Mono"/>
              </a:rPr>
              <a:t>Jupiter is the biggest planet in our Solar System</a:t>
            </a:r>
            <a:endParaRPr sz="1000">
              <a:solidFill>
                <a:srgbClr val="450D20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754" name="Google Shape;754;p36"/>
          <p:cNvSpPr txBox="1"/>
          <p:nvPr/>
        </p:nvSpPr>
        <p:spPr>
          <a:xfrm>
            <a:off x="3283100" y="873225"/>
            <a:ext cx="1787400" cy="75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ctr">
              <a:spcBef>
                <a:spcPts val="10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50D20"/>
                </a:solidFill>
                <a:latin typeface="Cutive Mono"/>
                <a:ea typeface="Cutive Mono"/>
                <a:cs typeface="Cutive Mono"/>
                <a:sym typeface="Cutive Mono"/>
              </a:rPr>
              <a:t>Saturn is the ringed planet. It’s a gas giant, composed mostly of hydrogen and helium</a:t>
            </a:r>
            <a:endParaRPr sz="1000">
              <a:solidFill>
                <a:srgbClr val="450D20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755" name="Google Shape;755;p36"/>
          <p:cNvSpPr txBox="1"/>
          <p:nvPr/>
        </p:nvSpPr>
        <p:spPr>
          <a:xfrm>
            <a:off x="5164325" y="1361750"/>
            <a:ext cx="15048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50D20"/>
                </a:solidFill>
                <a:latin typeface="Cutive Mono"/>
                <a:ea typeface="Cutive Mono"/>
                <a:cs typeface="Cutive Mono"/>
                <a:sym typeface="Cutive Mono"/>
              </a:rPr>
              <a:t>Mercury is the closest planet to the Sun </a:t>
            </a:r>
            <a:endParaRPr sz="1000">
              <a:solidFill>
                <a:srgbClr val="450D20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756" name="Google Shape;756;p36"/>
          <p:cNvSpPr txBox="1"/>
          <p:nvPr/>
        </p:nvSpPr>
        <p:spPr>
          <a:xfrm>
            <a:off x="4238949" y="3691750"/>
            <a:ext cx="16029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50D20"/>
                </a:solidFill>
                <a:latin typeface="Cutive Mono"/>
                <a:ea typeface="Cutive Mono"/>
                <a:cs typeface="Cutive Mono"/>
                <a:sym typeface="Cutive Mono"/>
              </a:rPr>
              <a:t>Despite being red, Mars is a cold place, not hot</a:t>
            </a:r>
            <a:endParaRPr sz="1000">
              <a:solidFill>
                <a:srgbClr val="450D20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757" name="Google Shape;757;p36"/>
          <p:cNvSpPr txBox="1"/>
          <p:nvPr/>
        </p:nvSpPr>
        <p:spPr>
          <a:xfrm>
            <a:off x="1684475" y="1361750"/>
            <a:ext cx="15048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450D20"/>
                </a:solidFill>
                <a:latin typeface="Cutive Mono"/>
                <a:ea typeface="Cutive Mono"/>
                <a:cs typeface="Cutive Mono"/>
                <a:sym typeface="Cutive Mono"/>
              </a:rPr>
              <a:t>Neptune is the farthest planet in our Solar System</a:t>
            </a:r>
            <a:endParaRPr sz="1000">
              <a:solidFill>
                <a:srgbClr val="450D20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758" name="Google Shape;758;p36"/>
          <p:cNvSpPr/>
          <p:nvPr/>
        </p:nvSpPr>
        <p:spPr>
          <a:xfrm>
            <a:off x="1987475" y="2179525"/>
            <a:ext cx="898800" cy="898800"/>
          </a:xfrm>
          <a:prstGeom prst="ellipse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9" name="Google Shape;759;p36"/>
          <p:cNvSpPr/>
          <p:nvPr/>
        </p:nvSpPr>
        <p:spPr>
          <a:xfrm>
            <a:off x="2663075" y="1991575"/>
            <a:ext cx="1274700" cy="1274700"/>
          </a:xfrm>
          <a:prstGeom prst="ellipse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" name="Google Shape;760;p36"/>
          <p:cNvSpPr/>
          <p:nvPr/>
        </p:nvSpPr>
        <p:spPr>
          <a:xfrm>
            <a:off x="3727450" y="2179525"/>
            <a:ext cx="898800" cy="898800"/>
          </a:xfrm>
          <a:prstGeom prst="ellipse">
            <a:avLst/>
          </a:prstGeom>
          <a:solidFill>
            <a:srgbClr val="FFD640">
              <a:alpha val="5691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" name="Google Shape;761;p36"/>
          <p:cNvSpPr/>
          <p:nvPr/>
        </p:nvSpPr>
        <p:spPr>
          <a:xfrm>
            <a:off x="4403050" y="1991575"/>
            <a:ext cx="1274700" cy="1274700"/>
          </a:xfrm>
          <a:prstGeom prst="ellipse">
            <a:avLst/>
          </a:prstGeom>
          <a:solidFill>
            <a:srgbClr val="00DCAB">
              <a:alpha val="5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" name="Google Shape;762;p36"/>
          <p:cNvSpPr/>
          <p:nvPr/>
        </p:nvSpPr>
        <p:spPr>
          <a:xfrm>
            <a:off x="5467425" y="2179525"/>
            <a:ext cx="898800" cy="898800"/>
          </a:xfrm>
          <a:prstGeom prst="ellipse">
            <a:avLst/>
          </a:prstGeom>
          <a:solidFill>
            <a:srgbClr val="F30000">
              <a:alpha val="5461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" name="Google Shape;763;p36"/>
          <p:cNvSpPr txBox="1"/>
          <p:nvPr/>
        </p:nvSpPr>
        <p:spPr>
          <a:xfrm>
            <a:off x="2068775" y="2472975"/>
            <a:ext cx="736200" cy="31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STEP 1</a:t>
            </a:r>
            <a:endParaRPr sz="1000">
              <a:solidFill>
                <a:srgbClr val="FFFFFF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764" name="Google Shape;764;p36"/>
          <p:cNvSpPr txBox="1"/>
          <p:nvPr/>
        </p:nvSpPr>
        <p:spPr>
          <a:xfrm>
            <a:off x="2910013" y="2472975"/>
            <a:ext cx="736200" cy="31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STEP 2</a:t>
            </a:r>
            <a:endParaRPr sz="1000">
              <a:solidFill>
                <a:srgbClr val="FFFFFF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765" name="Google Shape;765;p36"/>
          <p:cNvSpPr txBox="1"/>
          <p:nvPr/>
        </p:nvSpPr>
        <p:spPr>
          <a:xfrm>
            <a:off x="3808688" y="2472975"/>
            <a:ext cx="736200" cy="31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STEP 3</a:t>
            </a:r>
            <a:endParaRPr sz="1000">
              <a:solidFill>
                <a:srgbClr val="FFFFFF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766" name="Google Shape;766;p36"/>
          <p:cNvSpPr txBox="1"/>
          <p:nvPr/>
        </p:nvSpPr>
        <p:spPr>
          <a:xfrm>
            <a:off x="4678725" y="2472975"/>
            <a:ext cx="736200" cy="31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STEP 4</a:t>
            </a:r>
            <a:endParaRPr sz="1000">
              <a:solidFill>
                <a:srgbClr val="FFFFFF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767" name="Google Shape;767;p36"/>
          <p:cNvSpPr txBox="1"/>
          <p:nvPr/>
        </p:nvSpPr>
        <p:spPr>
          <a:xfrm>
            <a:off x="5548750" y="2472975"/>
            <a:ext cx="736200" cy="312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STEP 5</a:t>
            </a:r>
            <a:endParaRPr sz="1000">
              <a:solidFill>
                <a:srgbClr val="FFFFFF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grpSp>
        <p:nvGrpSpPr>
          <p:cNvPr id="768" name="Google Shape;768;p36"/>
          <p:cNvGrpSpPr/>
          <p:nvPr/>
        </p:nvGrpSpPr>
        <p:grpSpPr>
          <a:xfrm>
            <a:off x="2338504" y="1912225"/>
            <a:ext cx="204000" cy="267300"/>
            <a:chOff x="2650779" y="1854850"/>
            <a:chExt cx="204000" cy="267300"/>
          </a:xfrm>
        </p:grpSpPr>
        <p:cxnSp>
          <p:nvCxnSpPr>
            <p:cNvPr id="769" name="Google Shape;769;p36"/>
            <p:cNvCxnSpPr>
              <a:stCxn id="758" idx="0"/>
            </p:cNvCxnSpPr>
            <p:nvPr/>
          </p:nvCxnSpPr>
          <p:spPr>
            <a:xfrm rot="10800000">
              <a:off x="2749150" y="1854850"/>
              <a:ext cx="0" cy="267300"/>
            </a:xfrm>
            <a:prstGeom prst="straightConnector1">
              <a:avLst/>
            </a:prstGeom>
            <a:noFill/>
            <a:ln cap="flat" cmpd="sng" w="19050">
              <a:solidFill>
                <a:srgbClr val="9D21DD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0" name="Google Shape;770;p36"/>
            <p:cNvCxnSpPr/>
            <p:nvPr/>
          </p:nvCxnSpPr>
          <p:spPr>
            <a:xfrm>
              <a:off x="2650779" y="1969450"/>
              <a:ext cx="204000" cy="0"/>
            </a:xfrm>
            <a:prstGeom prst="straightConnector1">
              <a:avLst/>
            </a:prstGeom>
            <a:noFill/>
            <a:ln cap="flat" cmpd="sng" w="19050">
              <a:solidFill>
                <a:srgbClr val="9D21DD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71" name="Google Shape;771;p36"/>
          <p:cNvGrpSpPr/>
          <p:nvPr/>
        </p:nvGrpSpPr>
        <p:grpSpPr>
          <a:xfrm>
            <a:off x="5814725" y="1912225"/>
            <a:ext cx="204000" cy="267300"/>
            <a:chOff x="2647150" y="1854850"/>
            <a:chExt cx="204000" cy="267300"/>
          </a:xfrm>
        </p:grpSpPr>
        <p:cxnSp>
          <p:nvCxnSpPr>
            <p:cNvPr id="772" name="Google Shape;772;p36"/>
            <p:cNvCxnSpPr/>
            <p:nvPr/>
          </p:nvCxnSpPr>
          <p:spPr>
            <a:xfrm rot="10800000">
              <a:off x="2749150" y="1854850"/>
              <a:ext cx="0" cy="267300"/>
            </a:xfrm>
            <a:prstGeom prst="straightConnector1">
              <a:avLst/>
            </a:prstGeom>
            <a:noFill/>
            <a:ln cap="flat" cmpd="sng" w="19050">
              <a:solidFill>
                <a:srgbClr val="F30000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3" name="Google Shape;773;p36"/>
            <p:cNvCxnSpPr/>
            <p:nvPr/>
          </p:nvCxnSpPr>
          <p:spPr>
            <a:xfrm>
              <a:off x="2647150" y="1969450"/>
              <a:ext cx="204000" cy="0"/>
            </a:xfrm>
            <a:prstGeom prst="straightConnector1">
              <a:avLst/>
            </a:prstGeom>
            <a:noFill/>
            <a:ln cap="flat" cmpd="sng" w="19050">
              <a:solidFill>
                <a:srgbClr val="F30000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74" name="Google Shape;774;p36"/>
          <p:cNvGrpSpPr/>
          <p:nvPr/>
        </p:nvGrpSpPr>
        <p:grpSpPr>
          <a:xfrm>
            <a:off x="4068413" y="1626025"/>
            <a:ext cx="204000" cy="553500"/>
            <a:chOff x="2647150" y="1854950"/>
            <a:chExt cx="204000" cy="553500"/>
          </a:xfrm>
        </p:grpSpPr>
        <p:cxnSp>
          <p:nvCxnSpPr>
            <p:cNvPr id="775" name="Google Shape;775;p36"/>
            <p:cNvCxnSpPr>
              <a:stCxn id="760" idx="0"/>
            </p:cNvCxnSpPr>
            <p:nvPr/>
          </p:nvCxnSpPr>
          <p:spPr>
            <a:xfrm rot="10800000">
              <a:off x="2749288" y="1854950"/>
              <a:ext cx="6300" cy="553500"/>
            </a:xfrm>
            <a:prstGeom prst="straightConnector1">
              <a:avLst/>
            </a:prstGeom>
            <a:noFill/>
            <a:ln cap="flat" cmpd="sng" w="19050">
              <a:solidFill>
                <a:srgbClr val="FF852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6" name="Google Shape;776;p36"/>
            <p:cNvCxnSpPr/>
            <p:nvPr/>
          </p:nvCxnSpPr>
          <p:spPr>
            <a:xfrm>
              <a:off x="2647150" y="1969450"/>
              <a:ext cx="204000" cy="0"/>
            </a:xfrm>
            <a:prstGeom prst="straightConnector1">
              <a:avLst/>
            </a:prstGeom>
            <a:noFill/>
            <a:ln cap="flat" cmpd="sng" w="19050">
              <a:solidFill>
                <a:srgbClr val="FF852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cxnSp>
        <p:nvCxnSpPr>
          <p:cNvPr id="777" name="Google Shape;777;p36"/>
          <p:cNvCxnSpPr/>
          <p:nvPr/>
        </p:nvCxnSpPr>
        <p:spPr>
          <a:xfrm>
            <a:off x="3300425" y="3266275"/>
            <a:ext cx="0" cy="267300"/>
          </a:xfrm>
          <a:prstGeom prst="straightConnector1">
            <a:avLst/>
          </a:prstGeom>
          <a:noFill/>
          <a:ln cap="flat" cmpd="sng" w="19050">
            <a:solidFill>
              <a:srgbClr val="F4155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78" name="Google Shape;778;p36"/>
          <p:cNvCxnSpPr/>
          <p:nvPr/>
        </p:nvCxnSpPr>
        <p:spPr>
          <a:xfrm>
            <a:off x="5040400" y="3266275"/>
            <a:ext cx="0" cy="267300"/>
          </a:xfrm>
          <a:prstGeom prst="straightConnector1">
            <a:avLst/>
          </a:prstGeom>
          <a:noFill/>
          <a:ln cap="flat" cmpd="sng" w="19050">
            <a:solidFill>
              <a:srgbClr val="3BE7A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79" name="Google Shape;779;p36"/>
          <p:cNvSpPr/>
          <p:nvPr/>
        </p:nvSpPr>
        <p:spPr>
          <a:xfrm rot="10800000">
            <a:off x="3224825" y="3413613"/>
            <a:ext cx="151200" cy="130800"/>
          </a:xfrm>
          <a:prstGeom prst="triangle">
            <a:avLst>
              <a:gd fmla="val 50000" name="adj"/>
            </a:avLst>
          </a:prstGeom>
          <a:noFill/>
          <a:ln cap="flat" cmpd="sng" w="19050">
            <a:solidFill>
              <a:srgbClr val="F4155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0" name="Google Shape;780;p36"/>
          <p:cNvSpPr/>
          <p:nvPr/>
        </p:nvSpPr>
        <p:spPr>
          <a:xfrm rot="10800000">
            <a:off x="4964800" y="3413613"/>
            <a:ext cx="151200" cy="130800"/>
          </a:xfrm>
          <a:prstGeom prst="triangle">
            <a:avLst>
              <a:gd fmla="val 50000" name="adj"/>
            </a:avLst>
          </a:prstGeom>
          <a:noFill/>
          <a:ln cap="flat" cmpd="sng" w="19050">
            <a:solidFill>
              <a:srgbClr val="3BE7A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84" name="Shape 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5" name="Google Shape;785;p37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EVENT </a:t>
            </a:r>
            <a:r>
              <a:rPr lang="es"/>
              <a:t>DESCRIPTION</a:t>
            </a:r>
            <a:endParaRPr/>
          </a:p>
        </p:txBody>
      </p:sp>
      <p:sp>
        <p:nvSpPr>
          <p:cNvPr id="786" name="Google Shape;786;p37"/>
          <p:cNvSpPr txBox="1"/>
          <p:nvPr>
            <p:ph idx="1" type="subTitle"/>
          </p:nvPr>
        </p:nvSpPr>
        <p:spPr>
          <a:xfrm>
            <a:off x="3095663" y="1296975"/>
            <a:ext cx="2292600" cy="254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8522"/>
        </a:solidFill>
      </p:bgPr>
    </p:bg>
    <p:spTree>
      <p:nvGrpSpPr>
        <p:cNvPr id="790" name="Shape 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1" name="Google Shape;791;p38"/>
          <p:cNvPicPr preferRelativeResize="0"/>
          <p:nvPr/>
        </p:nvPicPr>
        <p:blipFill rotWithShape="1">
          <a:blip r:embed="rId3">
            <a:alphaModFix/>
          </a:blip>
          <a:srcRect b="0" l="19480" r="28264" t="0"/>
          <a:stretch/>
        </p:blipFill>
        <p:spPr>
          <a:xfrm>
            <a:off x="5635447" y="1468275"/>
            <a:ext cx="2050202" cy="22071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92" name="Google Shape;792;p38"/>
          <p:cNvPicPr preferRelativeResize="0"/>
          <p:nvPr/>
        </p:nvPicPr>
        <p:blipFill rotWithShape="1">
          <a:blip r:embed="rId4">
            <a:alphaModFix/>
          </a:blip>
          <a:srcRect b="0" l="19490" r="28257" t="0"/>
          <a:stretch/>
        </p:blipFill>
        <p:spPr>
          <a:xfrm>
            <a:off x="3218423" y="1468275"/>
            <a:ext cx="2050200" cy="2207099"/>
          </a:xfrm>
          <a:prstGeom prst="rect">
            <a:avLst/>
          </a:prstGeom>
          <a:noFill/>
          <a:ln>
            <a:noFill/>
          </a:ln>
        </p:spPr>
      </p:pic>
      <p:sp>
        <p:nvSpPr>
          <p:cNvPr id="793" name="Google Shape;793;p38"/>
          <p:cNvSpPr/>
          <p:nvPr/>
        </p:nvSpPr>
        <p:spPr>
          <a:xfrm>
            <a:off x="3218423" y="1468275"/>
            <a:ext cx="2050200" cy="2207100"/>
          </a:xfrm>
          <a:prstGeom prst="rect">
            <a:avLst/>
          </a:prstGeom>
          <a:solidFill>
            <a:srgbClr val="9D21DD">
              <a:alpha val="43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794" name="Google Shape;794;p38"/>
          <p:cNvPicPr preferRelativeResize="0"/>
          <p:nvPr/>
        </p:nvPicPr>
        <p:blipFill rotWithShape="1">
          <a:blip r:embed="rId5">
            <a:alphaModFix/>
          </a:blip>
          <a:srcRect b="0" l="3557" r="3548" t="0"/>
          <a:stretch/>
        </p:blipFill>
        <p:spPr>
          <a:xfrm flipH="1">
            <a:off x="801398" y="1468275"/>
            <a:ext cx="2050205" cy="2207094"/>
          </a:xfrm>
          <a:prstGeom prst="rect">
            <a:avLst/>
          </a:prstGeom>
          <a:noFill/>
          <a:ln>
            <a:noFill/>
          </a:ln>
        </p:spPr>
      </p:pic>
      <p:sp>
        <p:nvSpPr>
          <p:cNvPr id="795" name="Google Shape;795;p38"/>
          <p:cNvSpPr/>
          <p:nvPr/>
        </p:nvSpPr>
        <p:spPr>
          <a:xfrm>
            <a:off x="801398" y="1468275"/>
            <a:ext cx="2050200" cy="2207100"/>
          </a:xfrm>
          <a:prstGeom prst="rect">
            <a:avLst/>
          </a:prstGeom>
          <a:solidFill>
            <a:srgbClr val="FF8522">
              <a:alpha val="3154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" name="Google Shape;796;p38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PRICING</a:t>
            </a:r>
            <a:endParaRPr/>
          </a:p>
        </p:txBody>
      </p:sp>
      <p:sp>
        <p:nvSpPr>
          <p:cNvPr id="797" name="Google Shape;797;p38"/>
          <p:cNvSpPr/>
          <p:nvPr/>
        </p:nvSpPr>
        <p:spPr>
          <a:xfrm>
            <a:off x="5635448" y="1468275"/>
            <a:ext cx="2050200" cy="2207100"/>
          </a:xfrm>
          <a:prstGeom prst="rect">
            <a:avLst/>
          </a:prstGeom>
          <a:solidFill>
            <a:srgbClr val="FFE2AE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" name="Google Shape;798;p38"/>
          <p:cNvGrpSpPr/>
          <p:nvPr/>
        </p:nvGrpSpPr>
        <p:grpSpPr>
          <a:xfrm>
            <a:off x="1200581" y="920381"/>
            <a:ext cx="1251834" cy="638158"/>
            <a:chOff x="2982825" y="1522475"/>
            <a:chExt cx="790000" cy="402725"/>
          </a:xfrm>
        </p:grpSpPr>
        <p:sp>
          <p:nvSpPr>
            <p:cNvPr id="799" name="Google Shape;799;p38"/>
            <p:cNvSpPr/>
            <p:nvPr/>
          </p:nvSpPr>
          <p:spPr>
            <a:xfrm>
              <a:off x="2982825" y="1522475"/>
              <a:ext cx="790000" cy="284100"/>
            </a:xfrm>
            <a:custGeom>
              <a:rect b="b" l="l" r="r" t="t"/>
              <a:pathLst>
                <a:path extrusionOk="0" h="11364" w="31600">
                  <a:moveTo>
                    <a:pt x="1" y="1"/>
                  </a:moveTo>
                  <a:lnTo>
                    <a:pt x="1" y="11363"/>
                  </a:lnTo>
                  <a:lnTo>
                    <a:pt x="31600" y="11363"/>
                  </a:lnTo>
                  <a:lnTo>
                    <a:pt x="31600" y="1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8"/>
            <p:cNvSpPr/>
            <p:nvPr/>
          </p:nvSpPr>
          <p:spPr>
            <a:xfrm>
              <a:off x="3299175" y="1789075"/>
              <a:ext cx="157325" cy="136125"/>
            </a:xfrm>
            <a:custGeom>
              <a:rect b="b" l="l" r="r" t="t"/>
              <a:pathLst>
                <a:path extrusionOk="0" h="5445" w="6293">
                  <a:moveTo>
                    <a:pt x="0" y="0"/>
                  </a:moveTo>
                  <a:lnTo>
                    <a:pt x="3146" y="5444"/>
                  </a:lnTo>
                  <a:lnTo>
                    <a:pt x="6293" y="0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" name="Google Shape;801;p38"/>
          <p:cNvGrpSpPr/>
          <p:nvPr/>
        </p:nvGrpSpPr>
        <p:grpSpPr>
          <a:xfrm>
            <a:off x="6034631" y="920381"/>
            <a:ext cx="1251834" cy="638158"/>
            <a:chOff x="2982825" y="1522475"/>
            <a:chExt cx="790000" cy="402725"/>
          </a:xfrm>
        </p:grpSpPr>
        <p:sp>
          <p:nvSpPr>
            <p:cNvPr id="802" name="Google Shape;802;p38"/>
            <p:cNvSpPr/>
            <p:nvPr/>
          </p:nvSpPr>
          <p:spPr>
            <a:xfrm>
              <a:off x="2982825" y="1522475"/>
              <a:ext cx="790000" cy="284100"/>
            </a:xfrm>
            <a:custGeom>
              <a:rect b="b" l="l" r="r" t="t"/>
              <a:pathLst>
                <a:path extrusionOk="0" h="11364" w="31600">
                  <a:moveTo>
                    <a:pt x="1" y="1"/>
                  </a:moveTo>
                  <a:lnTo>
                    <a:pt x="1" y="11363"/>
                  </a:lnTo>
                  <a:lnTo>
                    <a:pt x="31600" y="11363"/>
                  </a:lnTo>
                  <a:lnTo>
                    <a:pt x="31600" y="1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8"/>
            <p:cNvSpPr/>
            <p:nvPr/>
          </p:nvSpPr>
          <p:spPr>
            <a:xfrm>
              <a:off x="3299175" y="1789075"/>
              <a:ext cx="157325" cy="136125"/>
            </a:xfrm>
            <a:custGeom>
              <a:rect b="b" l="l" r="r" t="t"/>
              <a:pathLst>
                <a:path extrusionOk="0" h="5445" w="6293">
                  <a:moveTo>
                    <a:pt x="0" y="0"/>
                  </a:moveTo>
                  <a:lnTo>
                    <a:pt x="3146" y="5444"/>
                  </a:lnTo>
                  <a:lnTo>
                    <a:pt x="6293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" name="Google Shape;804;p38"/>
          <p:cNvGrpSpPr/>
          <p:nvPr/>
        </p:nvGrpSpPr>
        <p:grpSpPr>
          <a:xfrm>
            <a:off x="3617606" y="920381"/>
            <a:ext cx="1251834" cy="638158"/>
            <a:chOff x="2982825" y="1522475"/>
            <a:chExt cx="790000" cy="402725"/>
          </a:xfrm>
        </p:grpSpPr>
        <p:sp>
          <p:nvSpPr>
            <p:cNvPr id="805" name="Google Shape;805;p38"/>
            <p:cNvSpPr/>
            <p:nvPr/>
          </p:nvSpPr>
          <p:spPr>
            <a:xfrm>
              <a:off x="2982825" y="1522475"/>
              <a:ext cx="790000" cy="284100"/>
            </a:xfrm>
            <a:custGeom>
              <a:rect b="b" l="l" r="r" t="t"/>
              <a:pathLst>
                <a:path extrusionOk="0" h="11364" w="31600">
                  <a:moveTo>
                    <a:pt x="1" y="1"/>
                  </a:moveTo>
                  <a:lnTo>
                    <a:pt x="1" y="11363"/>
                  </a:lnTo>
                  <a:lnTo>
                    <a:pt x="31600" y="11363"/>
                  </a:lnTo>
                  <a:lnTo>
                    <a:pt x="31600" y="1"/>
                  </a:ln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8"/>
            <p:cNvSpPr/>
            <p:nvPr/>
          </p:nvSpPr>
          <p:spPr>
            <a:xfrm>
              <a:off x="3299175" y="1789075"/>
              <a:ext cx="157325" cy="136125"/>
            </a:xfrm>
            <a:custGeom>
              <a:rect b="b" l="l" r="r" t="t"/>
              <a:pathLst>
                <a:path extrusionOk="0" h="5445" w="6293">
                  <a:moveTo>
                    <a:pt x="0" y="0"/>
                  </a:moveTo>
                  <a:lnTo>
                    <a:pt x="3146" y="5444"/>
                  </a:lnTo>
                  <a:lnTo>
                    <a:pt x="6293" y="0"/>
                  </a:ln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" name="Google Shape;807;p38"/>
          <p:cNvSpPr/>
          <p:nvPr/>
        </p:nvSpPr>
        <p:spPr>
          <a:xfrm>
            <a:off x="982425" y="3202699"/>
            <a:ext cx="1688151" cy="194080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8" name="Google Shape;808;p38"/>
          <p:cNvSpPr/>
          <p:nvPr/>
        </p:nvSpPr>
        <p:spPr>
          <a:xfrm>
            <a:off x="3359775" y="3202699"/>
            <a:ext cx="1688151" cy="194080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" name="Google Shape;809;p38"/>
          <p:cNvSpPr/>
          <p:nvPr/>
        </p:nvSpPr>
        <p:spPr>
          <a:xfrm>
            <a:off x="5816474" y="3202699"/>
            <a:ext cx="1688151" cy="194080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" name="Google Shape;810;p38"/>
          <p:cNvSpPr txBox="1"/>
          <p:nvPr>
            <p:ph idx="1" type="subTitle"/>
          </p:nvPr>
        </p:nvSpPr>
        <p:spPr>
          <a:xfrm>
            <a:off x="1200572" y="3468300"/>
            <a:ext cx="12519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</a:t>
            </a:r>
            <a:endParaRPr/>
          </a:p>
        </p:txBody>
      </p:sp>
      <p:sp>
        <p:nvSpPr>
          <p:cNvPr id="811" name="Google Shape;811;p38"/>
          <p:cNvSpPr txBox="1"/>
          <p:nvPr>
            <p:ph idx="3" type="subTitle"/>
          </p:nvPr>
        </p:nvSpPr>
        <p:spPr>
          <a:xfrm>
            <a:off x="3577922" y="3468300"/>
            <a:ext cx="12519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 is composed of hydrogen and helium</a:t>
            </a:r>
            <a:endParaRPr/>
          </a:p>
        </p:txBody>
      </p:sp>
      <p:sp>
        <p:nvSpPr>
          <p:cNvPr id="812" name="Google Shape;812;p38"/>
          <p:cNvSpPr txBox="1"/>
          <p:nvPr>
            <p:ph idx="4" type="subTitle"/>
          </p:nvPr>
        </p:nvSpPr>
        <p:spPr>
          <a:xfrm>
            <a:off x="2944447" y="834477"/>
            <a:ext cx="25188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2-DAY PASS</a:t>
            </a:r>
            <a:endParaRPr/>
          </a:p>
        </p:txBody>
      </p:sp>
      <p:sp>
        <p:nvSpPr>
          <p:cNvPr id="813" name="Google Shape;813;p38"/>
          <p:cNvSpPr txBox="1"/>
          <p:nvPr>
            <p:ph idx="5" type="subTitle"/>
          </p:nvPr>
        </p:nvSpPr>
        <p:spPr>
          <a:xfrm>
            <a:off x="6041634" y="3468300"/>
            <a:ext cx="1251900" cy="60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Venus has a beautiful name, but it’s very hot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14" name="Google Shape;814;p38"/>
          <p:cNvSpPr txBox="1"/>
          <p:nvPr>
            <p:ph idx="6" type="subTitle"/>
          </p:nvPr>
        </p:nvSpPr>
        <p:spPr>
          <a:xfrm>
            <a:off x="5408160" y="834477"/>
            <a:ext cx="25188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VIP PASS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815" name="Google Shape;815;p38"/>
          <p:cNvSpPr txBox="1"/>
          <p:nvPr>
            <p:ph idx="2" type="subTitle"/>
          </p:nvPr>
        </p:nvSpPr>
        <p:spPr>
          <a:xfrm>
            <a:off x="567097" y="834477"/>
            <a:ext cx="25188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1-DAY PASS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19" name="Shape 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" name="Google Shape;820;p39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DISTRIBUTION CHANNELS</a:t>
            </a:r>
            <a:endParaRPr/>
          </a:p>
        </p:txBody>
      </p:sp>
      <p:sp>
        <p:nvSpPr>
          <p:cNvPr id="821" name="Google Shape;821;p39"/>
          <p:cNvSpPr/>
          <p:nvPr/>
        </p:nvSpPr>
        <p:spPr>
          <a:xfrm>
            <a:off x="903075" y="5"/>
            <a:ext cx="1688151" cy="5143488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2" name="Google Shape;822;p39"/>
          <p:cNvSpPr/>
          <p:nvPr/>
        </p:nvSpPr>
        <p:spPr>
          <a:xfrm>
            <a:off x="3359775" y="5"/>
            <a:ext cx="1688151" cy="5143488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" name="Google Shape;823;p39"/>
          <p:cNvSpPr/>
          <p:nvPr/>
        </p:nvSpPr>
        <p:spPr>
          <a:xfrm>
            <a:off x="5816474" y="5"/>
            <a:ext cx="1688151" cy="5143488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" name="Google Shape;824;p39"/>
          <p:cNvGrpSpPr/>
          <p:nvPr/>
        </p:nvGrpSpPr>
        <p:grpSpPr>
          <a:xfrm>
            <a:off x="6380072" y="2128902"/>
            <a:ext cx="560746" cy="575156"/>
            <a:chOff x="1258300" y="238125"/>
            <a:chExt cx="5083825" cy="5219200"/>
          </a:xfrm>
        </p:grpSpPr>
        <p:sp>
          <p:nvSpPr>
            <p:cNvPr id="825" name="Google Shape;825;p39"/>
            <p:cNvSpPr/>
            <p:nvPr/>
          </p:nvSpPr>
          <p:spPr>
            <a:xfrm>
              <a:off x="3986125" y="2387750"/>
              <a:ext cx="2278525" cy="703800"/>
            </a:xfrm>
            <a:custGeom>
              <a:rect b="b" l="l" r="r" t="t"/>
              <a:pathLst>
                <a:path extrusionOk="0" h="28152" w="91141">
                  <a:moveTo>
                    <a:pt x="8515" y="1"/>
                  </a:moveTo>
                  <a:cubicBezTo>
                    <a:pt x="3817" y="1"/>
                    <a:pt x="1" y="5351"/>
                    <a:pt x="1" y="12005"/>
                  </a:cubicBezTo>
                  <a:cubicBezTo>
                    <a:pt x="1" y="18627"/>
                    <a:pt x="3817" y="28152"/>
                    <a:pt x="8515" y="28152"/>
                  </a:cubicBezTo>
                  <a:cubicBezTo>
                    <a:pt x="9819" y="28152"/>
                    <a:pt x="11059" y="27402"/>
                    <a:pt x="12168" y="26195"/>
                  </a:cubicBezTo>
                  <a:lnTo>
                    <a:pt x="78974" y="26195"/>
                  </a:lnTo>
                  <a:cubicBezTo>
                    <a:pt x="80083" y="27402"/>
                    <a:pt x="81322" y="28152"/>
                    <a:pt x="82627" y="28152"/>
                  </a:cubicBezTo>
                  <a:cubicBezTo>
                    <a:pt x="87324" y="28152"/>
                    <a:pt x="91141" y="18627"/>
                    <a:pt x="91141" y="12005"/>
                  </a:cubicBezTo>
                  <a:cubicBezTo>
                    <a:pt x="91141" y="5351"/>
                    <a:pt x="87324" y="1"/>
                    <a:pt x="82627" y="1"/>
                  </a:cubicBezTo>
                  <a:cubicBezTo>
                    <a:pt x="82333" y="1"/>
                    <a:pt x="82040" y="1"/>
                    <a:pt x="81746" y="34"/>
                  </a:cubicBezTo>
                  <a:lnTo>
                    <a:pt x="9395" y="34"/>
                  </a:lnTo>
                  <a:cubicBezTo>
                    <a:pt x="9102" y="1"/>
                    <a:pt x="8808" y="1"/>
                    <a:pt x="8515" y="1"/>
                  </a:cubicBez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9"/>
            <p:cNvSpPr/>
            <p:nvPr/>
          </p:nvSpPr>
          <p:spPr>
            <a:xfrm>
              <a:off x="4198175" y="1631800"/>
              <a:ext cx="1854450" cy="2168825"/>
            </a:xfrm>
            <a:custGeom>
              <a:rect b="b" l="l" r="r" t="t"/>
              <a:pathLst>
                <a:path extrusionOk="0" h="86753" w="74178">
                  <a:moveTo>
                    <a:pt x="47429" y="0"/>
                  </a:moveTo>
                  <a:lnTo>
                    <a:pt x="10993" y="6198"/>
                  </a:lnTo>
                  <a:lnTo>
                    <a:pt x="1272" y="15462"/>
                  </a:lnTo>
                  <a:cubicBezTo>
                    <a:pt x="0" y="30826"/>
                    <a:pt x="1631" y="46777"/>
                    <a:pt x="4958" y="63185"/>
                  </a:cubicBezTo>
                  <a:cubicBezTo>
                    <a:pt x="7666" y="76690"/>
                    <a:pt x="19442" y="86443"/>
                    <a:pt x="33207" y="86704"/>
                  </a:cubicBezTo>
                  <a:cubicBezTo>
                    <a:pt x="34496" y="86737"/>
                    <a:pt x="35792" y="86753"/>
                    <a:pt x="37089" y="86753"/>
                  </a:cubicBezTo>
                  <a:cubicBezTo>
                    <a:pt x="38385" y="86753"/>
                    <a:pt x="39682" y="86737"/>
                    <a:pt x="40971" y="86704"/>
                  </a:cubicBezTo>
                  <a:cubicBezTo>
                    <a:pt x="54736" y="86443"/>
                    <a:pt x="66479" y="76690"/>
                    <a:pt x="69219" y="63185"/>
                  </a:cubicBezTo>
                  <a:cubicBezTo>
                    <a:pt x="72547" y="46777"/>
                    <a:pt x="74178" y="30826"/>
                    <a:pt x="72905" y="15462"/>
                  </a:cubicBezTo>
                  <a:lnTo>
                    <a:pt x="47429" y="0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9"/>
            <p:cNvSpPr/>
            <p:nvPr/>
          </p:nvSpPr>
          <p:spPr>
            <a:xfrm>
              <a:off x="4195725" y="4010600"/>
              <a:ext cx="1890350" cy="1369250"/>
            </a:xfrm>
            <a:custGeom>
              <a:rect b="b" l="l" r="r" t="t"/>
              <a:pathLst>
                <a:path extrusionOk="0" h="54770" w="75614">
                  <a:moveTo>
                    <a:pt x="24400" y="0"/>
                  </a:moveTo>
                  <a:cubicBezTo>
                    <a:pt x="10895" y="0"/>
                    <a:pt x="0" y="10928"/>
                    <a:pt x="0" y="24400"/>
                  </a:cubicBezTo>
                  <a:lnTo>
                    <a:pt x="0" y="54769"/>
                  </a:lnTo>
                  <a:lnTo>
                    <a:pt x="75613" y="54769"/>
                  </a:lnTo>
                  <a:lnTo>
                    <a:pt x="75613" y="24400"/>
                  </a:lnTo>
                  <a:cubicBezTo>
                    <a:pt x="75613" y="10928"/>
                    <a:pt x="64685" y="0"/>
                    <a:pt x="51213" y="0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9"/>
            <p:cNvSpPr/>
            <p:nvPr/>
          </p:nvSpPr>
          <p:spPr>
            <a:xfrm>
              <a:off x="4949225" y="3791225"/>
              <a:ext cx="383325" cy="411050"/>
            </a:xfrm>
            <a:custGeom>
              <a:rect b="b" l="l" r="r" t="t"/>
              <a:pathLst>
                <a:path extrusionOk="0" h="16442" w="15333">
                  <a:moveTo>
                    <a:pt x="1" y="1"/>
                  </a:moveTo>
                  <a:lnTo>
                    <a:pt x="1" y="8775"/>
                  </a:lnTo>
                  <a:cubicBezTo>
                    <a:pt x="1" y="13016"/>
                    <a:pt x="3426" y="16441"/>
                    <a:pt x="7667" y="16441"/>
                  </a:cubicBezTo>
                  <a:cubicBezTo>
                    <a:pt x="11907" y="16441"/>
                    <a:pt x="15332" y="13016"/>
                    <a:pt x="15332" y="8775"/>
                  </a:cubicBezTo>
                  <a:lnTo>
                    <a:pt x="15332" y="1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9"/>
            <p:cNvSpPr/>
            <p:nvPr/>
          </p:nvSpPr>
          <p:spPr>
            <a:xfrm>
              <a:off x="4949225" y="3791225"/>
              <a:ext cx="383325" cy="398800"/>
            </a:xfrm>
            <a:custGeom>
              <a:rect b="b" l="l" r="r" t="t"/>
              <a:pathLst>
                <a:path extrusionOk="0" h="15952" w="15333">
                  <a:moveTo>
                    <a:pt x="1" y="1"/>
                  </a:moveTo>
                  <a:lnTo>
                    <a:pt x="1" y="8775"/>
                  </a:lnTo>
                  <a:cubicBezTo>
                    <a:pt x="1" y="10896"/>
                    <a:pt x="849" y="12820"/>
                    <a:pt x="2252" y="14190"/>
                  </a:cubicBezTo>
                  <a:cubicBezTo>
                    <a:pt x="3002" y="14941"/>
                    <a:pt x="3915" y="15560"/>
                    <a:pt x="4927" y="15952"/>
                  </a:cubicBezTo>
                  <a:cubicBezTo>
                    <a:pt x="3426" y="6459"/>
                    <a:pt x="15332" y="5546"/>
                    <a:pt x="15332" y="5546"/>
                  </a:cubicBezTo>
                  <a:lnTo>
                    <a:pt x="15332" y="1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9"/>
            <p:cNvSpPr/>
            <p:nvPr/>
          </p:nvSpPr>
          <p:spPr>
            <a:xfrm>
              <a:off x="4199800" y="1551150"/>
              <a:ext cx="1851200" cy="2248250"/>
            </a:xfrm>
            <a:custGeom>
              <a:rect b="b" l="l" r="r" t="t"/>
              <a:pathLst>
                <a:path extrusionOk="0" h="89930" w="74048">
                  <a:moveTo>
                    <a:pt x="15662" y="1"/>
                  </a:moveTo>
                  <a:cubicBezTo>
                    <a:pt x="13163" y="1"/>
                    <a:pt x="10872" y="100"/>
                    <a:pt x="8873" y="323"/>
                  </a:cubicBezTo>
                  <a:cubicBezTo>
                    <a:pt x="0" y="1302"/>
                    <a:pt x="555" y="25082"/>
                    <a:pt x="848" y="34020"/>
                  </a:cubicBezTo>
                  <a:cubicBezTo>
                    <a:pt x="1175" y="44588"/>
                    <a:pt x="2643" y="55386"/>
                    <a:pt x="4893" y="66411"/>
                  </a:cubicBezTo>
                  <a:cubicBezTo>
                    <a:pt x="7601" y="79916"/>
                    <a:pt x="19377" y="89669"/>
                    <a:pt x="33142" y="89930"/>
                  </a:cubicBezTo>
                  <a:cubicBezTo>
                    <a:pt x="15854" y="81481"/>
                    <a:pt x="12853" y="62007"/>
                    <a:pt x="12853" y="49873"/>
                  </a:cubicBezTo>
                  <a:cubicBezTo>
                    <a:pt x="12853" y="37706"/>
                    <a:pt x="18952" y="24755"/>
                    <a:pt x="40482" y="23092"/>
                  </a:cubicBezTo>
                  <a:cubicBezTo>
                    <a:pt x="41816" y="22989"/>
                    <a:pt x="43110" y="22940"/>
                    <a:pt x="44365" y="22940"/>
                  </a:cubicBezTo>
                  <a:cubicBezTo>
                    <a:pt x="63354" y="22940"/>
                    <a:pt x="73199" y="34020"/>
                    <a:pt x="73199" y="34020"/>
                  </a:cubicBezTo>
                  <a:cubicBezTo>
                    <a:pt x="73493" y="25082"/>
                    <a:pt x="74047" y="5869"/>
                    <a:pt x="65175" y="4890"/>
                  </a:cubicBezTo>
                  <a:cubicBezTo>
                    <a:pt x="53152" y="3548"/>
                    <a:pt x="30656" y="1"/>
                    <a:pt x="15662" y="1"/>
                  </a:cubicBez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9"/>
            <p:cNvSpPr/>
            <p:nvPr/>
          </p:nvSpPr>
          <p:spPr>
            <a:xfrm>
              <a:off x="4017950" y="1110700"/>
              <a:ext cx="2214900" cy="1365975"/>
            </a:xfrm>
            <a:custGeom>
              <a:rect b="b" l="l" r="r" t="t"/>
              <a:pathLst>
                <a:path extrusionOk="0" h="54639" w="88596">
                  <a:moveTo>
                    <a:pt x="44298" y="0"/>
                  </a:moveTo>
                  <a:cubicBezTo>
                    <a:pt x="19833" y="0"/>
                    <a:pt x="0" y="19833"/>
                    <a:pt x="0" y="44298"/>
                  </a:cubicBezTo>
                  <a:cubicBezTo>
                    <a:pt x="0" y="47854"/>
                    <a:pt x="392" y="51311"/>
                    <a:pt x="1207" y="54639"/>
                  </a:cubicBezTo>
                  <a:cubicBezTo>
                    <a:pt x="2740" y="52420"/>
                    <a:pt x="4860" y="51083"/>
                    <a:pt x="7242" y="51083"/>
                  </a:cubicBezTo>
                  <a:cubicBezTo>
                    <a:pt x="7535" y="51083"/>
                    <a:pt x="7829" y="51083"/>
                    <a:pt x="8122" y="51148"/>
                  </a:cubicBezTo>
                  <a:cubicBezTo>
                    <a:pt x="7959" y="46125"/>
                    <a:pt x="8090" y="41167"/>
                    <a:pt x="8481" y="36306"/>
                  </a:cubicBezTo>
                  <a:cubicBezTo>
                    <a:pt x="8481" y="36306"/>
                    <a:pt x="14288" y="39633"/>
                    <a:pt x="22997" y="42700"/>
                  </a:cubicBezTo>
                  <a:cubicBezTo>
                    <a:pt x="30231" y="45223"/>
                    <a:pt x="39456" y="47542"/>
                    <a:pt x="49021" y="47542"/>
                  </a:cubicBezTo>
                  <a:cubicBezTo>
                    <a:pt x="51575" y="47542"/>
                    <a:pt x="54154" y="47377"/>
                    <a:pt x="56726" y="47005"/>
                  </a:cubicBezTo>
                  <a:lnTo>
                    <a:pt x="56726" y="36241"/>
                  </a:lnTo>
                  <a:cubicBezTo>
                    <a:pt x="56726" y="36241"/>
                    <a:pt x="66153" y="47625"/>
                    <a:pt x="80473" y="51148"/>
                  </a:cubicBezTo>
                  <a:cubicBezTo>
                    <a:pt x="80767" y="51083"/>
                    <a:pt x="81060" y="51083"/>
                    <a:pt x="81354" y="51083"/>
                  </a:cubicBezTo>
                  <a:cubicBezTo>
                    <a:pt x="83735" y="51083"/>
                    <a:pt x="85856" y="52420"/>
                    <a:pt x="87389" y="54639"/>
                  </a:cubicBezTo>
                  <a:cubicBezTo>
                    <a:pt x="88172" y="51311"/>
                    <a:pt x="88596" y="47854"/>
                    <a:pt x="88596" y="44298"/>
                  </a:cubicBezTo>
                  <a:cubicBezTo>
                    <a:pt x="88596" y="19833"/>
                    <a:pt x="68763" y="0"/>
                    <a:pt x="44298" y="0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9"/>
            <p:cNvSpPr/>
            <p:nvPr/>
          </p:nvSpPr>
          <p:spPr>
            <a:xfrm>
              <a:off x="4017950" y="1110700"/>
              <a:ext cx="1107450" cy="1365975"/>
            </a:xfrm>
            <a:custGeom>
              <a:rect b="b" l="l" r="r" t="t"/>
              <a:pathLst>
                <a:path extrusionOk="0" h="54639" w="44298">
                  <a:moveTo>
                    <a:pt x="44298" y="0"/>
                  </a:moveTo>
                  <a:cubicBezTo>
                    <a:pt x="19833" y="0"/>
                    <a:pt x="0" y="19833"/>
                    <a:pt x="0" y="44298"/>
                  </a:cubicBezTo>
                  <a:cubicBezTo>
                    <a:pt x="0" y="47854"/>
                    <a:pt x="392" y="51311"/>
                    <a:pt x="1207" y="54639"/>
                  </a:cubicBezTo>
                  <a:cubicBezTo>
                    <a:pt x="2740" y="52420"/>
                    <a:pt x="4860" y="51083"/>
                    <a:pt x="7242" y="51083"/>
                  </a:cubicBezTo>
                  <a:cubicBezTo>
                    <a:pt x="7535" y="51083"/>
                    <a:pt x="7829" y="51083"/>
                    <a:pt x="8122" y="51148"/>
                  </a:cubicBezTo>
                  <a:cubicBezTo>
                    <a:pt x="7959" y="46125"/>
                    <a:pt x="8090" y="41167"/>
                    <a:pt x="8481" y="36306"/>
                  </a:cubicBezTo>
                  <a:cubicBezTo>
                    <a:pt x="8481" y="36306"/>
                    <a:pt x="14288" y="39633"/>
                    <a:pt x="22997" y="42700"/>
                  </a:cubicBezTo>
                  <a:cubicBezTo>
                    <a:pt x="25052" y="17354"/>
                    <a:pt x="44298" y="0"/>
                    <a:pt x="44298" y="0"/>
                  </a:cubicBezTo>
                  <a:close/>
                </a:path>
              </a:pathLst>
            </a:custGeom>
            <a:solidFill>
              <a:srgbClr val="E23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9"/>
            <p:cNvSpPr/>
            <p:nvPr/>
          </p:nvSpPr>
          <p:spPr>
            <a:xfrm>
              <a:off x="1336575" y="2387750"/>
              <a:ext cx="2277725" cy="703800"/>
            </a:xfrm>
            <a:custGeom>
              <a:rect b="b" l="l" r="r" t="t"/>
              <a:pathLst>
                <a:path extrusionOk="0" h="28152" w="91109">
                  <a:moveTo>
                    <a:pt x="8482" y="1"/>
                  </a:moveTo>
                  <a:cubicBezTo>
                    <a:pt x="3785" y="1"/>
                    <a:pt x="1" y="5351"/>
                    <a:pt x="1" y="12005"/>
                  </a:cubicBezTo>
                  <a:cubicBezTo>
                    <a:pt x="1" y="18627"/>
                    <a:pt x="3785" y="28152"/>
                    <a:pt x="8482" y="28152"/>
                  </a:cubicBezTo>
                  <a:cubicBezTo>
                    <a:pt x="9787" y="28152"/>
                    <a:pt x="11026" y="27402"/>
                    <a:pt x="12136" y="26195"/>
                  </a:cubicBezTo>
                  <a:lnTo>
                    <a:pt x="78941" y="26195"/>
                  </a:lnTo>
                  <a:cubicBezTo>
                    <a:pt x="80050" y="27402"/>
                    <a:pt x="81290" y="28152"/>
                    <a:pt x="82627" y="28152"/>
                  </a:cubicBezTo>
                  <a:cubicBezTo>
                    <a:pt x="87292" y="28152"/>
                    <a:pt x="91108" y="18627"/>
                    <a:pt x="91108" y="12005"/>
                  </a:cubicBezTo>
                  <a:cubicBezTo>
                    <a:pt x="91108" y="5351"/>
                    <a:pt x="87292" y="1"/>
                    <a:pt x="82627" y="1"/>
                  </a:cubicBezTo>
                  <a:cubicBezTo>
                    <a:pt x="82301" y="1"/>
                    <a:pt x="82007" y="1"/>
                    <a:pt x="81714" y="34"/>
                  </a:cubicBezTo>
                  <a:lnTo>
                    <a:pt x="9363" y="34"/>
                  </a:lnTo>
                  <a:cubicBezTo>
                    <a:pt x="9069" y="1"/>
                    <a:pt x="8776" y="1"/>
                    <a:pt x="8482" y="1"/>
                  </a:cubicBez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9"/>
            <p:cNvSpPr/>
            <p:nvPr/>
          </p:nvSpPr>
          <p:spPr>
            <a:xfrm>
              <a:off x="4238125" y="2648800"/>
              <a:ext cx="1774550" cy="1151825"/>
            </a:xfrm>
            <a:custGeom>
              <a:rect b="b" l="l" r="r" t="t"/>
              <a:pathLst>
                <a:path extrusionOk="0" h="46073" w="70982">
                  <a:moveTo>
                    <a:pt x="3164" y="0"/>
                  </a:moveTo>
                  <a:cubicBezTo>
                    <a:pt x="2110" y="0"/>
                    <a:pt x="1041" y="178"/>
                    <a:pt x="0" y="552"/>
                  </a:cubicBezTo>
                  <a:cubicBezTo>
                    <a:pt x="685" y="7761"/>
                    <a:pt x="1860" y="15100"/>
                    <a:pt x="3360" y="22505"/>
                  </a:cubicBezTo>
                  <a:cubicBezTo>
                    <a:pt x="5481" y="32976"/>
                    <a:pt x="13016" y="41196"/>
                    <a:pt x="22736" y="44491"/>
                  </a:cubicBezTo>
                  <a:cubicBezTo>
                    <a:pt x="25542" y="45437"/>
                    <a:pt x="28543" y="45959"/>
                    <a:pt x="31609" y="46024"/>
                  </a:cubicBezTo>
                  <a:cubicBezTo>
                    <a:pt x="32898" y="46057"/>
                    <a:pt x="34194" y="46073"/>
                    <a:pt x="35491" y="46073"/>
                  </a:cubicBezTo>
                  <a:cubicBezTo>
                    <a:pt x="36787" y="46073"/>
                    <a:pt x="38084" y="46057"/>
                    <a:pt x="39373" y="46024"/>
                  </a:cubicBezTo>
                  <a:cubicBezTo>
                    <a:pt x="53138" y="45763"/>
                    <a:pt x="64881" y="36010"/>
                    <a:pt x="67621" y="22505"/>
                  </a:cubicBezTo>
                  <a:cubicBezTo>
                    <a:pt x="69122" y="15100"/>
                    <a:pt x="70296" y="7761"/>
                    <a:pt x="70981" y="552"/>
                  </a:cubicBezTo>
                  <a:cubicBezTo>
                    <a:pt x="69933" y="178"/>
                    <a:pt x="68860" y="0"/>
                    <a:pt x="67804" y="0"/>
                  </a:cubicBezTo>
                  <a:cubicBezTo>
                    <a:pt x="64159" y="0"/>
                    <a:pt x="60708" y="2118"/>
                    <a:pt x="59140" y="5608"/>
                  </a:cubicBezTo>
                  <a:lnTo>
                    <a:pt x="58325" y="7402"/>
                  </a:lnTo>
                  <a:cubicBezTo>
                    <a:pt x="56747" y="10959"/>
                    <a:pt x="53275" y="13016"/>
                    <a:pt x="49685" y="13016"/>
                  </a:cubicBezTo>
                  <a:cubicBezTo>
                    <a:pt x="48007" y="13016"/>
                    <a:pt x="46303" y="12566"/>
                    <a:pt x="44755" y="11610"/>
                  </a:cubicBezTo>
                  <a:cubicBezTo>
                    <a:pt x="41917" y="9881"/>
                    <a:pt x="38688" y="9000"/>
                    <a:pt x="35491" y="9000"/>
                  </a:cubicBezTo>
                  <a:cubicBezTo>
                    <a:pt x="32261" y="9000"/>
                    <a:pt x="29065" y="9881"/>
                    <a:pt x="26227" y="11610"/>
                  </a:cubicBezTo>
                  <a:cubicBezTo>
                    <a:pt x="24661" y="12589"/>
                    <a:pt x="22965" y="13013"/>
                    <a:pt x="21301" y="13013"/>
                  </a:cubicBezTo>
                  <a:cubicBezTo>
                    <a:pt x="17713" y="13013"/>
                    <a:pt x="14223" y="10958"/>
                    <a:pt x="12624" y="7402"/>
                  </a:cubicBezTo>
                  <a:lnTo>
                    <a:pt x="11841" y="5608"/>
                  </a:lnTo>
                  <a:cubicBezTo>
                    <a:pt x="10273" y="2118"/>
                    <a:pt x="6803" y="0"/>
                    <a:pt x="3164" y="0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9"/>
            <p:cNvSpPr/>
            <p:nvPr/>
          </p:nvSpPr>
          <p:spPr>
            <a:xfrm>
              <a:off x="4238125" y="2648800"/>
              <a:ext cx="568425" cy="1112275"/>
            </a:xfrm>
            <a:custGeom>
              <a:rect b="b" l="l" r="r" t="t"/>
              <a:pathLst>
                <a:path extrusionOk="0" h="44491" w="22737">
                  <a:moveTo>
                    <a:pt x="3164" y="0"/>
                  </a:moveTo>
                  <a:cubicBezTo>
                    <a:pt x="2110" y="0"/>
                    <a:pt x="1041" y="178"/>
                    <a:pt x="0" y="552"/>
                  </a:cubicBezTo>
                  <a:cubicBezTo>
                    <a:pt x="685" y="7761"/>
                    <a:pt x="1860" y="15100"/>
                    <a:pt x="3360" y="22505"/>
                  </a:cubicBezTo>
                  <a:cubicBezTo>
                    <a:pt x="5481" y="32976"/>
                    <a:pt x="13016" y="41196"/>
                    <a:pt x="22736" y="44491"/>
                  </a:cubicBezTo>
                  <a:cubicBezTo>
                    <a:pt x="12102" y="27333"/>
                    <a:pt x="12624" y="7402"/>
                    <a:pt x="12624" y="7402"/>
                  </a:cubicBezTo>
                  <a:lnTo>
                    <a:pt x="11841" y="5608"/>
                  </a:lnTo>
                  <a:cubicBezTo>
                    <a:pt x="10273" y="2118"/>
                    <a:pt x="6803" y="0"/>
                    <a:pt x="3164" y="0"/>
                  </a:cubicBezTo>
                  <a:close/>
                </a:path>
              </a:pathLst>
            </a:custGeom>
            <a:solidFill>
              <a:srgbClr val="E23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9"/>
            <p:cNvSpPr/>
            <p:nvPr/>
          </p:nvSpPr>
          <p:spPr>
            <a:xfrm>
              <a:off x="3230975" y="315800"/>
              <a:ext cx="1255075" cy="1090950"/>
            </a:xfrm>
            <a:custGeom>
              <a:rect b="b" l="l" r="r" t="t"/>
              <a:pathLst>
                <a:path extrusionOk="0" h="43638" w="50203">
                  <a:moveTo>
                    <a:pt x="13102" y="0"/>
                  </a:moveTo>
                  <a:cubicBezTo>
                    <a:pt x="9746" y="0"/>
                    <a:pt x="6394" y="1280"/>
                    <a:pt x="3850" y="3841"/>
                  </a:cubicBezTo>
                  <a:cubicBezTo>
                    <a:pt x="1306" y="6385"/>
                    <a:pt x="34" y="9680"/>
                    <a:pt x="1" y="13007"/>
                  </a:cubicBezTo>
                  <a:cubicBezTo>
                    <a:pt x="1" y="13040"/>
                    <a:pt x="1" y="13072"/>
                    <a:pt x="1" y="13105"/>
                  </a:cubicBezTo>
                  <a:cubicBezTo>
                    <a:pt x="1" y="15030"/>
                    <a:pt x="425" y="16954"/>
                    <a:pt x="1273" y="18748"/>
                  </a:cubicBezTo>
                  <a:cubicBezTo>
                    <a:pt x="1893" y="20053"/>
                    <a:pt x="2741" y="21293"/>
                    <a:pt x="3850" y="22369"/>
                  </a:cubicBezTo>
                  <a:lnTo>
                    <a:pt x="4372" y="22891"/>
                  </a:lnTo>
                  <a:lnTo>
                    <a:pt x="6557" y="25109"/>
                  </a:lnTo>
                  <a:lnTo>
                    <a:pt x="7993" y="26512"/>
                  </a:lnTo>
                  <a:lnTo>
                    <a:pt x="11614" y="30165"/>
                  </a:lnTo>
                  <a:lnTo>
                    <a:pt x="15234" y="33786"/>
                  </a:lnTo>
                  <a:lnTo>
                    <a:pt x="18888" y="37407"/>
                  </a:lnTo>
                  <a:lnTo>
                    <a:pt x="25086" y="43637"/>
                  </a:lnTo>
                  <a:lnTo>
                    <a:pt x="31316" y="37407"/>
                  </a:lnTo>
                  <a:lnTo>
                    <a:pt x="34937" y="33786"/>
                  </a:lnTo>
                  <a:lnTo>
                    <a:pt x="38558" y="30165"/>
                  </a:lnTo>
                  <a:lnTo>
                    <a:pt x="42178" y="26512"/>
                  </a:lnTo>
                  <a:lnTo>
                    <a:pt x="45832" y="22891"/>
                  </a:lnTo>
                  <a:lnTo>
                    <a:pt x="46354" y="22369"/>
                  </a:lnTo>
                  <a:cubicBezTo>
                    <a:pt x="47430" y="21293"/>
                    <a:pt x="48278" y="20053"/>
                    <a:pt x="48898" y="18748"/>
                  </a:cubicBezTo>
                  <a:cubicBezTo>
                    <a:pt x="49779" y="16922"/>
                    <a:pt x="50203" y="14964"/>
                    <a:pt x="50170" y="13007"/>
                  </a:cubicBezTo>
                  <a:cubicBezTo>
                    <a:pt x="50170" y="9680"/>
                    <a:pt x="48865" y="6385"/>
                    <a:pt x="46354" y="3841"/>
                  </a:cubicBezTo>
                  <a:cubicBezTo>
                    <a:pt x="43793" y="1280"/>
                    <a:pt x="40441" y="0"/>
                    <a:pt x="37090" y="0"/>
                  </a:cubicBezTo>
                  <a:cubicBezTo>
                    <a:pt x="33738" y="0"/>
                    <a:pt x="30386" y="1280"/>
                    <a:pt x="27826" y="3841"/>
                  </a:cubicBezTo>
                  <a:lnTo>
                    <a:pt x="27565" y="4102"/>
                  </a:lnTo>
                  <a:lnTo>
                    <a:pt x="25086" y="6548"/>
                  </a:lnTo>
                  <a:lnTo>
                    <a:pt x="22639" y="4102"/>
                  </a:lnTo>
                  <a:lnTo>
                    <a:pt x="22378" y="3841"/>
                  </a:lnTo>
                  <a:cubicBezTo>
                    <a:pt x="19817" y="1280"/>
                    <a:pt x="16458" y="0"/>
                    <a:pt x="13102" y="0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9"/>
            <p:cNvSpPr/>
            <p:nvPr/>
          </p:nvSpPr>
          <p:spPr>
            <a:xfrm>
              <a:off x="4985925" y="2625075"/>
              <a:ext cx="278125" cy="139475"/>
            </a:xfrm>
            <a:custGeom>
              <a:rect b="b" l="l" r="r" t="t"/>
              <a:pathLst>
                <a:path extrusionOk="0" h="5579" w="11125">
                  <a:moveTo>
                    <a:pt x="5579" y="0"/>
                  </a:moveTo>
                  <a:lnTo>
                    <a:pt x="1" y="5578"/>
                  </a:lnTo>
                  <a:lnTo>
                    <a:pt x="11124" y="5578"/>
                  </a:lnTo>
                  <a:lnTo>
                    <a:pt x="5579" y="0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9"/>
            <p:cNvSpPr/>
            <p:nvPr/>
          </p:nvSpPr>
          <p:spPr>
            <a:xfrm>
              <a:off x="1561675" y="1318075"/>
              <a:ext cx="1826725" cy="2482550"/>
            </a:xfrm>
            <a:custGeom>
              <a:rect b="b" l="l" r="r" t="t"/>
              <a:pathLst>
                <a:path extrusionOk="0" h="99302" w="73069">
                  <a:moveTo>
                    <a:pt x="36511" y="0"/>
                  </a:moveTo>
                  <a:cubicBezTo>
                    <a:pt x="29436" y="0"/>
                    <a:pt x="22364" y="2066"/>
                    <a:pt x="16277" y="6188"/>
                  </a:cubicBezTo>
                  <a:cubicBezTo>
                    <a:pt x="196" y="17051"/>
                    <a:pt x="326" y="35285"/>
                    <a:pt x="326" y="35285"/>
                  </a:cubicBezTo>
                  <a:cubicBezTo>
                    <a:pt x="0" y="48399"/>
                    <a:pt x="1598" y="61903"/>
                    <a:pt x="4404" y="75734"/>
                  </a:cubicBezTo>
                  <a:cubicBezTo>
                    <a:pt x="7144" y="89239"/>
                    <a:pt x="18887" y="98992"/>
                    <a:pt x="32685" y="99253"/>
                  </a:cubicBezTo>
                  <a:cubicBezTo>
                    <a:pt x="33974" y="99286"/>
                    <a:pt x="35262" y="99302"/>
                    <a:pt x="36551" y="99302"/>
                  </a:cubicBezTo>
                  <a:cubicBezTo>
                    <a:pt x="37839" y="99302"/>
                    <a:pt x="39128" y="99286"/>
                    <a:pt x="40416" y="99253"/>
                  </a:cubicBezTo>
                  <a:cubicBezTo>
                    <a:pt x="54182" y="98992"/>
                    <a:pt x="65957" y="89239"/>
                    <a:pt x="68697" y="75734"/>
                  </a:cubicBezTo>
                  <a:cubicBezTo>
                    <a:pt x="71470" y="61903"/>
                    <a:pt x="73069" y="48399"/>
                    <a:pt x="72742" y="35285"/>
                  </a:cubicBezTo>
                  <a:cubicBezTo>
                    <a:pt x="72742" y="35285"/>
                    <a:pt x="72873" y="17051"/>
                    <a:pt x="56791" y="6188"/>
                  </a:cubicBezTo>
                  <a:cubicBezTo>
                    <a:pt x="53790" y="4166"/>
                    <a:pt x="50593" y="2633"/>
                    <a:pt x="47234" y="1622"/>
                  </a:cubicBezTo>
                  <a:cubicBezTo>
                    <a:pt x="43746" y="540"/>
                    <a:pt x="40128" y="0"/>
                    <a:pt x="36511" y="0"/>
                  </a:cubicBez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9"/>
            <p:cNvSpPr/>
            <p:nvPr/>
          </p:nvSpPr>
          <p:spPr>
            <a:xfrm>
              <a:off x="1545350" y="4010600"/>
              <a:ext cx="1890350" cy="1369250"/>
            </a:xfrm>
            <a:custGeom>
              <a:rect b="b" l="l" r="r" t="t"/>
              <a:pathLst>
                <a:path extrusionOk="0" h="54770" w="75614">
                  <a:moveTo>
                    <a:pt x="24400" y="0"/>
                  </a:moveTo>
                  <a:cubicBezTo>
                    <a:pt x="10928" y="0"/>
                    <a:pt x="1" y="10928"/>
                    <a:pt x="1" y="24400"/>
                  </a:cubicBezTo>
                  <a:lnTo>
                    <a:pt x="1" y="54769"/>
                  </a:lnTo>
                  <a:lnTo>
                    <a:pt x="75613" y="54769"/>
                  </a:lnTo>
                  <a:lnTo>
                    <a:pt x="75613" y="24400"/>
                  </a:lnTo>
                  <a:cubicBezTo>
                    <a:pt x="75613" y="10928"/>
                    <a:pt x="64718" y="0"/>
                    <a:pt x="51246" y="0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9"/>
            <p:cNvSpPr/>
            <p:nvPr/>
          </p:nvSpPr>
          <p:spPr>
            <a:xfrm>
              <a:off x="1545350" y="5020175"/>
              <a:ext cx="360475" cy="359675"/>
            </a:xfrm>
            <a:custGeom>
              <a:rect b="b" l="l" r="r" t="t"/>
              <a:pathLst>
                <a:path extrusionOk="0" h="14387" w="14419">
                  <a:moveTo>
                    <a:pt x="1" y="1"/>
                  </a:moveTo>
                  <a:lnTo>
                    <a:pt x="1" y="14386"/>
                  </a:lnTo>
                  <a:lnTo>
                    <a:pt x="14419" y="14386"/>
                  </a:lnTo>
                  <a:lnTo>
                    <a:pt x="14419" y="1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9"/>
            <p:cNvSpPr/>
            <p:nvPr/>
          </p:nvSpPr>
          <p:spPr>
            <a:xfrm>
              <a:off x="3076050" y="5020175"/>
              <a:ext cx="359650" cy="359675"/>
            </a:xfrm>
            <a:custGeom>
              <a:rect b="b" l="l" r="r" t="t"/>
              <a:pathLst>
                <a:path extrusionOk="0" h="14387" w="14386">
                  <a:moveTo>
                    <a:pt x="0" y="1"/>
                  </a:moveTo>
                  <a:lnTo>
                    <a:pt x="0" y="14386"/>
                  </a:lnTo>
                  <a:lnTo>
                    <a:pt x="14385" y="14386"/>
                  </a:lnTo>
                  <a:lnTo>
                    <a:pt x="14385" y="1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9"/>
            <p:cNvSpPr/>
            <p:nvPr/>
          </p:nvSpPr>
          <p:spPr>
            <a:xfrm>
              <a:off x="2298875" y="3791225"/>
              <a:ext cx="383300" cy="411050"/>
            </a:xfrm>
            <a:custGeom>
              <a:rect b="b" l="l" r="r" t="t"/>
              <a:pathLst>
                <a:path extrusionOk="0" h="16442" w="15332">
                  <a:moveTo>
                    <a:pt x="0" y="1"/>
                  </a:moveTo>
                  <a:lnTo>
                    <a:pt x="0" y="8775"/>
                  </a:lnTo>
                  <a:cubicBezTo>
                    <a:pt x="0" y="13016"/>
                    <a:pt x="3425" y="16441"/>
                    <a:pt x="7666" y="16441"/>
                  </a:cubicBezTo>
                  <a:cubicBezTo>
                    <a:pt x="11907" y="16441"/>
                    <a:pt x="15332" y="13016"/>
                    <a:pt x="15332" y="8775"/>
                  </a:cubicBezTo>
                  <a:lnTo>
                    <a:pt x="15332" y="1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9"/>
            <p:cNvSpPr/>
            <p:nvPr/>
          </p:nvSpPr>
          <p:spPr>
            <a:xfrm>
              <a:off x="2298875" y="3791225"/>
              <a:ext cx="383300" cy="398800"/>
            </a:xfrm>
            <a:custGeom>
              <a:rect b="b" l="l" r="r" t="t"/>
              <a:pathLst>
                <a:path extrusionOk="0" h="15952" w="15332">
                  <a:moveTo>
                    <a:pt x="0" y="1"/>
                  </a:moveTo>
                  <a:lnTo>
                    <a:pt x="0" y="8775"/>
                  </a:lnTo>
                  <a:cubicBezTo>
                    <a:pt x="0" y="10896"/>
                    <a:pt x="881" y="12820"/>
                    <a:pt x="2251" y="14190"/>
                  </a:cubicBezTo>
                  <a:cubicBezTo>
                    <a:pt x="3001" y="14941"/>
                    <a:pt x="3915" y="15560"/>
                    <a:pt x="4926" y="15952"/>
                  </a:cubicBezTo>
                  <a:cubicBezTo>
                    <a:pt x="3425" y="6459"/>
                    <a:pt x="15332" y="5546"/>
                    <a:pt x="15332" y="5546"/>
                  </a:cubicBezTo>
                  <a:lnTo>
                    <a:pt x="15332" y="1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9"/>
            <p:cNvSpPr/>
            <p:nvPr/>
          </p:nvSpPr>
          <p:spPr>
            <a:xfrm>
              <a:off x="1561675" y="1318075"/>
              <a:ext cx="1180850" cy="2482550"/>
            </a:xfrm>
            <a:custGeom>
              <a:rect b="b" l="l" r="r" t="t"/>
              <a:pathLst>
                <a:path extrusionOk="0" h="99302" w="47234">
                  <a:moveTo>
                    <a:pt x="36511" y="0"/>
                  </a:moveTo>
                  <a:cubicBezTo>
                    <a:pt x="29436" y="0"/>
                    <a:pt x="22364" y="2066"/>
                    <a:pt x="16277" y="6188"/>
                  </a:cubicBezTo>
                  <a:cubicBezTo>
                    <a:pt x="196" y="17051"/>
                    <a:pt x="326" y="35285"/>
                    <a:pt x="326" y="35285"/>
                  </a:cubicBezTo>
                  <a:cubicBezTo>
                    <a:pt x="0" y="48399"/>
                    <a:pt x="1598" y="61903"/>
                    <a:pt x="4404" y="75734"/>
                  </a:cubicBezTo>
                  <a:cubicBezTo>
                    <a:pt x="7144" y="89239"/>
                    <a:pt x="18887" y="98992"/>
                    <a:pt x="32685" y="99253"/>
                  </a:cubicBezTo>
                  <a:cubicBezTo>
                    <a:pt x="33974" y="99286"/>
                    <a:pt x="35262" y="99302"/>
                    <a:pt x="36551" y="99302"/>
                  </a:cubicBezTo>
                  <a:cubicBezTo>
                    <a:pt x="37839" y="99302"/>
                    <a:pt x="39128" y="99286"/>
                    <a:pt x="40416" y="99253"/>
                  </a:cubicBezTo>
                  <a:cubicBezTo>
                    <a:pt x="7829" y="85292"/>
                    <a:pt x="9623" y="61871"/>
                    <a:pt x="12102" y="32904"/>
                  </a:cubicBezTo>
                  <a:cubicBezTo>
                    <a:pt x="13831" y="12615"/>
                    <a:pt x="47234" y="1622"/>
                    <a:pt x="47234" y="1622"/>
                  </a:cubicBezTo>
                  <a:cubicBezTo>
                    <a:pt x="43746" y="540"/>
                    <a:pt x="40128" y="0"/>
                    <a:pt x="36511" y="0"/>
                  </a:cubicBez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9"/>
            <p:cNvSpPr/>
            <p:nvPr/>
          </p:nvSpPr>
          <p:spPr>
            <a:xfrm>
              <a:off x="2336375" y="2625075"/>
              <a:ext cx="278125" cy="139475"/>
            </a:xfrm>
            <a:custGeom>
              <a:rect b="b" l="l" r="r" t="t"/>
              <a:pathLst>
                <a:path extrusionOk="0" h="5579" w="11125">
                  <a:moveTo>
                    <a:pt x="5546" y="0"/>
                  </a:moveTo>
                  <a:lnTo>
                    <a:pt x="1" y="5578"/>
                  </a:lnTo>
                  <a:lnTo>
                    <a:pt x="11124" y="5578"/>
                  </a:lnTo>
                  <a:lnTo>
                    <a:pt x="5546" y="0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9"/>
            <p:cNvSpPr/>
            <p:nvPr/>
          </p:nvSpPr>
          <p:spPr>
            <a:xfrm>
              <a:off x="1885425" y="2876425"/>
              <a:ext cx="1180050" cy="295200"/>
            </a:xfrm>
            <a:custGeom>
              <a:rect b="b" l="l" r="r" t="t"/>
              <a:pathLst>
                <a:path extrusionOk="0" h="11808" w="47202">
                  <a:moveTo>
                    <a:pt x="47201" y="5767"/>
                  </a:moveTo>
                  <a:cubicBezTo>
                    <a:pt x="47201" y="5767"/>
                    <a:pt x="46137" y="6534"/>
                    <a:pt x="44443" y="7522"/>
                  </a:cubicBezTo>
                  <a:lnTo>
                    <a:pt x="44443" y="7522"/>
                  </a:lnTo>
                  <a:cubicBezTo>
                    <a:pt x="45287" y="7315"/>
                    <a:pt x="46193" y="6769"/>
                    <a:pt x="47201" y="5767"/>
                  </a:cubicBezTo>
                  <a:close/>
                  <a:moveTo>
                    <a:pt x="0" y="5767"/>
                  </a:moveTo>
                  <a:lnTo>
                    <a:pt x="0" y="5767"/>
                  </a:lnTo>
                  <a:cubicBezTo>
                    <a:pt x="1009" y="6776"/>
                    <a:pt x="1916" y="7323"/>
                    <a:pt x="2762" y="7526"/>
                  </a:cubicBezTo>
                  <a:lnTo>
                    <a:pt x="2762" y="7526"/>
                  </a:lnTo>
                  <a:cubicBezTo>
                    <a:pt x="1066" y="6537"/>
                    <a:pt x="0" y="5767"/>
                    <a:pt x="0" y="5767"/>
                  </a:cubicBezTo>
                  <a:close/>
                  <a:moveTo>
                    <a:pt x="16503" y="0"/>
                  </a:moveTo>
                  <a:cubicBezTo>
                    <a:pt x="15141" y="0"/>
                    <a:pt x="13726" y="322"/>
                    <a:pt x="12396" y="1200"/>
                  </a:cubicBezTo>
                  <a:cubicBezTo>
                    <a:pt x="8762" y="3639"/>
                    <a:pt x="6459" y="7620"/>
                    <a:pt x="3537" y="7620"/>
                  </a:cubicBezTo>
                  <a:cubicBezTo>
                    <a:pt x="3283" y="7620"/>
                    <a:pt x="3025" y="7590"/>
                    <a:pt x="2762" y="7526"/>
                  </a:cubicBezTo>
                  <a:lnTo>
                    <a:pt x="2762" y="7526"/>
                  </a:lnTo>
                  <a:cubicBezTo>
                    <a:pt x="5817" y="9309"/>
                    <a:pt x="10917" y="11807"/>
                    <a:pt x="15517" y="11807"/>
                  </a:cubicBezTo>
                  <a:cubicBezTo>
                    <a:pt x="18746" y="11807"/>
                    <a:pt x="21728" y="10577"/>
                    <a:pt x="23584" y="7007"/>
                  </a:cubicBezTo>
                  <a:cubicBezTo>
                    <a:pt x="25441" y="10577"/>
                    <a:pt x="28426" y="11807"/>
                    <a:pt x="31659" y="11807"/>
                  </a:cubicBezTo>
                  <a:cubicBezTo>
                    <a:pt x="36269" y="11807"/>
                    <a:pt x="41383" y="9305"/>
                    <a:pt x="44443" y="7522"/>
                  </a:cubicBezTo>
                  <a:lnTo>
                    <a:pt x="44443" y="7522"/>
                  </a:lnTo>
                  <a:cubicBezTo>
                    <a:pt x="44171" y="7588"/>
                    <a:pt x="43905" y="7620"/>
                    <a:pt x="43645" y="7620"/>
                  </a:cubicBezTo>
                  <a:cubicBezTo>
                    <a:pt x="40709" y="7620"/>
                    <a:pt x="38407" y="3639"/>
                    <a:pt x="34773" y="1200"/>
                  </a:cubicBezTo>
                  <a:cubicBezTo>
                    <a:pt x="33452" y="322"/>
                    <a:pt x="32040" y="0"/>
                    <a:pt x="30680" y="0"/>
                  </a:cubicBezTo>
                  <a:cubicBezTo>
                    <a:pt x="26936" y="0"/>
                    <a:pt x="23584" y="2440"/>
                    <a:pt x="23584" y="2440"/>
                  </a:cubicBezTo>
                  <a:cubicBezTo>
                    <a:pt x="23584" y="2440"/>
                    <a:pt x="20250" y="0"/>
                    <a:pt x="16503" y="0"/>
                  </a:cubicBezTo>
                  <a:close/>
                </a:path>
              </a:pathLst>
            </a:custGeom>
            <a:solidFill>
              <a:srgbClr val="C96C1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9"/>
            <p:cNvSpPr/>
            <p:nvPr/>
          </p:nvSpPr>
          <p:spPr>
            <a:xfrm>
              <a:off x="4654025" y="2468500"/>
              <a:ext cx="155775" cy="258525"/>
            </a:xfrm>
            <a:custGeom>
              <a:rect b="b" l="l" r="r" t="t"/>
              <a:pathLst>
                <a:path extrusionOk="0" h="10341" w="6231">
                  <a:moveTo>
                    <a:pt x="3132" y="0"/>
                  </a:moveTo>
                  <a:cubicBezTo>
                    <a:pt x="1403" y="0"/>
                    <a:pt x="1" y="1370"/>
                    <a:pt x="1" y="3099"/>
                  </a:cubicBezTo>
                  <a:lnTo>
                    <a:pt x="1" y="7242"/>
                  </a:lnTo>
                  <a:cubicBezTo>
                    <a:pt x="1" y="8938"/>
                    <a:pt x="1403" y="10341"/>
                    <a:pt x="3132" y="10341"/>
                  </a:cubicBezTo>
                  <a:cubicBezTo>
                    <a:pt x="4828" y="10341"/>
                    <a:pt x="6231" y="8971"/>
                    <a:pt x="6231" y="7242"/>
                  </a:cubicBezTo>
                  <a:lnTo>
                    <a:pt x="6231" y="3099"/>
                  </a:lnTo>
                  <a:cubicBezTo>
                    <a:pt x="6231" y="1370"/>
                    <a:pt x="4828" y="0"/>
                    <a:pt x="31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9"/>
            <p:cNvSpPr/>
            <p:nvPr/>
          </p:nvSpPr>
          <p:spPr>
            <a:xfrm>
              <a:off x="5440975" y="2468500"/>
              <a:ext cx="154975" cy="258525"/>
            </a:xfrm>
            <a:custGeom>
              <a:rect b="b" l="l" r="r" t="t"/>
              <a:pathLst>
                <a:path extrusionOk="0" h="10341" w="6199">
                  <a:moveTo>
                    <a:pt x="3100" y="0"/>
                  </a:moveTo>
                  <a:cubicBezTo>
                    <a:pt x="1403" y="0"/>
                    <a:pt x="1" y="1370"/>
                    <a:pt x="1" y="3099"/>
                  </a:cubicBezTo>
                  <a:lnTo>
                    <a:pt x="1" y="7242"/>
                  </a:lnTo>
                  <a:cubicBezTo>
                    <a:pt x="1" y="8938"/>
                    <a:pt x="1403" y="10341"/>
                    <a:pt x="3100" y="10341"/>
                  </a:cubicBezTo>
                  <a:cubicBezTo>
                    <a:pt x="4828" y="10341"/>
                    <a:pt x="6199" y="8971"/>
                    <a:pt x="6199" y="7242"/>
                  </a:cubicBezTo>
                  <a:lnTo>
                    <a:pt x="6199" y="3099"/>
                  </a:lnTo>
                  <a:cubicBezTo>
                    <a:pt x="6199" y="1370"/>
                    <a:pt x="4828" y="0"/>
                    <a:pt x="3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9"/>
            <p:cNvSpPr/>
            <p:nvPr/>
          </p:nvSpPr>
          <p:spPr>
            <a:xfrm>
              <a:off x="3908675" y="1033225"/>
              <a:ext cx="2433450" cy="4424100"/>
            </a:xfrm>
            <a:custGeom>
              <a:rect b="b" l="l" r="r" t="t"/>
              <a:pathLst>
                <a:path extrusionOk="0" h="176964" w="97338">
                  <a:moveTo>
                    <a:pt x="48669" y="6198"/>
                  </a:moveTo>
                  <a:cubicBezTo>
                    <a:pt x="71372" y="6198"/>
                    <a:pt x="89868" y="24694"/>
                    <a:pt x="89868" y="47397"/>
                  </a:cubicBezTo>
                  <a:cubicBezTo>
                    <a:pt x="89868" y="48898"/>
                    <a:pt x="89770" y="50431"/>
                    <a:pt x="89607" y="51899"/>
                  </a:cubicBezTo>
                  <a:cubicBezTo>
                    <a:pt x="88400" y="51344"/>
                    <a:pt x="87095" y="51050"/>
                    <a:pt x="85725" y="51050"/>
                  </a:cubicBezTo>
                  <a:cubicBezTo>
                    <a:pt x="85529" y="51050"/>
                    <a:pt x="85301" y="51083"/>
                    <a:pt x="85105" y="51083"/>
                  </a:cubicBezTo>
                  <a:cubicBezTo>
                    <a:pt x="72253" y="47756"/>
                    <a:pt x="63576" y="37448"/>
                    <a:pt x="63478" y="37350"/>
                  </a:cubicBezTo>
                  <a:cubicBezTo>
                    <a:pt x="62891" y="36622"/>
                    <a:pt x="61999" y="36215"/>
                    <a:pt x="61095" y="36215"/>
                  </a:cubicBezTo>
                  <a:cubicBezTo>
                    <a:pt x="60744" y="36215"/>
                    <a:pt x="60391" y="36276"/>
                    <a:pt x="60053" y="36404"/>
                  </a:cubicBezTo>
                  <a:cubicBezTo>
                    <a:pt x="58814" y="36861"/>
                    <a:pt x="57998" y="38003"/>
                    <a:pt x="57998" y="39340"/>
                  </a:cubicBezTo>
                  <a:lnTo>
                    <a:pt x="57998" y="47332"/>
                  </a:lnTo>
                  <a:cubicBezTo>
                    <a:pt x="56468" y="47466"/>
                    <a:pt x="54936" y="47528"/>
                    <a:pt x="53411" y="47528"/>
                  </a:cubicBezTo>
                  <a:cubicBezTo>
                    <a:pt x="33423" y="47528"/>
                    <a:pt x="14600" y="36819"/>
                    <a:pt x="14418" y="36698"/>
                  </a:cubicBezTo>
                  <a:cubicBezTo>
                    <a:pt x="13922" y="36424"/>
                    <a:pt x="13381" y="36285"/>
                    <a:pt x="12843" y="36285"/>
                  </a:cubicBezTo>
                  <a:cubicBezTo>
                    <a:pt x="12354" y="36285"/>
                    <a:pt x="11867" y="36400"/>
                    <a:pt x="11417" y="36632"/>
                  </a:cubicBezTo>
                  <a:cubicBezTo>
                    <a:pt x="10471" y="37122"/>
                    <a:pt x="9851" y="38068"/>
                    <a:pt x="9753" y="39144"/>
                  </a:cubicBezTo>
                  <a:cubicBezTo>
                    <a:pt x="9427" y="43091"/>
                    <a:pt x="9297" y="47136"/>
                    <a:pt x="9329" y="51344"/>
                  </a:cubicBezTo>
                  <a:cubicBezTo>
                    <a:pt x="8775" y="51475"/>
                    <a:pt x="8220" y="51670"/>
                    <a:pt x="7698" y="51899"/>
                  </a:cubicBezTo>
                  <a:cubicBezTo>
                    <a:pt x="7535" y="50431"/>
                    <a:pt x="7470" y="48898"/>
                    <a:pt x="7470" y="47397"/>
                  </a:cubicBezTo>
                  <a:cubicBezTo>
                    <a:pt x="7470" y="24694"/>
                    <a:pt x="25933" y="6198"/>
                    <a:pt x="48669" y="6198"/>
                  </a:cubicBezTo>
                  <a:close/>
                  <a:moveTo>
                    <a:pt x="15658" y="44331"/>
                  </a:moveTo>
                  <a:lnTo>
                    <a:pt x="15658" y="44331"/>
                  </a:lnTo>
                  <a:cubicBezTo>
                    <a:pt x="22736" y="47723"/>
                    <a:pt x="37448" y="53758"/>
                    <a:pt x="53301" y="53758"/>
                  </a:cubicBezTo>
                  <a:cubicBezTo>
                    <a:pt x="56008" y="53758"/>
                    <a:pt x="58781" y="53562"/>
                    <a:pt x="61521" y="53171"/>
                  </a:cubicBezTo>
                  <a:cubicBezTo>
                    <a:pt x="63054" y="52942"/>
                    <a:pt x="64196" y="51638"/>
                    <a:pt x="64196" y="50104"/>
                  </a:cubicBezTo>
                  <a:lnTo>
                    <a:pt x="64196" y="46712"/>
                  </a:lnTo>
                  <a:cubicBezTo>
                    <a:pt x="68208" y="50104"/>
                    <a:pt x="74210" y="54247"/>
                    <a:pt x="81648" y="56563"/>
                  </a:cubicBezTo>
                  <a:cubicBezTo>
                    <a:pt x="81582" y="58194"/>
                    <a:pt x="81484" y="59858"/>
                    <a:pt x="81354" y="61521"/>
                  </a:cubicBezTo>
                  <a:cubicBezTo>
                    <a:pt x="81245" y="61519"/>
                    <a:pt x="81135" y="61517"/>
                    <a:pt x="81026" y="61517"/>
                  </a:cubicBezTo>
                  <a:cubicBezTo>
                    <a:pt x="76185" y="61517"/>
                    <a:pt x="71554" y="64333"/>
                    <a:pt x="69480" y="68959"/>
                  </a:cubicBezTo>
                  <a:lnTo>
                    <a:pt x="68665" y="70785"/>
                  </a:lnTo>
                  <a:cubicBezTo>
                    <a:pt x="67947" y="72449"/>
                    <a:pt x="66512" y="73721"/>
                    <a:pt x="64750" y="74243"/>
                  </a:cubicBezTo>
                  <a:cubicBezTo>
                    <a:pt x="64146" y="74437"/>
                    <a:pt x="63521" y="74531"/>
                    <a:pt x="62897" y="74531"/>
                  </a:cubicBezTo>
                  <a:cubicBezTo>
                    <a:pt x="61738" y="74531"/>
                    <a:pt x="60582" y="74206"/>
                    <a:pt x="59564" y="73591"/>
                  </a:cubicBezTo>
                  <a:cubicBezTo>
                    <a:pt x="56204" y="71536"/>
                    <a:pt x="52436" y="70508"/>
                    <a:pt x="48669" y="70508"/>
                  </a:cubicBezTo>
                  <a:cubicBezTo>
                    <a:pt x="44901" y="70508"/>
                    <a:pt x="41134" y="71536"/>
                    <a:pt x="37774" y="73591"/>
                  </a:cubicBezTo>
                  <a:cubicBezTo>
                    <a:pt x="36756" y="74206"/>
                    <a:pt x="35600" y="74531"/>
                    <a:pt x="34440" y="74531"/>
                  </a:cubicBezTo>
                  <a:cubicBezTo>
                    <a:pt x="33817" y="74531"/>
                    <a:pt x="33192" y="74437"/>
                    <a:pt x="32587" y="74243"/>
                  </a:cubicBezTo>
                  <a:cubicBezTo>
                    <a:pt x="30826" y="73721"/>
                    <a:pt x="29391" y="72449"/>
                    <a:pt x="28640" y="70785"/>
                  </a:cubicBezTo>
                  <a:lnTo>
                    <a:pt x="27857" y="68959"/>
                  </a:lnTo>
                  <a:cubicBezTo>
                    <a:pt x="25784" y="64333"/>
                    <a:pt x="21152" y="61517"/>
                    <a:pt x="16312" y="61517"/>
                  </a:cubicBezTo>
                  <a:cubicBezTo>
                    <a:pt x="16202" y="61517"/>
                    <a:pt x="16093" y="61519"/>
                    <a:pt x="15984" y="61521"/>
                  </a:cubicBezTo>
                  <a:cubicBezTo>
                    <a:pt x="15527" y="55519"/>
                    <a:pt x="15397" y="49811"/>
                    <a:pt x="15658" y="44331"/>
                  </a:cubicBezTo>
                  <a:close/>
                  <a:moveTo>
                    <a:pt x="9525" y="57998"/>
                  </a:moveTo>
                  <a:cubicBezTo>
                    <a:pt x="9884" y="64686"/>
                    <a:pt x="10667" y="71699"/>
                    <a:pt x="11906" y="79136"/>
                  </a:cubicBezTo>
                  <a:cubicBezTo>
                    <a:pt x="11776" y="79201"/>
                    <a:pt x="11678" y="79234"/>
                    <a:pt x="11580" y="79234"/>
                  </a:cubicBezTo>
                  <a:cubicBezTo>
                    <a:pt x="9916" y="79234"/>
                    <a:pt x="6198" y="72677"/>
                    <a:pt x="6198" y="66186"/>
                  </a:cubicBezTo>
                  <a:cubicBezTo>
                    <a:pt x="6198" y="62957"/>
                    <a:pt x="7503" y="59466"/>
                    <a:pt x="9525" y="57998"/>
                  </a:cubicBezTo>
                  <a:close/>
                  <a:moveTo>
                    <a:pt x="87813" y="57998"/>
                  </a:moveTo>
                  <a:cubicBezTo>
                    <a:pt x="89835" y="59466"/>
                    <a:pt x="91107" y="62957"/>
                    <a:pt x="91107" y="66186"/>
                  </a:cubicBezTo>
                  <a:cubicBezTo>
                    <a:pt x="91107" y="72677"/>
                    <a:pt x="87421" y="79234"/>
                    <a:pt x="85725" y="79234"/>
                  </a:cubicBezTo>
                  <a:cubicBezTo>
                    <a:pt x="85660" y="79234"/>
                    <a:pt x="85562" y="79201"/>
                    <a:pt x="85431" y="79136"/>
                  </a:cubicBezTo>
                  <a:cubicBezTo>
                    <a:pt x="86671" y="71699"/>
                    <a:pt x="87454" y="64686"/>
                    <a:pt x="87813" y="57998"/>
                  </a:cubicBezTo>
                  <a:close/>
                  <a:moveTo>
                    <a:pt x="16571" y="67752"/>
                  </a:moveTo>
                  <a:lnTo>
                    <a:pt x="16571" y="67752"/>
                  </a:lnTo>
                  <a:cubicBezTo>
                    <a:pt x="18952" y="67817"/>
                    <a:pt x="21170" y="69220"/>
                    <a:pt x="22182" y="71503"/>
                  </a:cubicBezTo>
                  <a:lnTo>
                    <a:pt x="22964" y="73297"/>
                  </a:lnTo>
                  <a:cubicBezTo>
                    <a:pt x="24465" y="76592"/>
                    <a:pt x="27270" y="79104"/>
                    <a:pt x="30728" y="80180"/>
                  </a:cubicBezTo>
                  <a:cubicBezTo>
                    <a:pt x="31939" y="80557"/>
                    <a:pt x="33185" y="80742"/>
                    <a:pt x="34427" y="80742"/>
                  </a:cubicBezTo>
                  <a:cubicBezTo>
                    <a:pt x="36733" y="80742"/>
                    <a:pt x="39022" y="80105"/>
                    <a:pt x="41036" y="78875"/>
                  </a:cubicBezTo>
                  <a:cubicBezTo>
                    <a:pt x="43384" y="77440"/>
                    <a:pt x="46027" y="76722"/>
                    <a:pt x="48669" y="76722"/>
                  </a:cubicBezTo>
                  <a:cubicBezTo>
                    <a:pt x="51311" y="76722"/>
                    <a:pt x="53953" y="77440"/>
                    <a:pt x="56302" y="78875"/>
                  </a:cubicBezTo>
                  <a:cubicBezTo>
                    <a:pt x="58292" y="80115"/>
                    <a:pt x="60575" y="80735"/>
                    <a:pt x="62891" y="80735"/>
                  </a:cubicBezTo>
                  <a:cubicBezTo>
                    <a:pt x="64131" y="80735"/>
                    <a:pt x="65370" y="80571"/>
                    <a:pt x="66577" y="80180"/>
                  </a:cubicBezTo>
                  <a:cubicBezTo>
                    <a:pt x="70035" y="79104"/>
                    <a:pt x="72873" y="76592"/>
                    <a:pt x="74341" y="73297"/>
                  </a:cubicBezTo>
                  <a:lnTo>
                    <a:pt x="75156" y="71503"/>
                  </a:lnTo>
                  <a:cubicBezTo>
                    <a:pt x="76167" y="69220"/>
                    <a:pt x="78386" y="67817"/>
                    <a:pt x="80767" y="67752"/>
                  </a:cubicBezTo>
                  <a:lnTo>
                    <a:pt x="80767" y="67752"/>
                  </a:lnTo>
                  <a:cubicBezTo>
                    <a:pt x="80082" y="73656"/>
                    <a:pt x="79103" y="79886"/>
                    <a:pt x="77766" y="86508"/>
                  </a:cubicBezTo>
                  <a:cubicBezTo>
                    <a:pt x="75319" y="98643"/>
                    <a:pt x="64914" y="107287"/>
                    <a:pt x="52485" y="107548"/>
                  </a:cubicBezTo>
                  <a:cubicBezTo>
                    <a:pt x="51213" y="107581"/>
                    <a:pt x="49941" y="107597"/>
                    <a:pt x="48669" y="107597"/>
                  </a:cubicBezTo>
                  <a:cubicBezTo>
                    <a:pt x="47397" y="107597"/>
                    <a:pt x="46124" y="107581"/>
                    <a:pt x="44852" y="107548"/>
                  </a:cubicBezTo>
                  <a:cubicBezTo>
                    <a:pt x="32424" y="107287"/>
                    <a:pt x="22018" y="98643"/>
                    <a:pt x="19572" y="86508"/>
                  </a:cubicBezTo>
                  <a:cubicBezTo>
                    <a:pt x="18235" y="79919"/>
                    <a:pt x="17256" y="73689"/>
                    <a:pt x="16571" y="67752"/>
                  </a:cubicBezTo>
                  <a:close/>
                  <a:moveTo>
                    <a:pt x="53855" y="113713"/>
                  </a:moveTo>
                  <a:lnTo>
                    <a:pt x="53855" y="119095"/>
                  </a:lnTo>
                  <a:cubicBezTo>
                    <a:pt x="53855" y="121607"/>
                    <a:pt x="51800" y="123662"/>
                    <a:pt x="49289" y="123662"/>
                  </a:cubicBezTo>
                  <a:cubicBezTo>
                    <a:pt x="48082" y="123662"/>
                    <a:pt x="46940" y="123173"/>
                    <a:pt x="46059" y="122325"/>
                  </a:cubicBezTo>
                  <a:cubicBezTo>
                    <a:pt x="45211" y="121477"/>
                    <a:pt x="44722" y="120335"/>
                    <a:pt x="44722" y="119095"/>
                  </a:cubicBezTo>
                  <a:lnTo>
                    <a:pt x="44722" y="113778"/>
                  </a:lnTo>
                  <a:cubicBezTo>
                    <a:pt x="46027" y="113778"/>
                    <a:pt x="47364" y="113811"/>
                    <a:pt x="48669" y="113811"/>
                  </a:cubicBezTo>
                  <a:cubicBezTo>
                    <a:pt x="49974" y="113811"/>
                    <a:pt x="51311" y="113778"/>
                    <a:pt x="52616" y="113778"/>
                  </a:cubicBezTo>
                  <a:cubicBezTo>
                    <a:pt x="53007" y="113746"/>
                    <a:pt x="53431" y="113746"/>
                    <a:pt x="53855" y="113713"/>
                  </a:cubicBezTo>
                  <a:close/>
                  <a:moveTo>
                    <a:pt x="18659" y="130937"/>
                  </a:moveTo>
                  <a:cubicBezTo>
                    <a:pt x="21333" y="134557"/>
                    <a:pt x="22769" y="138896"/>
                    <a:pt x="22769" y="143495"/>
                  </a:cubicBezTo>
                  <a:lnTo>
                    <a:pt x="22769" y="170765"/>
                  </a:lnTo>
                  <a:lnTo>
                    <a:pt x="14581" y="170765"/>
                  </a:lnTo>
                  <a:lnTo>
                    <a:pt x="14581" y="143495"/>
                  </a:lnTo>
                  <a:cubicBezTo>
                    <a:pt x="14581" y="138863"/>
                    <a:pt x="16049" y="134492"/>
                    <a:pt x="18659" y="130937"/>
                  </a:cubicBezTo>
                  <a:close/>
                  <a:moveTo>
                    <a:pt x="79886" y="130937"/>
                  </a:moveTo>
                  <a:cubicBezTo>
                    <a:pt x="82463" y="134459"/>
                    <a:pt x="83996" y="138798"/>
                    <a:pt x="83996" y="143495"/>
                  </a:cubicBezTo>
                  <a:lnTo>
                    <a:pt x="83996" y="170765"/>
                  </a:lnTo>
                  <a:lnTo>
                    <a:pt x="75809" y="170765"/>
                  </a:lnTo>
                  <a:lnTo>
                    <a:pt x="75809" y="143495"/>
                  </a:lnTo>
                  <a:cubicBezTo>
                    <a:pt x="75809" y="138928"/>
                    <a:pt x="77244" y="134557"/>
                    <a:pt x="79886" y="130937"/>
                  </a:cubicBezTo>
                  <a:close/>
                  <a:moveTo>
                    <a:pt x="48669" y="0"/>
                  </a:moveTo>
                  <a:cubicBezTo>
                    <a:pt x="22508" y="0"/>
                    <a:pt x="1240" y="21269"/>
                    <a:pt x="1240" y="47397"/>
                  </a:cubicBezTo>
                  <a:cubicBezTo>
                    <a:pt x="1240" y="50692"/>
                    <a:pt x="1598" y="53954"/>
                    <a:pt x="2251" y="57118"/>
                  </a:cubicBezTo>
                  <a:cubicBezTo>
                    <a:pt x="848" y="59629"/>
                    <a:pt x="0" y="62761"/>
                    <a:pt x="0" y="66186"/>
                  </a:cubicBezTo>
                  <a:cubicBezTo>
                    <a:pt x="0" y="74015"/>
                    <a:pt x="4534" y="85432"/>
                    <a:pt x="11580" y="85432"/>
                  </a:cubicBezTo>
                  <a:cubicBezTo>
                    <a:pt x="12004" y="85432"/>
                    <a:pt x="12493" y="85399"/>
                    <a:pt x="13015" y="85269"/>
                  </a:cubicBezTo>
                  <a:cubicBezTo>
                    <a:pt x="13146" y="86084"/>
                    <a:pt x="13309" y="86900"/>
                    <a:pt x="13472" y="87715"/>
                  </a:cubicBezTo>
                  <a:cubicBezTo>
                    <a:pt x="14940" y="94957"/>
                    <a:pt x="18854" y="101513"/>
                    <a:pt x="24530" y="106243"/>
                  </a:cubicBezTo>
                  <a:cubicBezTo>
                    <a:pt x="28575" y="109603"/>
                    <a:pt x="33403" y="111919"/>
                    <a:pt x="38524" y="113028"/>
                  </a:cubicBezTo>
                  <a:lnTo>
                    <a:pt x="38524" y="115997"/>
                  </a:lnTo>
                  <a:lnTo>
                    <a:pt x="35849" y="115997"/>
                  </a:lnTo>
                  <a:cubicBezTo>
                    <a:pt x="33990" y="115997"/>
                    <a:pt x="32131" y="116192"/>
                    <a:pt x="30336" y="116551"/>
                  </a:cubicBezTo>
                  <a:cubicBezTo>
                    <a:pt x="28640" y="116910"/>
                    <a:pt x="27564" y="118541"/>
                    <a:pt x="27890" y="120237"/>
                  </a:cubicBezTo>
                  <a:cubicBezTo>
                    <a:pt x="28216" y="121705"/>
                    <a:pt x="29488" y="122716"/>
                    <a:pt x="30956" y="122716"/>
                  </a:cubicBezTo>
                  <a:cubicBezTo>
                    <a:pt x="31152" y="122716"/>
                    <a:pt x="31348" y="122684"/>
                    <a:pt x="31576" y="122651"/>
                  </a:cubicBezTo>
                  <a:cubicBezTo>
                    <a:pt x="32979" y="122357"/>
                    <a:pt x="34414" y="122194"/>
                    <a:pt x="35849" y="122194"/>
                  </a:cubicBezTo>
                  <a:lnTo>
                    <a:pt x="38981" y="122194"/>
                  </a:lnTo>
                  <a:cubicBezTo>
                    <a:pt x="39470" y="123891"/>
                    <a:pt x="40383" y="125424"/>
                    <a:pt x="41656" y="126729"/>
                  </a:cubicBezTo>
                  <a:cubicBezTo>
                    <a:pt x="43711" y="128751"/>
                    <a:pt x="46418" y="129860"/>
                    <a:pt x="49289" y="129860"/>
                  </a:cubicBezTo>
                  <a:cubicBezTo>
                    <a:pt x="54149" y="129860"/>
                    <a:pt x="58259" y="126631"/>
                    <a:pt x="59597" y="122194"/>
                  </a:cubicBezTo>
                  <a:lnTo>
                    <a:pt x="62695" y="122194"/>
                  </a:lnTo>
                  <a:cubicBezTo>
                    <a:pt x="67491" y="122194"/>
                    <a:pt x="71927" y="123793"/>
                    <a:pt x="75482" y="126468"/>
                  </a:cubicBezTo>
                  <a:cubicBezTo>
                    <a:pt x="71666" y="131295"/>
                    <a:pt x="69578" y="137232"/>
                    <a:pt x="69578" y="143495"/>
                  </a:cubicBezTo>
                  <a:lnTo>
                    <a:pt x="69578" y="170765"/>
                  </a:lnTo>
                  <a:lnTo>
                    <a:pt x="28999" y="170765"/>
                  </a:lnTo>
                  <a:lnTo>
                    <a:pt x="28999" y="143495"/>
                  </a:lnTo>
                  <a:cubicBezTo>
                    <a:pt x="28999" y="137232"/>
                    <a:pt x="26911" y="131295"/>
                    <a:pt x="23095" y="126468"/>
                  </a:cubicBezTo>
                  <a:cubicBezTo>
                    <a:pt x="23649" y="126076"/>
                    <a:pt x="24237" y="125652"/>
                    <a:pt x="24824" y="125293"/>
                  </a:cubicBezTo>
                  <a:cubicBezTo>
                    <a:pt x="26292" y="124413"/>
                    <a:pt x="26748" y="122488"/>
                    <a:pt x="25868" y="121020"/>
                  </a:cubicBezTo>
                  <a:cubicBezTo>
                    <a:pt x="25290" y="120057"/>
                    <a:pt x="24262" y="119529"/>
                    <a:pt x="23209" y="119529"/>
                  </a:cubicBezTo>
                  <a:cubicBezTo>
                    <a:pt x="22657" y="119529"/>
                    <a:pt x="22099" y="119674"/>
                    <a:pt x="21594" y="119976"/>
                  </a:cubicBezTo>
                  <a:cubicBezTo>
                    <a:pt x="13309" y="125032"/>
                    <a:pt x="8351" y="133807"/>
                    <a:pt x="8351" y="143495"/>
                  </a:cubicBezTo>
                  <a:lnTo>
                    <a:pt x="8351" y="173864"/>
                  </a:lnTo>
                  <a:cubicBezTo>
                    <a:pt x="8351" y="175560"/>
                    <a:pt x="9753" y="176963"/>
                    <a:pt x="11482" y="176963"/>
                  </a:cubicBezTo>
                  <a:lnTo>
                    <a:pt x="87095" y="176963"/>
                  </a:lnTo>
                  <a:cubicBezTo>
                    <a:pt x="88824" y="176963"/>
                    <a:pt x="90194" y="175560"/>
                    <a:pt x="90194" y="173864"/>
                  </a:cubicBezTo>
                  <a:lnTo>
                    <a:pt x="90194" y="143495"/>
                  </a:lnTo>
                  <a:cubicBezTo>
                    <a:pt x="90194" y="128327"/>
                    <a:pt x="77864" y="115997"/>
                    <a:pt x="62695" y="115997"/>
                  </a:cubicBezTo>
                  <a:lnTo>
                    <a:pt x="60053" y="115997"/>
                  </a:lnTo>
                  <a:lnTo>
                    <a:pt x="60053" y="112735"/>
                  </a:lnTo>
                  <a:cubicBezTo>
                    <a:pt x="64718" y="111528"/>
                    <a:pt x="69089" y="109310"/>
                    <a:pt x="72808" y="106243"/>
                  </a:cubicBezTo>
                  <a:cubicBezTo>
                    <a:pt x="78483" y="101513"/>
                    <a:pt x="82398" y="94957"/>
                    <a:pt x="83866" y="87715"/>
                  </a:cubicBezTo>
                  <a:cubicBezTo>
                    <a:pt x="84029" y="86900"/>
                    <a:pt x="84192" y="86084"/>
                    <a:pt x="84322" y="85269"/>
                  </a:cubicBezTo>
                  <a:cubicBezTo>
                    <a:pt x="84844" y="85399"/>
                    <a:pt x="85334" y="85432"/>
                    <a:pt x="85725" y="85432"/>
                  </a:cubicBezTo>
                  <a:cubicBezTo>
                    <a:pt x="92804" y="85432"/>
                    <a:pt x="97338" y="74015"/>
                    <a:pt x="97338" y="66186"/>
                  </a:cubicBezTo>
                  <a:cubicBezTo>
                    <a:pt x="97338" y="62761"/>
                    <a:pt x="96490" y="59629"/>
                    <a:pt x="95087" y="57118"/>
                  </a:cubicBezTo>
                  <a:cubicBezTo>
                    <a:pt x="95739" y="53954"/>
                    <a:pt x="96066" y="50692"/>
                    <a:pt x="96066" y="47397"/>
                  </a:cubicBezTo>
                  <a:cubicBezTo>
                    <a:pt x="96066" y="21269"/>
                    <a:pt x="74797" y="0"/>
                    <a:pt x="486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9"/>
            <p:cNvSpPr/>
            <p:nvPr/>
          </p:nvSpPr>
          <p:spPr>
            <a:xfrm>
              <a:off x="3153525" y="238125"/>
              <a:ext cx="1410000" cy="1246100"/>
            </a:xfrm>
            <a:custGeom>
              <a:rect b="b" l="l" r="r" t="t"/>
              <a:pathLst>
                <a:path extrusionOk="0" h="49844" w="56400">
                  <a:moveTo>
                    <a:pt x="16212" y="0"/>
                  </a:moveTo>
                  <a:cubicBezTo>
                    <a:pt x="11874" y="0"/>
                    <a:pt x="7796" y="1696"/>
                    <a:pt x="4730" y="4763"/>
                  </a:cubicBezTo>
                  <a:cubicBezTo>
                    <a:pt x="1696" y="7764"/>
                    <a:pt x="33" y="11776"/>
                    <a:pt x="0" y="16082"/>
                  </a:cubicBezTo>
                  <a:cubicBezTo>
                    <a:pt x="0" y="16114"/>
                    <a:pt x="0" y="16147"/>
                    <a:pt x="0" y="16212"/>
                  </a:cubicBezTo>
                  <a:cubicBezTo>
                    <a:pt x="0" y="18626"/>
                    <a:pt x="522" y="21007"/>
                    <a:pt x="1566" y="23193"/>
                  </a:cubicBezTo>
                  <a:cubicBezTo>
                    <a:pt x="2349" y="24856"/>
                    <a:pt x="3425" y="26357"/>
                    <a:pt x="4730" y="27662"/>
                  </a:cubicBezTo>
                  <a:lnTo>
                    <a:pt x="25998" y="48930"/>
                  </a:lnTo>
                  <a:cubicBezTo>
                    <a:pt x="26585" y="49517"/>
                    <a:pt x="27401" y="49843"/>
                    <a:pt x="28184" y="49843"/>
                  </a:cubicBezTo>
                  <a:cubicBezTo>
                    <a:pt x="28999" y="49843"/>
                    <a:pt x="29782" y="49550"/>
                    <a:pt x="30369" y="48930"/>
                  </a:cubicBezTo>
                  <a:lnTo>
                    <a:pt x="40220" y="39079"/>
                  </a:lnTo>
                  <a:cubicBezTo>
                    <a:pt x="41427" y="37872"/>
                    <a:pt x="41427" y="35914"/>
                    <a:pt x="40220" y="34708"/>
                  </a:cubicBezTo>
                  <a:cubicBezTo>
                    <a:pt x="39617" y="34088"/>
                    <a:pt x="38826" y="33778"/>
                    <a:pt x="38035" y="33778"/>
                  </a:cubicBezTo>
                  <a:cubicBezTo>
                    <a:pt x="37244" y="33778"/>
                    <a:pt x="36453" y="34088"/>
                    <a:pt x="35849" y="34708"/>
                  </a:cubicBezTo>
                  <a:lnTo>
                    <a:pt x="28184" y="42341"/>
                  </a:lnTo>
                  <a:lnTo>
                    <a:pt x="9134" y="23291"/>
                  </a:lnTo>
                  <a:cubicBezTo>
                    <a:pt x="8318" y="22475"/>
                    <a:pt x="7666" y="21529"/>
                    <a:pt x="7176" y="20518"/>
                  </a:cubicBezTo>
                  <a:cubicBezTo>
                    <a:pt x="6524" y="19180"/>
                    <a:pt x="6198" y="17680"/>
                    <a:pt x="6198" y="16212"/>
                  </a:cubicBezTo>
                  <a:cubicBezTo>
                    <a:pt x="6198" y="16212"/>
                    <a:pt x="6198" y="16179"/>
                    <a:pt x="6198" y="16147"/>
                  </a:cubicBezTo>
                  <a:cubicBezTo>
                    <a:pt x="6230" y="13505"/>
                    <a:pt x="7242" y="11026"/>
                    <a:pt x="9134" y="9134"/>
                  </a:cubicBezTo>
                  <a:cubicBezTo>
                    <a:pt x="11026" y="7242"/>
                    <a:pt x="13537" y="6198"/>
                    <a:pt x="16212" y="6198"/>
                  </a:cubicBezTo>
                  <a:cubicBezTo>
                    <a:pt x="18854" y="6198"/>
                    <a:pt x="21366" y="7242"/>
                    <a:pt x="23258" y="9134"/>
                  </a:cubicBezTo>
                  <a:lnTo>
                    <a:pt x="25998" y="11874"/>
                  </a:lnTo>
                  <a:cubicBezTo>
                    <a:pt x="26602" y="12477"/>
                    <a:pt x="27393" y="12779"/>
                    <a:pt x="28184" y="12779"/>
                  </a:cubicBezTo>
                  <a:cubicBezTo>
                    <a:pt x="28975" y="12779"/>
                    <a:pt x="29766" y="12477"/>
                    <a:pt x="30369" y="11874"/>
                  </a:cubicBezTo>
                  <a:lnTo>
                    <a:pt x="33109" y="9134"/>
                  </a:lnTo>
                  <a:cubicBezTo>
                    <a:pt x="35001" y="7242"/>
                    <a:pt x="37513" y="6198"/>
                    <a:pt x="40188" y="6198"/>
                  </a:cubicBezTo>
                  <a:cubicBezTo>
                    <a:pt x="42863" y="6198"/>
                    <a:pt x="45374" y="7242"/>
                    <a:pt x="47234" y="9134"/>
                  </a:cubicBezTo>
                  <a:cubicBezTo>
                    <a:pt x="49126" y="10993"/>
                    <a:pt x="50169" y="13505"/>
                    <a:pt x="50169" y="16147"/>
                  </a:cubicBezTo>
                  <a:cubicBezTo>
                    <a:pt x="50169" y="17647"/>
                    <a:pt x="49843" y="19148"/>
                    <a:pt x="49191" y="20518"/>
                  </a:cubicBezTo>
                  <a:cubicBezTo>
                    <a:pt x="48734" y="21529"/>
                    <a:pt x="48049" y="22475"/>
                    <a:pt x="47234" y="23291"/>
                  </a:cubicBezTo>
                  <a:lnTo>
                    <a:pt x="43091" y="27433"/>
                  </a:lnTo>
                  <a:cubicBezTo>
                    <a:pt x="41884" y="28640"/>
                    <a:pt x="41884" y="30597"/>
                    <a:pt x="43091" y="31837"/>
                  </a:cubicBezTo>
                  <a:cubicBezTo>
                    <a:pt x="43694" y="32440"/>
                    <a:pt x="44494" y="32742"/>
                    <a:pt x="45293" y="32742"/>
                  </a:cubicBezTo>
                  <a:cubicBezTo>
                    <a:pt x="46092" y="32742"/>
                    <a:pt x="46891" y="32440"/>
                    <a:pt x="47495" y="31837"/>
                  </a:cubicBezTo>
                  <a:lnTo>
                    <a:pt x="51637" y="27662"/>
                  </a:lnTo>
                  <a:cubicBezTo>
                    <a:pt x="52942" y="26357"/>
                    <a:pt x="54019" y="24856"/>
                    <a:pt x="54801" y="23193"/>
                  </a:cubicBezTo>
                  <a:cubicBezTo>
                    <a:pt x="55845" y="20975"/>
                    <a:pt x="56400" y="18528"/>
                    <a:pt x="56400" y="16082"/>
                  </a:cubicBezTo>
                  <a:cubicBezTo>
                    <a:pt x="56367" y="11808"/>
                    <a:pt x="54671" y="7764"/>
                    <a:pt x="51637" y="4763"/>
                  </a:cubicBezTo>
                  <a:cubicBezTo>
                    <a:pt x="48571" y="1696"/>
                    <a:pt x="44494" y="0"/>
                    <a:pt x="40188" y="0"/>
                  </a:cubicBezTo>
                  <a:cubicBezTo>
                    <a:pt x="35849" y="0"/>
                    <a:pt x="31772" y="1696"/>
                    <a:pt x="28705" y="4763"/>
                  </a:cubicBezTo>
                  <a:lnTo>
                    <a:pt x="28184" y="5284"/>
                  </a:lnTo>
                  <a:lnTo>
                    <a:pt x="27662" y="4763"/>
                  </a:lnTo>
                  <a:cubicBezTo>
                    <a:pt x="24595" y="1696"/>
                    <a:pt x="20518" y="0"/>
                    <a:pt x="162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9"/>
            <p:cNvSpPr/>
            <p:nvPr/>
          </p:nvSpPr>
          <p:spPr>
            <a:xfrm>
              <a:off x="2004475" y="2468500"/>
              <a:ext cx="154975" cy="258525"/>
            </a:xfrm>
            <a:custGeom>
              <a:rect b="b" l="l" r="r" t="t"/>
              <a:pathLst>
                <a:path extrusionOk="0" h="10341" w="6199">
                  <a:moveTo>
                    <a:pt x="3100" y="0"/>
                  </a:moveTo>
                  <a:cubicBezTo>
                    <a:pt x="1371" y="0"/>
                    <a:pt x="1" y="1370"/>
                    <a:pt x="1" y="3099"/>
                  </a:cubicBezTo>
                  <a:lnTo>
                    <a:pt x="1" y="7242"/>
                  </a:lnTo>
                  <a:cubicBezTo>
                    <a:pt x="1" y="8938"/>
                    <a:pt x="1371" y="10341"/>
                    <a:pt x="3100" y="10341"/>
                  </a:cubicBezTo>
                  <a:cubicBezTo>
                    <a:pt x="4796" y="10341"/>
                    <a:pt x="6198" y="8938"/>
                    <a:pt x="6198" y="7242"/>
                  </a:cubicBezTo>
                  <a:lnTo>
                    <a:pt x="6198" y="3099"/>
                  </a:lnTo>
                  <a:cubicBezTo>
                    <a:pt x="6198" y="1370"/>
                    <a:pt x="4796" y="0"/>
                    <a:pt x="3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9"/>
            <p:cNvSpPr/>
            <p:nvPr/>
          </p:nvSpPr>
          <p:spPr>
            <a:xfrm>
              <a:off x="2790625" y="2468500"/>
              <a:ext cx="155775" cy="258525"/>
            </a:xfrm>
            <a:custGeom>
              <a:rect b="b" l="l" r="r" t="t"/>
              <a:pathLst>
                <a:path extrusionOk="0" h="10341" w="6231">
                  <a:moveTo>
                    <a:pt x="3132" y="0"/>
                  </a:moveTo>
                  <a:cubicBezTo>
                    <a:pt x="1403" y="0"/>
                    <a:pt x="0" y="1370"/>
                    <a:pt x="0" y="3099"/>
                  </a:cubicBezTo>
                  <a:lnTo>
                    <a:pt x="0" y="7242"/>
                  </a:lnTo>
                  <a:cubicBezTo>
                    <a:pt x="0" y="8938"/>
                    <a:pt x="1403" y="10341"/>
                    <a:pt x="3132" y="10341"/>
                  </a:cubicBezTo>
                  <a:cubicBezTo>
                    <a:pt x="4828" y="10341"/>
                    <a:pt x="6231" y="8938"/>
                    <a:pt x="6231" y="7242"/>
                  </a:cubicBezTo>
                  <a:lnTo>
                    <a:pt x="6231" y="3099"/>
                  </a:lnTo>
                  <a:cubicBezTo>
                    <a:pt x="6231" y="1370"/>
                    <a:pt x="4828" y="0"/>
                    <a:pt x="31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9"/>
            <p:cNvSpPr/>
            <p:nvPr/>
          </p:nvSpPr>
          <p:spPr>
            <a:xfrm>
              <a:off x="4823650" y="3140675"/>
              <a:ext cx="602675" cy="244475"/>
            </a:xfrm>
            <a:custGeom>
              <a:rect b="b" l="l" r="r" t="t"/>
              <a:pathLst>
                <a:path extrusionOk="0" h="9779" w="24107">
                  <a:moveTo>
                    <a:pt x="3426" y="0"/>
                  </a:moveTo>
                  <a:cubicBezTo>
                    <a:pt x="2635" y="0"/>
                    <a:pt x="1844" y="302"/>
                    <a:pt x="1240" y="905"/>
                  </a:cubicBezTo>
                  <a:cubicBezTo>
                    <a:pt x="0" y="2145"/>
                    <a:pt x="0" y="4102"/>
                    <a:pt x="1240" y="5309"/>
                  </a:cubicBezTo>
                  <a:cubicBezTo>
                    <a:pt x="4208" y="8310"/>
                    <a:pt x="8155" y="9778"/>
                    <a:pt x="12070" y="9778"/>
                  </a:cubicBezTo>
                  <a:cubicBezTo>
                    <a:pt x="15984" y="9778"/>
                    <a:pt x="19931" y="8310"/>
                    <a:pt x="22900" y="5309"/>
                  </a:cubicBezTo>
                  <a:cubicBezTo>
                    <a:pt x="24107" y="4102"/>
                    <a:pt x="24107" y="2112"/>
                    <a:pt x="22900" y="905"/>
                  </a:cubicBezTo>
                  <a:cubicBezTo>
                    <a:pt x="22296" y="302"/>
                    <a:pt x="21505" y="0"/>
                    <a:pt x="20714" y="0"/>
                  </a:cubicBezTo>
                  <a:cubicBezTo>
                    <a:pt x="19923" y="0"/>
                    <a:pt x="19132" y="302"/>
                    <a:pt x="18529" y="905"/>
                  </a:cubicBezTo>
                  <a:cubicBezTo>
                    <a:pt x="16751" y="2683"/>
                    <a:pt x="14410" y="3572"/>
                    <a:pt x="12070" y="3572"/>
                  </a:cubicBezTo>
                  <a:cubicBezTo>
                    <a:pt x="9729" y="3572"/>
                    <a:pt x="7389" y="2683"/>
                    <a:pt x="5611" y="905"/>
                  </a:cubicBezTo>
                  <a:cubicBezTo>
                    <a:pt x="5008" y="302"/>
                    <a:pt x="4217" y="0"/>
                    <a:pt x="34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9"/>
            <p:cNvSpPr/>
            <p:nvPr/>
          </p:nvSpPr>
          <p:spPr>
            <a:xfrm>
              <a:off x="1258300" y="1240350"/>
              <a:ext cx="2433475" cy="4216975"/>
            </a:xfrm>
            <a:custGeom>
              <a:rect b="b" l="l" r="r" t="t"/>
              <a:pathLst>
                <a:path extrusionOk="0" h="168679" w="97339">
                  <a:moveTo>
                    <a:pt x="9525" y="49713"/>
                  </a:moveTo>
                  <a:cubicBezTo>
                    <a:pt x="9884" y="56401"/>
                    <a:pt x="10667" y="63414"/>
                    <a:pt x="11907" y="70851"/>
                  </a:cubicBezTo>
                  <a:cubicBezTo>
                    <a:pt x="11776" y="70916"/>
                    <a:pt x="11678" y="70949"/>
                    <a:pt x="11613" y="70949"/>
                  </a:cubicBezTo>
                  <a:cubicBezTo>
                    <a:pt x="9917" y="70949"/>
                    <a:pt x="6231" y="64392"/>
                    <a:pt x="6231" y="57901"/>
                  </a:cubicBezTo>
                  <a:cubicBezTo>
                    <a:pt x="6231" y="54672"/>
                    <a:pt x="7503" y="51181"/>
                    <a:pt x="9525" y="49713"/>
                  </a:cubicBezTo>
                  <a:close/>
                  <a:moveTo>
                    <a:pt x="87813" y="49713"/>
                  </a:moveTo>
                  <a:cubicBezTo>
                    <a:pt x="89836" y="51181"/>
                    <a:pt x="91140" y="54672"/>
                    <a:pt x="91140" y="57901"/>
                  </a:cubicBezTo>
                  <a:cubicBezTo>
                    <a:pt x="91140" y="64392"/>
                    <a:pt x="87422" y="70949"/>
                    <a:pt x="85758" y="70949"/>
                  </a:cubicBezTo>
                  <a:cubicBezTo>
                    <a:pt x="85660" y="70949"/>
                    <a:pt x="85562" y="70916"/>
                    <a:pt x="85432" y="70851"/>
                  </a:cubicBezTo>
                  <a:cubicBezTo>
                    <a:pt x="86671" y="63414"/>
                    <a:pt x="87454" y="56401"/>
                    <a:pt x="87813" y="49713"/>
                  </a:cubicBezTo>
                  <a:close/>
                  <a:moveTo>
                    <a:pt x="48673" y="6248"/>
                  </a:moveTo>
                  <a:cubicBezTo>
                    <a:pt x="55161" y="6248"/>
                    <a:pt x="61652" y="8123"/>
                    <a:pt x="67197" y="11874"/>
                  </a:cubicBezTo>
                  <a:cubicBezTo>
                    <a:pt x="81648" y="21628"/>
                    <a:pt x="81778" y="37709"/>
                    <a:pt x="81778" y="38362"/>
                  </a:cubicBezTo>
                  <a:cubicBezTo>
                    <a:pt x="81778" y="38394"/>
                    <a:pt x="81778" y="38427"/>
                    <a:pt x="81778" y="38460"/>
                  </a:cubicBezTo>
                  <a:cubicBezTo>
                    <a:pt x="82072" y="50431"/>
                    <a:pt x="80767" y="63446"/>
                    <a:pt x="77766" y="78223"/>
                  </a:cubicBezTo>
                  <a:cubicBezTo>
                    <a:pt x="75320" y="90358"/>
                    <a:pt x="64914" y="99002"/>
                    <a:pt x="52486" y="99263"/>
                  </a:cubicBezTo>
                  <a:cubicBezTo>
                    <a:pt x="51214" y="99296"/>
                    <a:pt x="49941" y="99312"/>
                    <a:pt x="48673" y="99312"/>
                  </a:cubicBezTo>
                  <a:cubicBezTo>
                    <a:pt x="47405" y="99312"/>
                    <a:pt x="46141" y="99296"/>
                    <a:pt x="44885" y="99263"/>
                  </a:cubicBezTo>
                  <a:cubicBezTo>
                    <a:pt x="32425" y="99002"/>
                    <a:pt x="22019" y="90358"/>
                    <a:pt x="19572" y="78223"/>
                  </a:cubicBezTo>
                  <a:cubicBezTo>
                    <a:pt x="16571" y="63414"/>
                    <a:pt x="15267" y="50431"/>
                    <a:pt x="15560" y="38460"/>
                  </a:cubicBezTo>
                  <a:cubicBezTo>
                    <a:pt x="15560" y="38460"/>
                    <a:pt x="15560" y="38427"/>
                    <a:pt x="15560" y="38394"/>
                  </a:cubicBezTo>
                  <a:cubicBezTo>
                    <a:pt x="15560" y="37709"/>
                    <a:pt x="15723" y="21628"/>
                    <a:pt x="30174" y="11874"/>
                  </a:cubicBezTo>
                  <a:cubicBezTo>
                    <a:pt x="35703" y="8123"/>
                    <a:pt x="42186" y="6248"/>
                    <a:pt x="48673" y="6248"/>
                  </a:cubicBezTo>
                  <a:close/>
                  <a:moveTo>
                    <a:pt x="53856" y="105428"/>
                  </a:moveTo>
                  <a:lnTo>
                    <a:pt x="53856" y="110810"/>
                  </a:lnTo>
                  <a:cubicBezTo>
                    <a:pt x="53856" y="113322"/>
                    <a:pt x="51801" y="115377"/>
                    <a:pt x="49289" y="115377"/>
                  </a:cubicBezTo>
                  <a:cubicBezTo>
                    <a:pt x="48082" y="115377"/>
                    <a:pt x="46940" y="114888"/>
                    <a:pt x="46060" y="114040"/>
                  </a:cubicBezTo>
                  <a:cubicBezTo>
                    <a:pt x="45212" y="113192"/>
                    <a:pt x="44755" y="112050"/>
                    <a:pt x="44755" y="110810"/>
                  </a:cubicBezTo>
                  <a:lnTo>
                    <a:pt x="44755" y="105493"/>
                  </a:lnTo>
                  <a:cubicBezTo>
                    <a:pt x="46060" y="105493"/>
                    <a:pt x="47364" y="105526"/>
                    <a:pt x="48669" y="105526"/>
                  </a:cubicBezTo>
                  <a:cubicBezTo>
                    <a:pt x="49974" y="105526"/>
                    <a:pt x="51311" y="105493"/>
                    <a:pt x="52616" y="105493"/>
                  </a:cubicBezTo>
                  <a:cubicBezTo>
                    <a:pt x="53008" y="105461"/>
                    <a:pt x="53432" y="105461"/>
                    <a:pt x="53856" y="105428"/>
                  </a:cubicBezTo>
                  <a:close/>
                  <a:moveTo>
                    <a:pt x="18692" y="122652"/>
                  </a:moveTo>
                  <a:cubicBezTo>
                    <a:pt x="21366" y="126272"/>
                    <a:pt x="22802" y="130643"/>
                    <a:pt x="22802" y="135210"/>
                  </a:cubicBezTo>
                  <a:lnTo>
                    <a:pt x="22802" y="148095"/>
                  </a:lnTo>
                  <a:lnTo>
                    <a:pt x="14582" y="148095"/>
                  </a:lnTo>
                  <a:lnTo>
                    <a:pt x="14582" y="135210"/>
                  </a:lnTo>
                  <a:cubicBezTo>
                    <a:pt x="14582" y="130513"/>
                    <a:pt x="16115" y="126174"/>
                    <a:pt x="18692" y="122652"/>
                  </a:cubicBezTo>
                  <a:close/>
                  <a:moveTo>
                    <a:pt x="79886" y="122652"/>
                  </a:moveTo>
                  <a:cubicBezTo>
                    <a:pt x="82463" y="126174"/>
                    <a:pt x="83997" y="130513"/>
                    <a:pt x="83997" y="135210"/>
                  </a:cubicBezTo>
                  <a:lnTo>
                    <a:pt x="83997" y="148095"/>
                  </a:lnTo>
                  <a:lnTo>
                    <a:pt x="75809" y="148095"/>
                  </a:lnTo>
                  <a:lnTo>
                    <a:pt x="75809" y="135210"/>
                  </a:lnTo>
                  <a:cubicBezTo>
                    <a:pt x="75809" y="130643"/>
                    <a:pt x="77244" y="126272"/>
                    <a:pt x="79886" y="122652"/>
                  </a:cubicBezTo>
                  <a:close/>
                  <a:moveTo>
                    <a:pt x="22802" y="154293"/>
                  </a:moveTo>
                  <a:lnTo>
                    <a:pt x="22802" y="162480"/>
                  </a:lnTo>
                  <a:lnTo>
                    <a:pt x="14582" y="162480"/>
                  </a:lnTo>
                  <a:lnTo>
                    <a:pt x="14582" y="154293"/>
                  </a:lnTo>
                  <a:close/>
                  <a:moveTo>
                    <a:pt x="83997" y="154293"/>
                  </a:moveTo>
                  <a:lnTo>
                    <a:pt x="83997" y="162480"/>
                  </a:lnTo>
                  <a:lnTo>
                    <a:pt x="75809" y="162480"/>
                  </a:lnTo>
                  <a:lnTo>
                    <a:pt x="75809" y="154293"/>
                  </a:lnTo>
                  <a:close/>
                  <a:moveTo>
                    <a:pt x="48669" y="1"/>
                  </a:moveTo>
                  <a:cubicBezTo>
                    <a:pt x="40775" y="1"/>
                    <a:pt x="33175" y="2317"/>
                    <a:pt x="26684" y="6721"/>
                  </a:cubicBezTo>
                  <a:cubicBezTo>
                    <a:pt x="9721" y="18170"/>
                    <a:pt x="9362" y="36959"/>
                    <a:pt x="9362" y="38362"/>
                  </a:cubicBezTo>
                  <a:cubicBezTo>
                    <a:pt x="9330" y="39928"/>
                    <a:pt x="9297" y="41461"/>
                    <a:pt x="9330" y="43059"/>
                  </a:cubicBezTo>
                  <a:cubicBezTo>
                    <a:pt x="3947" y="44396"/>
                    <a:pt x="0" y="50431"/>
                    <a:pt x="0" y="57901"/>
                  </a:cubicBezTo>
                  <a:cubicBezTo>
                    <a:pt x="0" y="65730"/>
                    <a:pt x="4535" y="77147"/>
                    <a:pt x="11613" y="77147"/>
                  </a:cubicBezTo>
                  <a:cubicBezTo>
                    <a:pt x="12005" y="77147"/>
                    <a:pt x="12494" y="77114"/>
                    <a:pt x="13016" y="76984"/>
                  </a:cubicBezTo>
                  <a:cubicBezTo>
                    <a:pt x="13146" y="77799"/>
                    <a:pt x="13309" y="78615"/>
                    <a:pt x="13472" y="79430"/>
                  </a:cubicBezTo>
                  <a:cubicBezTo>
                    <a:pt x="14940" y="86672"/>
                    <a:pt x="18887" y="93228"/>
                    <a:pt x="24531" y="97958"/>
                  </a:cubicBezTo>
                  <a:cubicBezTo>
                    <a:pt x="28575" y="101318"/>
                    <a:pt x="33403" y="103634"/>
                    <a:pt x="38525" y="104743"/>
                  </a:cubicBezTo>
                  <a:lnTo>
                    <a:pt x="38525" y="107712"/>
                  </a:lnTo>
                  <a:lnTo>
                    <a:pt x="35882" y="107712"/>
                  </a:lnTo>
                  <a:cubicBezTo>
                    <a:pt x="20714" y="107712"/>
                    <a:pt x="8384" y="120042"/>
                    <a:pt x="8384" y="135210"/>
                  </a:cubicBezTo>
                  <a:lnTo>
                    <a:pt x="8384" y="165579"/>
                  </a:lnTo>
                  <a:cubicBezTo>
                    <a:pt x="8384" y="167275"/>
                    <a:pt x="9754" y="168678"/>
                    <a:pt x="11483" y="168678"/>
                  </a:cubicBezTo>
                  <a:lnTo>
                    <a:pt x="31283" y="168678"/>
                  </a:lnTo>
                  <a:cubicBezTo>
                    <a:pt x="33012" y="168678"/>
                    <a:pt x="34382" y="167275"/>
                    <a:pt x="34382" y="165579"/>
                  </a:cubicBezTo>
                  <a:cubicBezTo>
                    <a:pt x="34382" y="163850"/>
                    <a:pt x="33012" y="162480"/>
                    <a:pt x="31283" y="162480"/>
                  </a:cubicBezTo>
                  <a:lnTo>
                    <a:pt x="29000" y="162480"/>
                  </a:lnTo>
                  <a:lnTo>
                    <a:pt x="29000" y="135210"/>
                  </a:lnTo>
                  <a:cubicBezTo>
                    <a:pt x="29000" y="128947"/>
                    <a:pt x="26912" y="123010"/>
                    <a:pt x="23095" y="118183"/>
                  </a:cubicBezTo>
                  <a:cubicBezTo>
                    <a:pt x="26651" y="115508"/>
                    <a:pt x="31087" y="113909"/>
                    <a:pt x="35882" y="113909"/>
                  </a:cubicBezTo>
                  <a:lnTo>
                    <a:pt x="38981" y="113909"/>
                  </a:lnTo>
                  <a:cubicBezTo>
                    <a:pt x="39470" y="115606"/>
                    <a:pt x="40416" y="117139"/>
                    <a:pt x="41689" y="118411"/>
                  </a:cubicBezTo>
                  <a:cubicBezTo>
                    <a:pt x="43711" y="120466"/>
                    <a:pt x="46419" y="121575"/>
                    <a:pt x="49289" y="121575"/>
                  </a:cubicBezTo>
                  <a:cubicBezTo>
                    <a:pt x="54149" y="121575"/>
                    <a:pt x="58260" y="118346"/>
                    <a:pt x="59597" y="113909"/>
                  </a:cubicBezTo>
                  <a:lnTo>
                    <a:pt x="62728" y="113909"/>
                  </a:lnTo>
                  <a:cubicBezTo>
                    <a:pt x="67491" y="113909"/>
                    <a:pt x="71927" y="115508"/>
                    <a:pt x="75483" y="118183"/>
                  </a:cubicBezTo>
                  <a:cubicBezTo>
                    <a:pt x="71666" y="123010"/>
                    <a:pt x="69579" y="128947"/>
                    <a:pt x="69579" y="135210"/>
                  </a:cubicBezTo>
                  <a:lnTo>
                    <a:pt x="69579" y="162480"/>
                  </a:lnTo>
                  <a:lnTo>
                    <a:pt x="41623" y="162480"/>
                  </a:lnTo>
                  <a:cubicBezTo>
                    <a:pt x="39927" y="162480"/>
                    <a:pt x="38525" y="163850"/>
                    <a:pt x="38525" y="165579"/>
                  </a:cubicBezTo>
                  <a:cubicBezTo>
                    <a:pt x="38525" y="167275"/>
                    <a:pt x="39927" y="168678"/>
                    <a:pt x="41623" y="168678"/>
                  </a:cubicBezTo>
                  <a:lnTo>
                    <a:pt x="87095" y="168678"/>
                  </a:lnTo>
                  <a:cubicBezTo>
                    <a:pt x="88824" y="168678"/>
                    <a:pt x="90227" y="167275"/>
                    <a:pt x="90227" y="165579"/>
                  </a:cubicBezTo>
                  <a:lnTo>
                    <a:pt x="90227" y="135210"/>
                  </a:lnTo>
                  <a:cubicBezTo>
                    <a:pt x="90227" y="120042"/>
                    <a:pt x="77864" y="107712"/>
                    <a:pt x="62728" y="107712"/>
                  </a:cubicBezTo>
                  <a:lnTo>
                    <a:pt x="60054" y="107712"/>
                  </a:lnTo>
                  <a:lnTo>
                    <a:pt x="60054" y="104450"/>
                  </a:lnTo>
                  <a:cubicBezTo>
                    <a:pt x="64718" y="103243"/>
                    <a:pt x="69089" y="101025"/>
                    <a:pt x="72808" y="97958"/>
                  </a:cubicBezTo>
                  <a:cubicBezTo>
                    <a:pt x="78484" y="93228"/>
                    <a:pt x="82398" y="86672"/>
                    <a:pt x="83866" y="79430"/>
                  </a:cubicBezTo>
                  <a:cubicBezTo>
                    <a:pt x="84029" y="78615"/>
                    <a:pt x="84192" y="77799"/>
                    <a:pt x="84355" y="76984"/>
                  </a:cubicBezTo>
                  <a:cubicBezTo>
                    <a:pt x="84845" y="77114"/>
                    <a:pt x="85334" y="77147"/>
                    <a:pt x="85758" y="77147"/>
                  </a:cubicBezTo>
                  <a:cubicBezTo>
                    <a:pt x="92804" y="77147"/>
                    <a:pt x="97338" y="65730"/>
                    <a:pt x="97338" y="57901"/>
                  </a:cubicBezTo>
                  <a:cubicBezTo>
                    <a:pt x="97338" y="50431"/>
                    <a:pt x="93391" y="44396"/>
                    <a:pt x="88009" y="43059"/>
                  </a:cubicBezTo>
                  <a:cubicBezTo>
                    <a:pt x="88041" y="41461"/>
                    <a:pt x="88009" y="39928"/>
                    <a:pt x="87976" y="38362"/>
                  </a:cubicBezTo>
                  <a:cubicBezTo>
                    <a:pt x="87976" y="36959"/>
                    <a:pt x="87650" y="18170"/>
                    <a:pt x="70655" y="6721"/>
                  </a:cubicBezTo>
                  <a:cubicBezTo>
                    <a:pt x="64164" y="2317"/>
                    <a:pt x="56563" y="1"/>
                    <a:pt x="486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9"/>
            <p:cNvSpPr/>
            <p:nvPr/>
          </p:nvSpPr>
          <p:spPr>
            <a:xfrm>
              <a:off x="1799800" y="2798850"/>
              <a:ext cx="1350475" cy="591175"/>
            </a:xfrm>
            <a:custGeom>
              <a:rect b="b" l="l" r="r" t="t"/>
              <a:pathLst>
                <a:path extrusionOk="0" h="23647" w="54019">
                  <a:moveTo>
                    <a:pt x="34061" y="6198"/>
                  </a:moveTo>
                  <a:cubicBezTo>
                    <a:pt x="34892" y="6198"/>
                    <a:pt x="35723" y="6386"/>
                    <a:pt x="36469" y="6880"/>
                  </a:cubicBezTo>
                  <a:cubicBezTo>
                    <a:pt x="37643" y="7663"/>
                    <a:pt x="38720" y="8707"/>
                    <a:pt x="39731" y="9718"/>
                  </a:cubicBezTo>
                  <a:cubicBezTo>
                    <a:pt x="40025" y="9979"/>
                    <a:pt x="40351" y="10305"/>
                    <a:pt x="40710" y="10631"/>
                  </a:cubicBezTo>
                  <a:cubicBezTo>
                    <a:pt x="38800" y="11308"/>
                    <a:pt x="36837" y="11806"/>
                    <a:pt x="35085" y="11806"/>
                  </a:cubicBezTo>
                  <a:cubicBezTo>
                    <a:pt x="34473" y="11806"/>
                    <a:pt x="33887" y="11745"/>
                    <a:pt x="33338" y="11610"/>
                  </a:cubicBezTo>
                  <a:cubicBezTo>
                    <a:pt x="31739" y="11251"/>
                    <a:pt x="30630" y="10305"/>
                    <a:pt x="29782" y="8674"/>
                  </a:cubicBezTo>
                  <a:cubicBezTo>
                    <a:pt x="29619" y="8381"/>
                    <a:pt x="29391" y="8087"/>
                    <a:pt x="29162" y="7859"/>
                  </a:cubicBezTo>
                  <a:cubicBezTo>
                    <a:pt x="29908" y="7370"/>
                    <a:pt x="31984" y="6198"/>
                    <a:pt x="34061" y="6198"/>
                  </a:cubicBezTo>
                  <a:close/>
                  <a:moveTo>
                    <a:pt x="19959" y="6198"/>
                  </a:moveTo>
                  <a:cubicBezTo>
                    <a:pt x="22037" y="6198"/>
                    <a:pt x="24120" y="7370"/>
                    <a:pt x="24889" y="7859"/>
                  </a:cubicBezTo>
                  <a:cubicBezTo>
                    <a:pt x="24628" y="8087"/>
                    <a:pt x="24432" y="8348"/>
                    <a:pt x="24269" y="8674"/>
                  </a:cubicBezTo>
                  <a:cubicBezTo>
                    <a:pt x="23421" y="10305"/>
                    <a:pt x="22279" y="11251"/>
                    <a:pt x="20714" y="11610"/>
                  </a:cubicBezTo>
                  <a:cubicBezTo>
                    <a:pt x="20144" y="11748"/>
                    <a:pt x="19537" y="11811"/>
                    <a:pt x="18906" y="11811"/>
                  </a:cubicBezTo>
                  <a:cubicBezTo>
                    <a:pt x="17151" y="11811"/>
                    <a:pt x="15204" y="11327"/>
                    <a:pt x="13309" y="10631"/>
                  </a:cubicBezTo>
                  <a:cubicBezTo>
                    <a:pt x="13668" y="10305"/>
                    <a:pt x="13994" y="10012"/>
                    <a:pt x="14288" y="9718"/>
                  </a:cubicBezTo>
                  <a:cubicBezTo>
                    <a:pt x="15331" y="8707"/>
                    <a:pt x="16408" y="7663"/>
                    <a:pt x="17550" y="6880"/>
                  </a:cubicBezTo>
                  <a:cubicBezTo>
                    <a:pt x="18296" y="6386"/>
                    <a:pt x="19127" y="6198"/>
                    <a:pt x="19959" y="6198"/>
                  </a:cubicBezTo>
                  <a:close/>
                  <a:moveTo>
                    <a:pt x="27009" y="15133"/>
                  </a:moveTo>
                  <a:cubicBezTo>
                    <a:pt x="27857" y="15883"/>
                    <a:pt x="28836" y="16503"/>
                    <a:pt x="29880" y="16992"/>
                  </a:cubicBezTo>
                  <a:cubicBezTo>
                    <a:pt x="28950" y="17286"/>
                    <a:pt x="27980" y="17433"/>
                    <a:pt x="27009" y="17433"/>
                  </a:cubicBezTo>
                  <a:cubicBezTo>
                    <a:pt x="26039" y="17433"/>
                    <a:pt x="25068" y="17286"/>
                    <a:pt x="24139" y="16992"/>
                  </a:cubicBezTo>
                  <a:cubicBezTo>
                    <a:pt x="25183" y="16503"/>
                    <a:pt x="26161" y="15883"/>
                    <a:pt x="27009" y="15133"/>
                  </a:cubicBezTo>
                  <a:close/>
                  <a:moveTo>
                    <a:pt x="19897" y="1"/>
                  </a:moveTo>
                  <a:cubicBezTo>
                    <a:pt x="18018" y="1"/>
                    <a:pt x="16027" y="458"/>
                    <a:pt x="14124" y="1726"/>
                  </a:cubicBezTo>
                  <a:cubicBezTo>
                    <a:pt x="12493" y="2803"/>
                    <a:pt x="11156" y="4107"/>
                    <a:pt x="9982" y="5249"/>
                  </a:cubicBezTo>
                  <a:cubicBezTo>
                    <a:pt x="8383" y="6750"/>
                    <a:pt x="7666" y="7467"/>
                    <a:pt x="7079" y="7565"/>
                  </a:cubicBezTo>
                  <a:cubicBezTo>
                    <a:pt x="6328" y="7109"/>
                    <a:pt x="5709" y="6684"/>
                    <a:pt x="5219" y="6358"/>
                  </a:cubicBezTo>
                  <a:cubicBezTo>
                    <a:pt x="4669" y="5959"/>
                    <a:pt x="4025" y="5763"/>
                    <a:pt x="3387" y="5763"/>
                  </a:cubicBezTo>
                  <a:cubicBezTo>
                    <a:pt x="2512" y="5763"/>
                    <a:pt x="1647" y="6131"/>
                    <a:pt x="1044" y="6848"/>
                  </a:cubicBezTo>
                  <a:cubicBezTo>
                    <a:pt x="0" y="8087"/>
                    <a:pt x="65" y="9914"/>
                    <a:pt x="1207" y="11056"/>
                  </a:cubicBezTo>
                  <a:cubicBezTo>
                    <a:pt x="2577" y="12426"/>
                    <a:pt x="3849" y="13208"/>
                    <a:pt x="5089" y="13567"/>
                  </a:cubicBezTo>
                  <a:cubicBezTo>
                    <a:pt x="6002" y="14122"/>
                    <a:pt x="7079" y="14676"/>
                    <a:pt x="8253" y="15231"/>
                  </a:cubicBezTo>
                  <a:cubicBezTo>
                    <a:pt x="10797" y="16405"/>
                    <a:pt x="13146" y="17221"/>
                    <a:pt x="15331" y="17645"/>
                  </a:cubicBezTo>
                  <a:cubicBezTo>
                    <a:pt x="15462" y="18199"/>
                    <a:pt x="15723" y="18754"/>
                    <a:pt x="16179" y="19178"/>
                  </a:cubicBezTo>
                  <a:cubicBezTo>
                    <a:pt x="19148" y="22179"/>
                    <a:pt x="23095" y="23647"/>
                    <a:pt x="27009" y="23647"/>
                  </a:cubicBezTo>
                  <a:cubicBezTo>
                    <a:pt x="30924" y="23647"/>
                    <a:pt x="34871" y="22179"/>
                    <a:pt x="37839" y="19178"/>
                  </a:cubicBezTo>
                  <a:cubicBezTo>
                    <a:pt x="38296" y="18754"/>
                    <a:pt x="38557" y="18199"/>
                    <a:pt x="38687" y="17645"/>
                  </a:cubicBezTo>
                  <a:cubicBezTo>
                    <a:pt x="42634" y="16894"/>
                    <a:pt x="46418" y="15068"/>
                    <a:pt x="49028" y="13567"/>
                  </a:cubicBezTo>
                  <a:cubicBezTo>
                    <a:pt x="50235" y="13176"/>
                    <a:pt x="51474" y="12393"/>
                    <a:pt x="52812" y="11056"/>
                  </a:cubicBezTo>
                  <a:cubicBezTo>
                    <a:pt x="53953" y="9914"/>
                    <a:pt x="54019" y="8087"/>
                    <a:pt x="52975" y="6848"/>
                  </a:cubicBezTo>
                  <a:cubicBezTo>
                    <a:pt x="52371" y="6131"/>
                    <a:pt x="51506" y="5763"/>
                    <a:pt x="50632" y="5763"/>
                  </a:cubicBezTo>
                  <a:cubicBezTo>
                    <a:pt x="49993" y="5763"/>
                    <a:pt x="49350" y="5959"/>
                    <a:pt x="48799" y="6358"/>
                  </a:cubicBezTo>
                  <a:cubicBezTo>
                    <a:pt x="48343" y="6684"/>
                    <a:pt x="47723" y="7109"/>
                    <a:pt x="46940" y="7565"/>
                  </a:cubicBezTo>
                  <a:cubicBezTo>
                    <a:pt x="46353" y="7467"/>
                    <a:pt x="45635" y="6750"/>
                    <a:pt x="44069" y="5249"/>
                  </a:cubicBezTo>
                  <a:cubicBezTo>
                    <a:pt x="42895" y="4107"/>
                    <a:pt x="41558" y="2803"/>
                    <a:pt x="39927" y="1726"/>
                  </a:cubicBezTo>
                  <a:cubicBezTo>
                    <a:pt x="38011" y="458"/>
                    <a:pt x="36013" y="1"/>
                    <a:pt x="34128" y="1"/>
                  </a:cubicBezTo>
                  <a:cubicBezTo>
                    <a:pt x="31264" y="1"/>
                    <a:pt x="28662" y="1056"/>
                    <a:pt x="27009" y="1922"/>
                  </a:cubicBezTo>
                  <a:cubicBezTo>
                    <a:pt x="25357" y="1056"/>
                    <a:pt x="22755" y="1"/>
                    <a:pt x="198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856" name="Google Shape;856;p39"/>
          <p:cNvCxnSpPr/>
          <p:nvPr/>
        </p:nvCxnSpPr>
        <p:spPr>
          <a:xfrm>
            <a:off x="6268500" y="2697292"/>
            <a:ext cx="783900" cy="0"/>
          </a:xfrm>
          <a:prstGeom prst="straightConnector1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7" name="Google Shape;857;p39"/>
          <p:cNvCxnSpPr/>
          <p:nvPr/>
        </p:nvCxnSpPr>
        <p:spPr>
          <a:xfrm>
            <a:off x="3811900" y="2697292"/>
            <a:ext cx="783900" cy="0"/>
          </a:xfrm>
          <a:prstGeom prst="straightConnector1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58" name="Google Shape;858;p39"/>
          <p:cNvCxnSpPr/>
          <p:nvPr/>
        </p:nvCxnSpPr>
        <p:spPr>
          <a:xfrm>
            <a:off x="1354655" y="2697292"/>
            <a:ext cx="783900" cy="0"/>
          </a:xfrm>
          <a:prstGeom prst="straightConnector1">
            <a:avLst/>
          </a:prstGeom>
          <a:noFill/>
          <a:ln cap="flat" cmpd="sng" w="19050">
            <a:solidFill>
              <a:srgbClr val="000000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859" name="Google Shape;859;p39"/>
          <p:cNvGrpSpPr/>
          <p:nvPr/>
        </p:nvGrpSpPr>
        <p:grpSpPr>
          <a:xfrm>
            <a:off x="3840636" y="2244823"/>
            <a:ext cx="678496" cy="452475"/>
            <a:chOff x="1190625" y="1107425"/>
            <a:chExt cx="5219200" cy="3480575"/>
          </a:xfrm>
        </p:grpSpPr>
        <p:sp>
          <p:nvSpPr>
            <p:cNvPr id="860" name="Google Shape;860;p39"/>
            <p:cNvSpPr/>
            <p:nvPr/>
          </p:nvSpPr>
          <p:spPr>
            <a:xfrm>
              <a:off x="1268075" y="1978375"/>
              <a:ext cx="5064275" cy="2532150"/>
            </a:xfrm>
            <a:custGeom>
              <a:rect b="b" l="l" r="r" t="t"/>
              <a:pathLst>
                <a:path extrusionOk="0" h="101286" w="202571">
                  <a:moveTo>
                    <a:pt x="101286" y="1"/>
                  </a:moveTo>
                  <a:cubicBezTo>
                    <a:pt x="45343" y="1"/>
                    <a:pt x="1" y="45342"/>
                    <a:pt x="1" y="101285"/>
                  </a:cubicBezTo>
                  <a:lnTo>
                    <a:pt x="79854" y="101285"/>
                  </a:lnTo>
                  <a:cubicBezTo>
                    <a:pt x="79854" y="89444"/>
                    <a:pt x="89445" y="79822"/>
                    <a:pt x="101286" y="79822"/>
                  </a:cubicBezTo>
                  <a:cubicBezTo>
                    <a:pt x="113127" y="79822"/>
                    <a:pt x="122717" y="89444"/>
                    <a:pt x="122717" y="101285"/>
                  </a:cubicBezTo>
                  <a:lnTo>
                    <a:pt x="202570" y="101285"/>
                  </a:lnTo>
                  <a:cubicBezTo>
                    <a:pt x="202570" y="45342"/>
                    <a:pt x="157229" y="1"/>
                    <a:pt x="101286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9"/>
            <p:cNvSpPr/>
            <p:nvPr/>
          </p:nvSpPr>
          <p:spPr>
            <a:xfrm>
              <a:off x="2931700" y="3641175"/>
              <a:ext cx="1737025" cy="869350"/>
            </a:xfrm>
            <a:custGeom>
              <a:rect b="b" l="l" r="r" t="t"/>
              <a:pathLst>
                <a:path extrusionOk="0" h="34774" w="69481">
                  <a:moveTo>
                    <a:pt x="34741" y="1"/>
                  </a:moveTo>
                  <a:cubicBezTo>
                    <a:pt x="15560" y="1"/>
                    <a:pt x="0" y="15560"/>
                    <a:pt x="0" y="34773"/>
                  </a:cubicBezTo>
                  <a:lnTo>
                    <a:pt x="13309" y="34773"/>
                  </a:lnTo>
                  <a:cubicBezTo>
                    <a:pt x="13309" y="22932"/>
                    <a:pt x="22900" y="13310"/>
                    <a:pt x="34741" y="13310"/>
                  </a:cubicBezTo>
                  <a:cubicBezTo>
                    <a:pt x="46582" y="13310"/>
                    <a:pt x="56172" y="22932"/>
                    <a:pt x="56172" y="34773"/>
                  </a:cubicBezTo>
                  <a:lnTo>
                    <a:pt x="69481" y="34773"/>
                  </a:lnTo>
                  <a:cubicBezTo>
                    <a:pt x="69481" y="15560"/>
                    <a:pt x="53921" y="1"/>
                    <a:pt x="34741" y="1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9"/>
            <p:cNvSpPr/>
            <p:nvPr/>
          </p:nvSpPr>
          <p:spPr>
            <a:xfrm>
              <a:off x="2598975" y="3309275"/>
              <a:ext cx="2402475" cy="1201250"/>
            </a:xfrm>
            <a:custGeom>
              <a:rect b="b" l="l" r="r" t="t"/>
              <a:pathLst>
                <a:path extrusionOk="0" h="48050" w="96099">
                  <a:moveTo>
                    <a:pt x="48050" y="0"/>
                  </a:moveTo>
                  <a:cubicBezTo>
                    <a:pt x="21497" y="0"/>
                    <a:pt x="1" y="21497"/>
                    <a:pt x="1" y="48049"/>
                  </a:cubicBezTo>
                  <a:lnTo>
                    <a:pt x="13309" y="48049"/>
                  </a:lnTo>
                  <a:cubicBezTo>
                    <a:pt x="13309" y="28836"/>
                    <a:pt x="28869" y="13277"/>
                    <a:pt x="48050" y="13277"/>
                  </a:cubicBezTo>
                  <a:cubicBezTo>
                    <a:pt x="67230" y="13277"/>
                    <a:pt x="82790" y="28836"/>
                    <a:pt x="82790" y="48049"/>
                  </a:cubicBezTo>
                  <a:lnTo>
                    <a:pt x="96099" y="48049"/>
                  </a:lnTo>
                  <a:cubicBezTo>
                    <a:pt x="96099" y="21497"/>
                    <a:pt x="74602" y="0"/>
                    <a:pt x="48050" y="0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9"/>
            <p:cNvSpPr/>
            <p:nvPr/>
          </p:nvSpPr>
          <p:spPr>
            <a:xfrm>
              <a:off x="2266250" y="2976550"/>
              <a:ext cx="3067925" cy="1533975"/>
            </a:xfrm>
            <a:custGeom>
              <a:rect b="b" l="l" r="r" t="t"/>
              <a:pathLst>
                <a:path extrusionOk="0" h="61359" w="122717">
                  <a:moveTo>
                    <a:pt x="61359" y="1"/>
                  </a:moveTo>
                  <a:cubicBezTo>
                    <a:pt x="27467" y="1"/>
                    <a:pt x="1" y="27466"/>
                    <a:pt x="1" y="61358"/>
                  </a:cubicBezTo>
                  <a:lnTo>
                    <a:pt x="13310" y="61358"/>
                  </a:lnTo>
                  <a:cubicBezTo>
                    <a:pt x="13310" y="34806"/>
                    <a:pt x="34806" y="13309"/>
                    <a:pt x="61359" y="13309"/>
                  </a:cubicBezTo>
                  <a:cubicBezTo>
                    <a:pt x="87911" y="13309"/>
                    <a:pt x="109408" y="34806"/>
                    <a:pt x="109408" y="61358"/>
                  </a:cubicBezTo>
                  <a:lnTo>
                    <a:pt x="122717" y="61358"/>
                  </a:lnTo>
                  <a:cubicBezTo>
                    <a:pt x="122717" y="27466"/>
                    <a:pt x="95251" y="1"/>
                    <a:pt x="61359" y="1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9"/>
            <p:cNvSpPr/>
            <p:nvPr/>
          </p:nvSpPr>
          <p:spPr>
            <a:xfrm>
              <a:off x="1600800" y="2311100"/>
              <a:ext cx="4398825" cy="2199425"/>
            </a:xfrm>
            <a:custGeom>
              <a:rect b="b" l="l" r="r" t="t"/>
              <a:pathLst>
                <a:path extrusionOk="0" h="87977" w="175953">
                  <a:moveTo>
                    <a:pt x="87977" y="1"/>
                  </a:moveTo>
                  <a:cubicBezTo>
                    <a:pt x="39373" y="1"/>
                    <a:pt x="1" y="39373"/>
                    <a:pt x="1" y="87976"/>
                  </a:cubicBezTo>
                  <a:lnTo>
                    <a:pt x="13310" y="87976"/>
                  </a:lnTo>
                  <a:cubicBezTo>
                    <a:pt x="13310" y="46745"/>
                    <a:pt x="46745" y="13310"/>
                    <a:pt x="87977" y="13310"/>
                  </a:cubicBezTo>
                  <a:cubicBezTo>
                    <a:pt x="129208" y="13310"/>
                    <a:pt x="162643" y="46745"/>
                    <a:pt x="162643" y="87976"/>
                  </a:cubicBezTo>
                  <a:lnTo>
                    <a:pt x="175952" y="87976"/>
                  </a:lnTo>
                  <a:cubicBezTo>
                    <a:pt x="175952" y="39373"/>
                    <a:pt x="136548" y="1"/>
                    <a:pt x="87977" y="1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9"/>
            <p:cNvSpPr/>
            <p:nvPr/>
          </p:nvSpPr>
          <p:spPr>
            <a:xfrm>
              <a:off x="1933525" y="2643825"/>
              <a:ext cx="3733375" cy="1866700"/>
            </a:xfrm>
            <a:custGeom>
              <a:rect b="b" l="l" r="r" t="t"/>
              <a:pathLst>
                <a:path extrusionOk="0" h="74668" w="149335">
                  <a:moveTo>
                    <a:pt x="74668" y="1"/>
                  </a:moveTo>
                  <a:cubicBezTo>
                    <a:pt x="33436" y="1"/>
                    <a:pt x="1" y="33436"/>
                    <a:pt x="1" y="74667"/>
                  </a:cubicBezTo>
                  <a:lnTo>
                    <a:pt x="13310" y="74667"/>
                  </a:lnTo>
                  <a:cubicBezTo>
                    <a:pt x="13310" y="40775"/>
                    <a:pt x="40776" y="13310"/>
                    <a:pt x="74668" y="13310"/>
                  </a:cubicBezTo>
                  <a:cubicBezTo>
                    <a:pt x="108560" y="13310"/>
                    <a:pt x="136026" y="40775"/>
                    <a:pt x="136026" y="74667"/>
                  </a:cubicBezTo>
                  <a:lnTo>
                    <a:pt x="149334" y="74667"/>
                  </a:lnTo>
                  <a:cubicBezTo>
                    <a:pt x="149334" y="33436"/>
                    <a:pt x="115899" y="1"/>
                    <a:pt x="74668" y="1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9"/>
            <p:cNvSpPr/>
            <p:nvPr/>
          </p:nvSpPr>
          <p:spPr>
            <a:xfrm>
              <a:off x="1190625" y="1900900"/>
              <a:ext cx="5219200" cy="2687100"/>
            </a:xfrm>
            <a:custGeom>
              <a:rect b="b" l="l" r="r" t="t"/>
              <a:pathLst>
                <a:path extrusionOk="0" h="107484" w="208768">
                  <a:moveTo>
                    <a:pt x="104384" y="1"/>
                  </a:moveTo>
                  <a:cubicBezTo>
                    <a:pt x="76494" y="1"/>
                    <a:pt x="50300" y="10863"/>
                    <a:pt x="30565" y="30566"/>
                  </a:cubicBezTo>
                  <a:cubicBezTo>
                    <a:pt x="10862" y="50268"/>
                    <a:pt x="0" y="76494"/>
                    <a:pt x="0" y="104384"/>
                  </a:cubicBezTo>
                  <a:cubicBezTo>
                    <a:pt x="0" y="106081"/>
                    <a:pt x="1403" y="107483"/>
                    <a:pt x="3099" y="107483"/>
                  </a:cubicBezTo>
                  <a:cubicBezTo>
                    <a:pt x="4828" y="107483"/>
                    <a:pt x="6198" y="106081"/>
                    <a:pt x="6198" y="104384"/>
                  </a:cubicBezTo>
                  <a:cubicBezTo>
                    <a:pt x="6198" y="78158"/>
                    <a:pt x="16408" y="53497"/>
                    <a:pt x="34968" y="34937"/>
                  </a:cubicBezTo>
                  <a:cubicBezTo>
                    <a:pt x="53497" y="16409"/>
                    <a:pt x="78157" y="6199"/>
                    <a:pt x="104384" y="6199"/>
                  </a:cubicBezTo>
                  <a:cubicBezTo>
                    <a:pt x="130610" y="6199"/>
                    <a:pt x="155271" y="16409"/>
                    <a:pt x="173799" y="34937"/>
                  </a:cubicBezTo>
                  <a:cubicBezTo>
                    <a:pt x="192359" y="53497"/>
                    <a:pt x="202569" y="78158"/>
                    <a:pt x="202569" y="104384"/>
                  </a:cubicBezTo>
                  <a:cubicBezTo>
                    <a:pt x="202569" y="106081"/>
                    <a:pt x="203939" y="107483"/>
                    <a:pt x="205668" y="107483"/>
                  </a:cubicBezTo>
                  <a:cubicBezTo>
                    <a:pt x="207364" y="107483"/>
                    <a:pt x="208767" y="106081"/>
                    <a:pt x="208767" y="104384"/>
                  </a:cubicBezTo>
                  <a:cubicBezTo>
                    <a:pt x="208767" y="76494"/>
                    <a:pt x="197905" y="50268"/>
                    <a:pt x="178202" y="30566"/>
                  </a:cubicBezTo>
                  <a:cubicBezTo>
                    <a:pt x="158467" y="10863"/>
                    <a:pt x="132274" y="1"/>
                    <a:pt x="1043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9"/>
            <p:cNvSpPr/>
            <p:nvPr/>
          </p:nvSpPr>
          <p:spPr>
            <a:xfrm>
              <a:off x="3186950" y="3896425"/>
              <a:ext cx="1226525" cy="691575"/>
            </a:xfrm>
            <a:custGeom>
              <a:rect b="b" l="l" r="r" t="t"/>
              <a:pathLst>
                <a:path extrusionOk="0" h="27663" w="49061">
                  <a:moveTo>
                    <a:pt x="24531" y="1"/>
                  </a:moveTo>
                  <a:cubicBezTo>
                    <a:pt x="10993" y="1"/>
                    <a:pt x="0" y="11026"/>
                    <a:pt x="0" y="24563"/>
                  </a:cubicBezTo>
                  <a:cubicBezTo>
                    <a:pt x="0" y="26260"/>
                    <a:pt x="1370" y="27662"/>
                    <a:pt x="3099" y="27662"/>
                  </a:cubicBezTo>
                  <a:cubicBezTo>
                    <a:pt x="4796" y="27662"/>
                    <a:pt x="6198" y="26260"/>
                    <a:pt x="6198" y="24563"/>
                  </a:cubicBezTo>
                  <a:cubicBezTo>
                    <a:pt x="6198" y="14451"/>
                    <a:pt x="14418" y="6198"/>
                    <a:pt x="24531" y="6198"/>
                  </a:cubicBezTo>
                  <a:cubicBezTo>
                    <a:pt x="34643" y="6198"/>
                    <a:pt x="42863" y="14451"/>
                    <a:pt x="42863" y="24563"/>
                  </a:cubicBezTo>
                  <a:cubicBezTo>
                    <a:pt x="42863" y="26260"/>
                    <a:pt x="44266" y="27662"/>
                    <a:pt x="45962" y="27662"/>
                  </a:cubicBezTo>
                  <a:cubicBezTo>
                    <a:pt x="47691" y="27662"/>
                    <a:pt x="49061" y="26260"/>
                    <a:pt x="49061" y="24563"/>
                  </a:cubicBezTo>
                  <a:cubicBezTo>
                    <a:pt x="49061" y="11026"/>
                    <a:pt x="38068" y="1"/>
                    <a:pt x="245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9"/>
            <p:cNvSpPr/>
            <p:nvPr/>
          </p:nvSpPr>
          <p:spPr>
            <a:xfrm>
              <a:off x="1523325" y="2233625"/>
              <a:ext cx="4553775" cy="2354375"/>
            </a:xfrm>
            <a:custGeom>
              <a:rect b="b" l="l" r="r" t="t"/>
              <a:pathLst>
                <a:path extrusionOk="0" h="94175" w="182151">
                  <a:moveTo>
                    <a:pt x="91076" y="1"/>
                  </a:moveTo>
                  <a:cubicBezTo>
                    <a:pt x="66741" y="1"/>
                    <a:pt x="43875" y="9461"/>
                    <a:pt x="26684" y="26651"/>
                  </a:cubicBezTo>
                  <a:cubicBezTo>
                    <a:pt x="9461" y="43875"/>
                    <a:pt x="1" y="66741"/>
                    <a:pt x="1" y="91075"/>
                  </a:cubicBezTo>
                  <a:cubicBezTo>
                    <a:pt x="1" y="92772"/>
                    <a:pt x="1371" y="94174"/>
                    <a:pt x="3100" y="94174"/>
                  </a:cubicBezTo>
                  <a:cubicBezTo>
                    <a:pt x="4796" y="94174"/>
                    <a:pt x="6199" y="92772"/>
                    <a:pt x="6199" y="91075"/>
                  </a:cubicBezTo>
                  <a:cubicBezTo>
                    <a:pt x="6199" y="44266"/>
                    <a:pt x="44266" y="6199"/>
                    <a:pt x="91076" y="6199"/>
                  </a:cubicBezTo>
                  <a:cubicBezTo>
                    <a:pt x="137885" y="6199"/>
                    <a:pt x="175952" y="44266"/>
                    <a:pt x="175952" y="91075"/>
                  </a:cubicBezTo>
                  <a:cubicBezTo>
                    <a:pt x="175952" y="92772"/>
                    <a:pt x="177322" y="94174"/>
                    <a:pt x="179051" y="94174"/>
                  </a:cubicBezTo>
                  <a:cubicBezTo>
                    <a:pt x="180748" y="94174"/>
                    <a:pt x="182150" y="92772"/>
                    <a:pt x="182150" y="91075"/>
                  </a:cubicBezTo>
                  <a:cubicBezTo>
                    <a:pt x="182150" y="66741"/>
                    <a:pt x="172690" y="43875"/>
                    <a:pt x="155467" y="26651"/>
                  </a:cubicBezTo>
                  <a:cubicBezTo>
                    <a:pt x="138277" y="9461"/>
                    <a:pt x="115410" y="1"/>
                    <a:pt x="910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9"/>
            <p:cNvSpPr/>
            <p:nvPr/>
          </p:nvSpPr>
          <p:spPr>
            <a:xfrm>
              <a:off x="1856050" y="2566350"/>
              <a:ext cx="3039400" cy="2021650"/>
            </a:xfrm>
            <a:custGeom>
              <a:rect b="b" l="l" r="r" t="t"/>
              <a:pathLst>
                <a:path extrusionOk="0" h="80866" w="121576">
                  <a:moveTo>
                    <a:pt x="77767" y="1"/>
                  </a:moveTo>
                  <a:cubicBezTo>
                    <a:pt x="34871" y="1"/>
                    <a:pt x="1" y="34871"/>
                    <a:pt x="1" y="77766"/>
                  </a:cubicBezTo>
                  <a:cubicBezTo>
                    <a:pt x="1" y="79463"/>
                    <a:pt x="1371" y="80865"/>
                    <a:pt x="3100" y="80865"/>
                  </a:cubicBezTo>
                  <a:cubicBezTo>
                    <a:pt x="4796" y="80865"/>
                    <a:pt x="6199" y="79463"/>
                    <a:pt x="6199" y="77766"/>
                  </a:cubicBezTo>
                  <a:cubicBezTo>
                    <a:pt x="6199" y="38296"/>
                    <a:pt x="38297" y="6198"/>
                    <a:pt x="77767" y="6198"/>
                  </a:cubicBezTo>
                  <a:cubicBezTo>
                    <a:pt x="91500" y="6198"/>
                    <a:pt x="104874" y="10080"/>
                    <a:pt x="116388" y="17485"/>
                  </a:cubicBezTo>
                  <a:cubicBezTo>
                    <a:pt x="116907" y="17815"/>
                    <a:pt x="117490" y="17975"/>
                    <a:pt x="118066" y="17975"/>
                  </a:cubicBezTo>
                  <a:cubicBezTo>
                    <a:pt x="119083" y="17975"/>
                    <a:pt x="120078" y="17476"/>
                    <a:pt x="120662" y="16539"/>
                  </a:cubicBezTo>
                  <a:cubicBezTo>
                    <a:pt x="121575" y="15104"/>
                    <a:pt x="121184" y="13179"/>
                    <a:pt x="119716" y="12266"/>
                  </a:cubicBezTo>
                  <a:cubicBezTo>
                    <a:pt x="107222" y="4241"/>
                    <a:pt x="92706" y="1"/>
                    <a:pt x="777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9"/>
            <p:cNvSpPr/>
            <p:nvPr/>
          </p:nvSpPr>
          <p:spPr>
            <a:xfrm>
              <a:off x="4906025" y="2996400"/>
              <a:ext cx="838350" cy="1591600"/>
            </a:xfrm>
            <a:custGeom>
              <a:rect b="b" l="l" r="r" t="t"/>
              <a:pathLst>
                <a:path extrusionOk="0" h="63664" w="33534">
                  <a:moveTo>
                    <a:pt x="3478" y="0"/>
                  </a:moveTo>
                  <a:cubicBezTo>
                    <a:pt x="2587" y="0"/>
                    <a:pt x="1698" y="381"/>
                    <a:pt x="1077" y="1131"/>
                  </a:cubicBezTo>
                  <a:cubicBezTo>
                    <a:pt x="0" y="2436"/>
                    <a:pt x="163" y="4393"/>
                    <a:pt x="1501" y="5502"/>
                  </a:cubicBezTo>
                  <a:cubicBezTo>
                    <a:pt x="17908" y="19137"/>
                    <a:pt x="27336" y="39231"/>
                    <a:pt x="27336" y="60564"/>
                  </a:cubicBezTo>
                  <a:cubicBezTo>
                    <a:pt x="27336" y="62261"/>
                    <a:pt x="28738" y="63663"/>
                    <a:pt x="30434" y="63663"/>
                  </a:cubicBezTo>
                  <a:cubicBezTo>
                    <a:pt x="32163" y="63663"/>
                    <a:pt x="33533" y="62261"/>
                    <a:pt x="33533" y="60564"/>
                  </a:cubicBezTo>
                  <a:cubicBezTo>
                    <a:pt x="33533" y="37372"/>
                    <a:pt x="23291" y="15549"/>
                    <a:pt x="5448" y="707"/>
                  </a:cubicBezTo>
                  <a:cubicBezTo>
                    <a:pt x="4874" y="234"/>
                    <a:pt x="4175" y="0"/>
                    <a:pt x="34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39"/>
            <p:cNvSpPr/>
            <p:nvPr/>
          </p:nvSpPr>
          <p:spPr>
            <a:xfrm>
              <a:off x="2188775" y="2899075"/>
              <a:ext cx="3222875" cy="1688925"/>
            </a:xfrm>
            <a:custGeom>
              <a:rect b="b" l="l" r="r" t="t"/>
              <a:pathLst>
                <a:path extrusionOk="0" h="67557" w="128915">
                  <a:moveTo>
                    <a:pt x="64458" y="1"/>
                  </a:moveTo>
                  <a:cubicBezTo>
                    <a:pt x="28902" y="1"/>
                    <a:pt x="1" y="28902"/>
                    <a:pt x="1" y="64457"/>
                  </a:cubicBezTo>
                  <a:cubicBezTo>
                    <a:pt x="1" y="66154"/>
                    <a:pt x="1371" y="67556"/>
                    <a:pt x="3100" y="67556"/>
                  </a:cubicBezTo>
                  <a:cubicBezTo>
                    <a:pt x="4796" y="67556"/>
                    <a:pt x="6198" y="66154"/>
                    <a:pt x="6198" y="64457"/>
                  </a:cubicBezTo>
                  <a:cubicBezTo>
                    <a:pt x="6198" y="32327"/>
                    <a:pt x="32327" y="6198"/>
                    <a:pt x="64458" y="6198"/>
                  </a:cubicBezTo>
                  <a:cubicBezTo>
                    <a:pt x="96588" y="6198"/>
                    <a:pt x="122717" y="32327"/>
                    <a:pt x="122717" y="64457"/>
                  </a:cubicBezTo>
                  <a:cubicBezTo>
                    <a:pt x="122717" y="66154"/>
                    <a:pt x="124119" y="67556"/>
                    <a:pt x="125816" y="67556"/>
                  </a:cubicBezTo>
                  <a:cubicBezTo>
                    <a:pt x="127544" y="67556"/>
                    <a:pt x="128914" y="66154"/>
                    <a:pt x="128914" y="64457"/>
                  </a:cubicBezTo>
                  <a:cubicBezTo>
                    <a:pt x="128914" y="28902"/>
                    <a:pt x="100013" y="1"/>
                    <a:pt x="644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39"/>
            <p:cNvSpPr/>
            <p:nvPr/>
          </p:nvSpPr>
          <p:spPr>
            <a:xfrm>
              <a:off x="2521500" y="3887775"/>
              <a:ext cx="296050" cy="700225"/>
            </a:xfrm>
            <a:custGeom>
              <a:rect b="b" l="l" r="r" t="t"/>
              <a:pathLst>
                <a:path extrusionOk="0" h="28009" w="11842">
                  <a:moveTo>
                    <a:pt x="8293" y="1"/>
                  </a:moveTo>
                  <a:cubicBezTo>
                    <a:pt x="7171" y="1"/>
                    <a:pt x="6094" y="610"/>
                    <a:pt x="5546" y="1684"/>
                  </a:cubicBezTo>
                  <a:cubicBezTo>
                    <a:pt x="1860" y="8926"/>
                    <a:pt x="1" y="16722"/>
                    <a:pt x="1" y="24909"/>
                  </a:cubicBezTo>
                  <a:cubicBezTo>
                    <a:pt x="1" y="26606"/>
                    <a:pt x="1371" y="28008"/>
                    <a:pt x="3100" y="28008"/>
                  </a:cubicBezTo>
                  <a:cubicBezTo>
                    <a:pt x="4796" y="28008"/>
                    <a:pt x="6198" y="26606"/>
                    <a:pt x="6198" y="24909"/>
                  </a:cubicBezTo>
                  <a:cubicBezTo>
                    <a:pt x="6198" y="17733"/>
                    <a:pt x="7829" y="10850"/>
                    <a:pt x="11059" y="4489"/>
                  </a:cubicBezTo>
                  <a:cubicBezTo>
                    <a:pt x="11842" y="2989"/>
                    <a:pt x="11254" y="1097"/>
                    <a:pt x="9721" y="347"/>
                  </a:cubicBezTo>
                  <a:cubicBezTo>
                    <a:pt x="9262" y="112"/>
                    <a:pt x="8773" y="1"/>
                    <a:pt x="82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9"/>
            <p:cNvSpPr/>
            <p:nvPr/>
          </p:nvSpPr>
          <p:spPr>
            <a:xfrm>
              <a:off x="2749850" y="3230975"/>
              <a:ext cx="2329075" cy="1357025"/>
            </a:xfrm>
            <a:custGeom>
              <a:rect b="b" l="l" r="r" t="t"/>
              <a:pathLst>
                <a:path extrusionOk="0" h="54281" w="93163">
                  <a:moveTo>
                    <a:pt x="42015" y="1"/>
                  </a:moveTo>
                  <a:cubicBezTo>
                    <a:pt x="25737" y="1"/>
                    <a:pt x="10797" y="7503"/>
                    <a:pt x="1044" y="20551"/>
                  </a:cubicBezTo>
                  <a:cubicBezTo>
                    <a:pt x="0" y="21921"/>
                    <a:pt x="294" y="23846"/>
                    <a:pt x="1664" y="24890"/>
                  </a:cubicBezTo>
                  <a:cubicBezTo>
                    <a:pt x="2223" y="25303"/>
                    <a:pt x="2880" y="25503"/>
                    <a:pt x="3530" y="25503"/>
                  </a:cubicBezTo>
                  <a:cubicBezTo>
                    <a:pt x="4474" y="25503"/>
                    <a:pt x="5404" y="25081"/>
                    <a:pt x="6002" y="24270"/>
                  </a:cubicBezTo>
                  <a:cubicBezTo>
                    <a:pt x="14581" y="12788"/>
                    <a:pt x="27727" y="6231"/>
                    <a:pt x="42015" y="6231"/>
                  </a:cubicBezTo>
                  <a:cubicBezTo>
                    <a:pt x="66806" y="6231"/>
                    <a:pt x="86965" y="26390"/>
                    <a:pt x="86965" y="51181"/>
                  </a:cubicBezTo>
                  <a:cubicBezTo>
                    <a:pt x="86965" y="52878"/>
                    <a:pt x="88367" y="54280"/>
                    <a:pt x="90064" y="54280"/>
                  </a:cubicBezTo>
                  <a:cubicBezTo>
                    <a:pt x="91792" y="54280"/>
                    <a:pt x="93163" y="52878"/>
                    <a:pt x="93163" y="51181"/>
                  </a:cubicBezTo>
                  <a:cubicBezTo>
                    <a:pt x="93163" y="22965"/>
                    <a:pt x="70231" y="1"/>
                    <a:pt x="420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39"/>
            <p:cNvSpPr/>
            <p:nvPr/>
          </p:nvSpPr>
          <p:spPr>
            <a:xfrm>
              <a:off x="2854225" y="3563700"/>
              <a:ext cx="1891975" cy="1024300"/>
            </a:xfrm>
            <a:custGeom>
              <a:rect b="b" l="l" r="r" t="t"/>
              <a:pathLst>
                <a:path extrusionOk="0" h="40972" w="75679">
                  <a:moveTo>
                    <a:pt x="37840" y="1"/>
                  </a:moveTo>
                  <a:cubicBezTo>
                    <a:pt x="16963" y="1"/>
                    <a:pt x="1" y="16996"/>
                    <a:pt x="1" y="37872"/>
                  </a:cubicBezTo>
                  <a:cubicBezTo>
                    <a:pt x="1" y="39569"/>
                    <a:pt x="1371" y="40971"/>
                    <a:pt x="3099" y="40971"/>
                  </a:cubicBezTo>
                  <a:cubicBezTo>
                    <a:pt x="4796" y="40971"/>
                    <a:pt x="6198" y="39569"/>
                    <a:pt x="6198" y="37872"/>
                  </a:cubicBezTo>
                  <a:cubicBezTo>
                    <a:pt x="6198" y="20421"/>
                    <a:pt x="20388" y="6199"/>
                    <a:pt x="37840" y="6199"/>
                  </a:cubicBezTo>
                  <a:cubicBezTo>
                    <a:pt x="55291" y="6199"/>
                    <a:pt x="69481" y="20421"/>
                    <a:pt x="69481" y="37872"/>
                  </a:cubicBezTo>
                  <a:cubicBezTo>
                    <a:pt x="69481" y="39569"/>
                    <a:pt x="70883" y="40971"/>
                    <a:pt x="72580" y="40971"/>
                  </a:cubicBezTo>
                  <a:cubicBezTo>
                    <a:pt x="74309" y="40971"/>
                    <a:pt x="75679" y="39569"/>
                    <a:pt x="75679" y="37872"/>
                  </a:cubicBezTo>
                  <a:cubicBezTo>
                    <a:pt x="75679" y="16996"/>
                    <a:pt x="58716" y="1"/>
                    <a:pt x="378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39"/>
            <p:cNvSpPr/>
            <p:nvPr/>
          </p:nvSpPr>
          <p:spPr>
            <a:xfrm>
              <a:off x="3722725" y="1107425"/>
              <a:ext cx="154975" cy="610025"/>
            </a:xfrm>
            <a:custGeom>
              <a:rect b="b" l="l" r="r" t="t"/>
              <a:pathLst>
                <a:path extrusionOk="0" h="24401" w="6199">
                  <a:moveTo>
                    <a:pt x="3100" y="1"/>
                  </a:moveTo>
                  <a:cubicBezTo>
                    <a:pt x="1403" y="1"/>
                    <a:pt x="1" y="1403"/>
                    <a:pt x="1" y="3100"/>
                  </a:cubicBezTo>
                  <a:lnTo>
                    <a:pt x="1" y="21302"/>
                  </a:lnTo>
                  <a:cubicBezTo>
                    <a:pt x="1" y="22998"/>
                    <a:pt x="1403" y="24400"/>
                    <a:pt x="3100" y="24400"/>
                  </a:cubicBezTo>
                  <a:cubicBezTo>
                    <a:pt x="4828" y="24400"/>
                    <a:pt x="6198" y="22998"/>
                    <a:pt x="6198" y="21302"/>
                  </a:cubicBezTo>
                  <a:lnTo>
                    <a:pt x="6198" y="3100"/>
                  </a:lnTo>
                  <a:cubicBezTo>
                    <a:pt x="6198" y="1403"/>
                    <a:pt x="4828" y="1"/>
                    <a:pt x="31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39"/>
            <p:cNvSpPr/>
            <p:nvPr/>
          </p:nvSpPr>
          <p:spPr>
            <a:xfrm>
              <a:off x="4886450" y="1404975"/>
              <a:ext cx="361275" cy="570975"/>
            </a:xfrm>
            <a:custGeom>
              <a:rect b="b" l="l" r="r" t="t"/>
              <a:pathLst>
                <a:path extrusionOk="0" h="22839" w="14451">
                  <a:moveTo>
                    <a:pt x="10907" y="1"/>
                  </a:moveTo>
                  <a:cubicBezTo>
                    <a:pt x="9722" y="1"/>
                    <a:pt x="8595" y="677"/>
                    <a:pt x="8090" y="1832"/>
                  </a:cubicBezTo>
                  <a:lnTo>
                    <a:pt x="685" y="18468"/>
                  </a:lnTo>
                  <a:cubicBezTo>
                    <a:pt x="0" y="20034"/>
                    <a:pt x="685" y="21860"/>
                    <a:pt x="2251" y="22545"/>
                  </a:cubicBezTo>
                  <a:cubicBezTo>
                    <a:pt x="2675" y="22741"/>
                    <a:pt x="3099" y="22839"/>
                    <a:pt x="3523" y="22839"/>
                  </a:cubicBezTo>
                  <a:cubicBezTo>
                    <a:pt x="4697" y="22839"/>
                    <a:pt x="5839" y="22154"/>
                    <a:pt x="6361" y="20980"/>
                  </a:cubicBezTo>
                  <a:lnTo>
                    <a:pt x="13766" y="4376"/>
                  </a:lnTo>
                  <a:cubicBezTo>
                    <a:pt x="14451" y="2810"/>
                    <a:pt x="13733" y="984"/>
                    <a:pt x="12167" y="266"/>
                  </a:cubicBezTo>
                  <a:cubicBezTo>
                    <a:pt x="11757" y="86"/>
                    <a:pt x="11328" y="1"/>
                    <a:pt x="109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39"/>
            <p:cNvSpPr/>
            <p:nvPr/>
          </p:nvSpPr>
          <p:spPr>
            <a:xfrm>
              <a:off x="5777775" y="2129850"/>
              <a:ext cx="495850" cy="473225"/>
            </a:xfrm>
            <a:custGeom>
              <a:rect b="b" l="l" r="r" t="t"/>
              <a:pathLst>
                <a:path extrusionOk="0" h="18929" w="19834">
                  <a:moveTo>
                    <a:pt x="16421" y="1"/>
                  </a:moveTo>
                  <a:cubicBezTo>
                    <a:pt x="15637" y="1"/>
                    <a:pt x="14851" y="295"/>
                    <a:pt x="14256" y="890"/>
                  </a:cubicBezTo>
                  <a:lnTo>
                    <a:pt x="1240" y="13612"/>
                  </a:lnTo>
                  <a:cubicBezTo>
                    <a:pt x="33" y="14786"/>
                    <a:pt x="1" y="16776"/>
                    <a:pt x="1208" y="17983"/>
                  </a:cubicBezTo>
                  <a:cubicBezTo>
                    <a:pt x="1795" y="18602"/>
                    <a:pt x="2610" y="18929"/>
                    <a:pt x="3426" y="18929"/>
                  </a:cubicBezTo>
                  <a:cubicBezTo>
                    <a:pt x="4209" y="18929"/>
                    <a:pt x="4992" y="18635"/>
                    <a:pt x="5579" y="18048"/>
                  </a:cubicBezTo>
                  <a:lnTo>
                    <a:pt x="18594" y="5326"/>
                  </a:lnTo>
                  <a:cubicBezTo>
                    <a:pt x="19801" y="4119"/>
                    <a:pt x="19834" y="2162"/>
                    <a:pt x="18627" y="922"/>
                  </a:cubicBezTo>
                  <a:cubicBezTo>
                    <a:pt x="18032" y="311"/>
                    <a:pt x="17227" y="1"/>
                    <a:pt x="164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39"/>
            <p:cNvSpPr/>
            <p:nvPr/>
          </p:nvSpPr>
          <p:spPr>
            <a:xfrm>
              <a:off x="2352700" y="1404975"/>
              <a:ext cx="361275" cy="570975"/>
            </a:xfrm>
            <a:custGeom>
              <a:rect b="b" l="l" r="r" t="t"/>
              <a:pathLst>
                <a:path extrusionOk="0" h="22839" w="14451">
                  <a:moveTo>
                    <a:pt x="3544" y="1"/>
                  </a:moveTo>
                  <a:cubicBezTo>
                    <a:pt x="3123" y="1"/>
                    <a:pt x="2694" y="86"/>
                    <a:pt x="2284" y="266"/>
                  </a:cubicBezTo>
                  <a:cubicBezTo>
                    <a:pt x="718" y="984"/>
                    <a:pt x="0" y="2810"/>
                    <a:pt x="685" y="4376"/>
                  </a:cubicBezTo>
                  <a:lnTo>
                    <a:pt x="8090" y="20980"/>
                  </a:lnTo>
                  <a:cubicBezTo>
                    <a:pt x="8612" y="22154"/>
                    <a:pt x="9754" y="22839"/>
                    <a:pt x="10928" y="22839"/>
                  </a:cubicBezTo>
                  <a:cubicBezTo>
                    <a:pt x="11352" y="22839"/>
                    <a:pt x="11776" y="22741"/>
                    <a:pt x="12200" y="22545"/>
                  </a:cubicBezTo>
                  <a:cubicBezTo>
                    <a:pt x="13766" y="21860"/>
                    <a:pt x="14451" y="20034"/>
                    <a:pt x="13766" y="18468"/>
                  </a:cubicBezTo>
                  <a:lnTo>
                    <a:pt x="6361" y="1832"/>
                  </a:lnTo>
                  <a:cubicBezTo>
                    <a:pt x="5856" y="677"/>
                    <a:pt x="4729" y="1"/>
                    <a:pt x="35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39"/>
            <p:cNvSpPr/>
            <p:nvPr/>
          </p:nvSpPr>
          <p:spPr>
            <a:xfrm>
              <a:off x="1326800" y="2129850"/>
              <a:ext cx="495850" cy="473225"/>
            </a:xfrm>
            <a:custGeom>
              <a:rect b="b" l="l" r="r" t="t"/>
              <a:pathLst>
                <a:path extrusionOk="0" h="18929" w="19834">
                  <a:moveTo>
                    <a:pt x="3413" y="1"/>
                  </a:moveTo>
                  <a:cubicBezTo>
                    <a:pt x="2607" y="1"/>
                    <a:pt x="1803" y="311"/>
                    <a:pt x="1207" y="922"/>
                  </a:cubicBezTo>
                  <a:cubicBezTo>
                    <a:pt x="1" y="2162"/>
                    <a:pt x="33" y="4119"/>
                    <a:pt x="1240" y="5326"/>
                  </a:cubicBezTo>
                  <a:lnTo>
                    <a:pt x="14255" y="18048"/>
                  </a:lnTo>
                  <a:cubicBezTo>
                    <a:pt x="14843" y="18635"/>
                    <a:pt x="15625" y="18929"/>
                    <a:pt x="16408" y="18929"/>
                  </a:cubicBezTo>
                  <a:cubicBezTo>
                    <a:pt x="17224" y="18929"/>
                    <a:pt x="18039" y="18602"/>
                    <a:pt x="18626" y="17983"/>
                  </a:cubicBezTo>
                  <a:cubicBezTo>
                    <a:pt x="19833" y="16776"/>
                    <a:pt x="19801" y="14786"/>
                    <a:pt x="18594" y="13612"/>
                  </a:cubicBezTo>
                  <a:lnTo>
                    <a:pt x="5579" y="890"/>
                  </a:lnTo>
                  <a:cubicBezTo>
                    <a:pt x="4983" y="295"/>
                    <a:pt x="4197" y="1"/>
                    <a:pt x="341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" name="Google Shape;880;p39"/>
          <p:cNvGrpSpPr/>
          <p:nvPr/>
        </p:nvGrpSpPr>
        <p:grpSpPr>
          <a:xfrm>
            <a:off x="1446087" y="2171817"/>
            <a:ext cx="584028" cy="532742"/>
            <a:chOff x="1190625" y="467275"/>
            <a:chExt cx="5219200" cy="4760875"/>
          </a:xfrm>
        </p:grpSpPr>
        <p:sp>
          <p:nvSpPr>
            <p:cNvPr id="881" name="Google Shape;881;p39"/>
            <p:cNvSpPr/>
            <p:nvPr/>
          </p:nvSpPr>
          <p:spPr>
            <a:xfrm>
              <a:off x="1268075" y="544750"/>
              <a:ext cx="5064275" cy="4605950"/>
            </a:xfrm>
            <a:custGeom>
              <a:rect b="b" l="l" r="r" t="t"/>
              <a:pathLst>
                <a:path extrusionOk="0" h="184238" w="202571">
                  <a:moveTo>
                    <a:pt x="93196" y="0"/>
                  </a:moveTo>
                  <a:cubicBezTo>
                    <a:pt x="78452" y="0"/>
                    <a:pt x="63773" y="1468"/>
                    <a:pt x="49387" y="4371"/>
                  </a:cubicBezTo>
                  <a:cubicBezTo>
                    <a:pt x="48050" y="4632"/>
                    <a:pt x="46713" y="4926"/>
                    <a:pt x="45375" y="5219"/>
                  </a:cubicBezTo>
                  <a:cubicBezTo>
                    <a:pt x="18888" y="11058"/>
                    <a:pt x="1" y="34545"/>
                    <a:pt x="1" y="61652"/>
                  </a:cubicBezTo>
                  <a:lnTo>
                    <a:pt x="1" y="77472"/>
                  </a:lnTo>
                  <a:lnTo>
                    <a:pt x="30859" y="77472"/>
                  </a:lnTo>
                  <a:lnTo>
                    <a:pt x="30859" y="184237"/>
                  </a:lnTo>
                  <a:lnTo>
                    <a:pt x="171712" y="184237"/>
                  </a:lnTo>
                  <a:lnTo>
                    <a:pt x="171712" y="77472"/>
                  </a:lnTo>
                  <a:lnTo>
                    <a:pt x="202570" y="77472"/>
                  </a:lnTo>
                  <a:lnTo>
                    <a:pt x="202570" y="61652"/>
                  </a:lnTo>
                  <a:cubicBezTo>
                    <a:pt x="202570" y="34675"/>
                    <a:pt x="183912" y="11156"/>
                    <a:pt x="157555" y="5317"/>
                  </a:cubicBezTo>
                  <a:cubicBezTo>
                    <a:pt x="157392" y="5252"/>
                    <a:pt x="157229" y="5219"/>
                    <a:pt x="157098" y="5187"/>
                  </a:cubicBezTo>
                  <a:cubicBezTo>
                    <a:pt x="155793" y="4926"/>
                    <a:pt x="154489" y="4632"/>
                    <a:pt x="153184" y="4371"/>
                  </a:cubicBezTo>
                  <a:cubicBezTo>
                    <a:pt x="138798" y="1468"/>
                    <a:pt x="124119" y="0"/>
                    <a:pt x="109375" y="0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9"/>
            <p:cNvSpPr/>
            <p:nvPr/>
          </p:nvSpPr>
          <p:spPr>
            <a:xfrm>
              <a:off x="2502750" y="544750"/>
              <a:ext cx="2594925" cy="1302350"/>
            </a:xfrm>
            <a:custGeom>
              <a:rect b="b" l="l" r="r" t="t"/>
              <a:pathLst>
                <a:path extrusionOk="0" h="52094" w="103797">
                  <a:moveTo>
                    <a:pt x="43809" y="0"/>
                  </a:moveTo>
                  <a:cubicBezTo>
                    <a:pt x="29065" y="0"/>
                    <a:pt x="14386" y="1468"/>
                    <a:pt x="0" y="4371"/>
                  </a:cubicBezTo>
                  <a:cubicBezTo>
                    <a:pt x="2219" y="31087"/>
                    <a:pt x="24596" y="52094"/>
                    <a:pt x="51899" y="52094"/>
                  </a:cubicBezTo>
                  <a:cubicBezTo>
                    <a:pt x="79201" y="52094"/>
                    <a:pt x="101579" y="31087"/>
                    <a:pt x="103797" y="4371"/>
                  </a:cubicBezTo>
                  <a:cubicBezTo>
                    <a:pt x="89411" y="1468"/>
                    <a:pt x="74732" y="0"/>
                    <a:pt x="59988" y="0"/>
                  </a:cubicBezTo>
                  <a:close/>
                </a:path>
              </a:pathLst>
            </a:custGeom>
            <a:solidFill>
              <a:srgbClr val="E23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9"/>
            <p:cNvSpPr/>
            <p:nvPr/>
          </p:nvSpPr>
          <p:spPr>
            <a:xfrm>
              <a:off x="3531100" y="1019350"/>
              <a:ext cx="538250" cy="227550"/>
            </a:xfrm>
            <a:custGeom>
              <a:rect b="b" l="l" r="r" t="t"/>
              <a:pathLst>
                <a:path extrusionOk="0" h="9102" w="21530">
                  <a:moveTo>
                    <a:pt x="0" y="1"/>
                  </a:moveTo>
                  <a:lnTo>
                    <a:pt x="0" y="9102"/>
                  </a:lnTo>
                  <a:lnTo>
                    <a:pt x="21529" y="9102"/>
                  </a:lnTo>
                  <a:lnTo>
                    <a:pt x="21529" y="1"/>
                  </a:ln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9"/>
            <p:cNvSpPr/>
            <p:nvPr/>
          </p:nvSpPr>
          <p:spPr>
            <a:xfrm>
              <a:off x="3531100" y="782050"/>
              <a:ext cx="538250" cy="237325"/>
            </a:xfrm>
            <a:custGeom>
              <a:rect b="b" l="l" r="r" t="t"/>
              <a:pathLst>
                <a:path extrusionOk="0" h="9493" w="21530">
                  <a:moveTo>
                    <a:pt x="0" y="0"/>
                  </a:moveTo>
                  <a:lnTo>
                    <a:pt x="0" y="9493"/>
                  </a:lnTo>
                  <a:lnTo>
                    <a:pt x="21529" y="9493"/>
                  </a:lnTo>
                  <a:lnTo>
                    <a:pt x="21529" y="0"/>
                  </a:ln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9"/>
            <p:cNvSpPr/>
            <p:nvPr/>
          </p:nvSpPr>
          <p:spPr>
            <a:xfrm>
              <a:off x="3531100" y="551275"/>
              <a:ext cx="538250" cy="230800"/>
            </a:xfrm>
            <a:custGeom>
              <a:rect b="b" l="l" r="r" t="t"/>
              <a:pathLst>
                <a:path extrusionOk="0" h="9232" w="21530">
                  <a:moveTo>
                    <a:pt x="0" y="0"/>
                  </a:moveTo>
                  <a:lnTo>
                    <a:pt x="0" y="9231"/>
                  </a:lnTo>
                  <a:lnTo>
                    <a:pt x="21529" y="9231"/>
                  </a:lnTo>
                  <a:lnTo>
                    <a:pt x="21529" y="0"/>
                  </a:lnTo>
                  <a:close/>
                </a:path>
              </a:pathLst>
            </a:custGeom>
            <a:solidFill>
              <a:srgbClr val="FFDD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9"/>
            <p:cNvSpPr/>
            <p:nvPr/>
          </p:nvSpPr>
          <p:spPr>
            <a:xfrm>
              <a:off x="1190625" y="467275"/>
              <a:ext cx="4562725" cy="4278100"/>
            </a:xfrm>
            <a:custGeom>
              <a:rect b="b" l="l" r="r" t="t"/>
              <a:pathLst>
                <a:path extrusionOk="0" h="171124" w="182509">
                  <a:moveTo>
                    <a:pt x="112017" y="6198"/>
                  </a:moveTo>
                  <a:lnTo>
                    <a:pt x="112017" y="9493"/>
                  </a:lnTo>
                  <a:lnTo>
                    <a:pt x="96751" y="9493"/>
                  </a:lnTo>
                  <a:lnTo>
                    <a:pt x="96751" y="6198"/>
                  </a:lnTo>
                  <a:close/>
                  <a:moveTo>
                    <a:pt x="112017" y="15690"/>
                  </a:moveTo>
                  <a:lnTo>
                    <a:pt x="112017" y="18985"/>
                  </a:lnTo>
                  <a:lnTo>
                    <a:pt x="96751" y="18985"/>
                  </a:lnTo>
                  <a:lnTo>
                    <a:pt x="96751" y="15690"/>
                  </a:lnTo>
                  <a:close/>
                  <a:moveTo>
                    <a:pt x="112017" y="25183"/>
                  </a:moveTo>
                  <a:lnTo>
                    <a:pt x="112017" y="28086"/>
                  </a:lnTo>
                  <a:lnTo>
                    <a:pt x="96751" y="28086"/>
                  </a:lnTo>
                  <a:lnTo>
                    <a:pt x="96751" y="25183"/>
                  </a:lnTo>
                  <a:close/>
                  <a:moveTo>
                    <a:pt x="118247" y="6263"/>
                  </a:moveTo>
                  <a:cubicBezTo>
                    <a:pt x="129860" y="6589"/>
                    <a:pt x="141472" y="7829"/>
                    <a:pt x="152889" y="9982"/>
                  </a:cubicBezTo>
                  <a:cubicBezTo>
                    <a:pt x="151324" y="21105"/>
                    <a:pt x="145974" y="31380"/>
                    <a:pt x="137623" y="39079"/>
                  </a:cubicBezTo>
                  <a:cubicBezTo>
                    <a:pt x="128555" y="47462"/>
                    <a:pt x="116746" y="52094"/>
                    <a:pt x="104384" y="52094"/>
                  </a:cubicBezTo>
                  <a:cubicBezTo>
                    <a:pt x="92021" y="52094"/>
                    <a:pt x="80212" y="47462"/>
                    <a:pt x="71144" y="39079"/>
                  </a:cubicBezTo>
                  <a:cubicBezTo>
                    <a:pt x="62793" y="31380"/>
                    <a:pt x="57444" y="21105"/>
                    <a:pt x="55878" y="9982"/>
                  </a:cubicBezTo>
                  <a:cubicBezTo>
                    <a:pt x="67295" y="7829"/>
                    <a:pt x="78907" y="6589"/>
                    <a:pt x="90520" y="6263"/>
                  </a:cubicBezTo>
                  <a:lnTo>
                    <a:pt x="90520" y="31185"/>
                  </a:lnTo>
                  <a:cubicBezTo>
                    <a:pt x="90520" y="32881"/>
                    <a:pt x="91923" y="34284"/>
                    <a:pt x="93619" y="34284"/>
                  </a:cubicBezTo>
                  <a:lnTo>
                    <a:pt x="115148" y="34284"/>
                  </a:lnTo>
                  <a:cubicBezTo>
                    <a:pt x="116844" y="34284"/>
                    <a:pt x="118247" y="32881"/>
                    <a:pt x="118247" y="31185"/>
                  </a:cubicBezTo>
                  <a:lnTo>
                    <a:pt x="118247" y="6263"/>
                  </a:lnTo>
                  <a:close/>
                  <a:moveTo>
                    <a:pt x="96294" y="0"/>
                  </a:moveTo>
                  <a:cubicBezTo>
                    <a:pt x="81419" y="0"/>
                    <a:pt x="66479" y="1501"/>
                    <a:pt x="51866" y="4436"/>
                  </a:cubicBezTo>
                  <a:cubicBezTo>
                    <a:pt x="50496" y="4697"/>
                    <a:pt x="49158" y="4991"/>
                    <a:pt x="47788" y="5285"/>
                  </a:cubicBezTo>
                  <a:cubicBezTo>
                    <a:pt x="34316" y="8286"/>
                    <a:pt x="22084" y="15853"/>
                    <a:pt x="13439" y="26618"/>
                  </a:cubicBezTo>
                  <a:cubicBezTo>
                    <a:pt x="4763" y="37383"/>
                    <a:pt x="0" y="50920"/>
                    <a:pt x="0" y="64751"/>
                  </a:cubicBezTo>
                  <a:lnTo>
                    <a:pt x="0" y="80571"/>
                  </a:lnTo>
                  <a:cubicBezTo>
                    <a:pt x="0" y="82300"/>
                    <a:pt x="1403" y="83670"/>
                    <a:pt x="3099" y="83670"/>
                  </a:cubicBezTo>
                  <a:lnTo>
                    <a:pt x="30858" y="83670"/>
                  </a:lnTo>
                  <a:lnTo>
                    <a:pt x="30858" y="168025"/>
                  </a:lnTo>
                  <a:cubicBezTo>
                    <a:pt x="30858" y="169721"/>
                    <a:pt x="32261" y="171124"/>
                    <a:pt x="33957" y="171124"/>
                  </a:cubicBezTo>
                  <a:cubicBezTo>
                    <a:pt x="35686" y="171124"/>
                    <a:pt x="37056" y="169721"/>
                    <a:pt x="37056" y="168025"/>
                  </a:cubicBezTo>
                  <a:lnTo>
                    <a:pt x="37056" y="80571"/>
                  </a:lnTo>
                  <a:lnTo>
                    <a:pt x="37056" y="69644"/>
                  </a:lnTo>
                  <a:cubicBezTo>
                    <a:pt x="37056" y="67915"/>
                    <a:pt x="35686" y="66512"/>
                    <a:pt x="33957" y="66512"/>
                  </a:cubicBezTo>
                  <a:cubicBezTo>
                    <a:pt x="32261" y="66512"/>
                    <a:pt x="30858" y="67915"/>
                    <a:pt x="30858" y="69644"/>
                  </a:cubicBezTo>
                  <a:lnTo>
                    <a:pt x="30858" y="77472"/>
                  </a:lnTo>
                  <a:lnTo>
                    <a:pt x="6198" y="77472"/>
                  </a:lnTo>
                  <a:lnTo>
                    <a:pt x="6198" y="64751"/>
                  </a:lnTo>
                  <a:cubicBezTo>
                    <a:pt x="6198" y="52355"/>
                    <a:pt x="10471" y="40188"/>
                    <a:pt x="18267" y="30500"/>
                  </a:cubicBezTo>
                  <a:cubicBezTo>
                    <a:pt x="26031" y="20844"/>
                    <a:pt x="37024" y="14027"/>
                    <a:pt x="49126" y="11352"/>
                  </a:cubicBezTo>
                  <a:cubicBezTo>
                    <a:pt x="49354" y="11287"/>
                    <a:pt x="49582" y="11254"/>
                    <a:pt x="49778" y="11221"/>
                  </a:cubicBezTo>
                  <a:cubicBezTo>
                    <a:pt x="51605" y="23617"/>
                    <a:pt x="57607" y="35034"/>
                    <a:pt x="66936" y="43646"/>
                  </a:cubicBezTo>
                  <a:cubicBezTo>
                    <a:pt x="77146" y="53073"/>
                    <a:pt x="90455" y="58292"/>
                    <a:pt x="104384" y="58292"/>
                  </a:cubicBezTo>
                  <a:cubicBezTo>
                    <a:pt x="118312" y="58292"/>
                    <a:pt x="131621" y="53073"/>
                    <a:pt x="141831" y="43646"/>
                  </a:cubicBezTo>
                  <a:cubicBezTo>
                    <a:pt x="151160" y="35034"/>
                    <a:pt x="157163" y="23617"/>
                    <a:pt x="158989" y="11221"/>
                  </a:cubicBezTo>
                  <a:cubicBezTo>
                    <a:pt x="159152" y="11254"/>
                    <a:pt x="159348" y="11287"/>
                    <a:pt x="159511" y="11319"/>
                  </a:cubicBezTo>
                  <a:lnTo>
                    <a:pt x="159968" y="11417"/>
                  </a:lnTo>
                  <a:cubicBezTo>
                    <a:pt x="166166" y="12787"/>
                    <a:pt x="171972" y="15201"/>
                    <a:pt x="177289" y="18594"/>
                  </a:cubicBezTo>
                  <a:cubicBezTo>
                    <a:pt x="177812" y="18931"/>
                    <a:pt x="178393" y="19090"/>
                    <a:pt x="178966" y="19090"/>
                  </a:cubicBezTo>
                  <a:cubicBezTo>
                    <a:pt x="180000" y="19090"/>
                    <a:pt x="181007" y="18571"/>
                    <a:pt x="181595" y="17648"/>
                  </a:cubicBezTo>
                  <a:cubicBezTo>
                    <a:pt x="182508" y="16212"/>
                    <a:pt x="182084" y="14288"/>
                    <a:pt x="180649" y="13374"/>
                  </a:cubicBezTo>
                  <a:cubicBezTo>
                    <a:pt x="174712" y="9590"/>
                    <a:pt x="168221" y="6916"/>
                    <a:pt x="161338" y="5382"/>
                  </a:cubicBezTo>
                  <a:lnTo>
                    <a:pt x="160849" y="5252"/>
                  </a:lnTo>
                  <a:cubicBezTo>
                    <a:pt x="159544" y="4991"/>
                    <a:pt x="158239" y="4697"/>
                    <a:pt x="156902" y="4436"/>
                  </a:cubicBezTo>
                  <a:cubicBezTo>
                    <a:pt x="142288" y="1501"/>
                    <a:pt x="127348" y="0"/>
                    <a:pt x="1124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9"/>
            <p:cNvSpPr/>
            <p:nvPr/>
          </p:nvSpPr>
          <p:spPr>
            <a:xfrm>
              <a:off x="1962075" y="931800"/>
              <a:ext cx="4447750" cy="4296350"/>
            </a:xfrm>
            <a:custGeom>
              <a:rect b="b" l="l" r="r" t="t"/>
              <a:pathLst>
                <a:path extrusionOk="0" h="171854" w="177910">
                  <a:moveTo>
                    <a:pt x="155611" y="0"/>
                  </a:moveTo>
                  <a:cubicBezTo>
                    <a:pt x="154765" y="0"/>
                    <a:pt x="153923" y="345"/>
                    <a:pt x="153314" y="1024"/>
                  </a:cubicBezTo>
                  <a:cubicBezTo>
                    <a:pt x="152172" y="2296"/>
                    <a:pt x="152270" y="4253"/>
                    <a:pt x="153542" y="5427"/>
                  </a:cubicBezTo>
                  <a:cubicBezTo>
                    <a:pt x="165090" y="15768"/>
                    <a:pt x="171711" y="30643"/>
                    <a:pt x="171711" y="46170"/>
                  </a:cubicBezTo>
                  <a:lnTo>
                    <a:pt x="171711" y="58891"/>
                  </a:lnTo>
                  <a:lnTo>
                    <a:pt x="147051" y="58891"/>
                  </a:lnTo>
                  <a:lnTo>
                    <a:pt x="147051" y="51063"/>
                  </a:lnTo>
                  <a:cubicBezTo>
                    <a:pt x="147051" y="49334"/>
                    <a:pt x="145648" y="47931"/>
                    <a:pt x="143952" y="47931"/>
                  </a:cubicBezTo>
                  <a:cubicBezTo>
                    <a:pt x="142223" y="47931"/>
                    <a:pt x="140853" y="49334"/>
                    <a:pt x="140853" y="51063"/>
                  </a:cubicBezTo>
                  <a:lnTo>
                    <a:pt x="140853" y="61990"/>
                  </a:lnTo>
                  <a:lnTo>
                    <a:pt x="140853" y="165656"/>
                  </a:lnTo>
                  <a:lnTo>
                    <a:pt x="6198" y="165656"/>
                  </a:lnTo>
                  <a:lnTo>
                    <a:pt x="6198" y="159785"/>
                  </a:lnTo>
                  <a:cubicBezTo>
                    <a:pt x="6198" y="158056"/>
                    <a:pt x="4828" y="156686"/>
                    <a:pt x="3099" y="156686"/>
                  </a:cubicBezTo>
                  <a:cubicBezTo>
                    <a:pt x="1403" y="156686"/>
                    <a:pt x="0" y="158056"/>
                    <a:pt x="0" y="159785"/>
                  </a:cubicBezTo>
                  <a:lnTo>
                    <a:pt x="0" y="168755"/>
                  </a:lnTo>
                  <a:cubicBezTo>
                    <a:pt x="0" y="170451"/>
                    <a:pt x="1403" y="171854"/>
                    <a:pt x="3099" y="171854"/>
                  </a:cubicBezTo>
                  <a:lnTo>
                    <a:pt x="143952" y="171854"/>
                  </a:lnTo>
                  <a:cubicBezTo>
                    <a:pt x="145648" y="171854"/>
                    <a:pt x="147051" y="170451"/>
                    <a:pt x="147051" y="168755"/>
                  </a:cubicBezTo>
                  <a:lnTo>
                    <a:pt x="147051" y="65089"/>
                  </a:lnTo>
                  <a:lnTo>
                    <a:pt x="174810" y="65089"/>
                  </a:lnTo>
                  <a:cubicBezTo>
                    <a:pt x="176506" y="65089"/>
                    <a:pt x="177909" y="63719"/>
                    <a:pt x="177909" y="61990"/>
                  </a:cubicBezTo>
                  <a:lnTo>
                    <a:pt x="177909" y="46170"/>
                  </a:lnTo>
                  <a:cubicBezTo>
                    <a:pt x="177909" y="28881"/>
                    <a:pt x="170537" y="12343"/>
                    <a:pt x="157685" y="795"/>
                  </a:cubicBezTo>
                  <a:cubicBezTo>
                    <a:pt x="157092" y="263"/>
                    <a:pt x="156350" y="0"/>
                    <a:pt x="1556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9"/>
            <p:cNvSpPr/>
            <p:nvPr/>
          </p:nvSpPr>
          <p:spPr>
            <a:xfrm>
              <a:off x="2254025" y="2075425"/>
              <a:ext cx="835900" cy="786175"/>
            </a:xfrm>
            <a:custGeom>
              <a:rect b="b" l="l" r="r" t="t"/>
              <a:pathLst>
                <a:path extrusionOk="0" h="31447" w="33436">
                  <a:moveTo>
                    <a:pt x="3132" y="1"/>
                  </a:moveTo>
                  <a:cubicBezTo>
                    <a:pt x="1403" y="1"/>
                    <a:pt x="0" y="1371"/>
                    <a:pt x="0" y="3099"/>
                  </a:cubicBezTo>
                  <a:lnTo>
                    <a:pt x="0" y="21562"/>
                  </a:lnTo>
                  <a:cubicBezTo>
                    <a:pt x="0" y="27010"/>
                    <a:pt x="4469" y="31446"/>
                    <a:pt x="9917" y="31446"/>
                  </a:cubicBezTo>
                  <a:cubicBezTo>
                    <a:pt x="12559" y="31446"/>
                    <a:pt x="14940" y="30435"/>
                    <a:pt x="16734" y="28739"/>
                  </a:cubicBezTo>
                  <a:cubicBezTo>
                    <a:pt x="18496" y="30435"/>
                    <a:pt x="20877" y="31446"/>
                    <a:pt x="23519" y="31446"/>
                  </a:cubicBezTo>
                  <a:cubicBezTo>
                    <a:pt x="28967" y="31446"/>
                    <a:pt x="33436" y="27010"/>
                    <a:pt x="33436" y="21562"/>
                  </a:cubicBezTo>
                  <a:lnTo>
                    <a:pt x="33436" y="19344"/>
                  </a:lnTo>
                  <a:cubicBezTo>
                    <a:pt x="33436" y="17648"/>
                    <a:pt x="32033" y="16245"/>
                    <a:pt x="30337" y="16245"/>
                  </a:cubicBezTo>
                  <a:cubicBezTo>
                    <a:pt x="28608" y="16245"/>
                    <a:pt x="27238" y="17648"/>
                    <a:pt x="27238" y="19344"/>
                  </a:cubicBezTo>
                  <a:lnTo>
                    <a:pt x="27238" y="21562"/>
                  </a:lnTo>
                  <a:cubicBezTo>
                    <a:pt x="27238" y="23585"/>
                    <a:pt x="25574" y="25248"/>
                    <a:pt x="23519" y="25248"/>
                  </a:cubicBezTo>
                  <a:cubicBezTo>
                    <a:pt x="21464" y="25248"/>
                    <a:pt x="19833" y="23585"/>
                    <a:pt x="19833" y="21562"/>
                  </a:cubicBezTo>
                  <a:lnTo>
                    <a:pt x="19833" y="14745"/>
                  </a:lnTo>
                  <a:cubicBezTo>
                    <a:pt x="19833" y="13049"/>
                    <a:pt x="18431" y="11646"/>
                    <a:pt x="16734" y="11646"/>
                  </a:cubicBezTo>
                  <a:cubicBezTo>
                    <a:pt x="15005" y="11646"/>
                    <a:pt x="13603" y="13049"/>
                    <a:pt x="13603" y="14745"/>
                  </a:cubicBezTo>
                  <a:lnTo>
                    <a:pt x="13603" y="21562"/>
                  </a:lnTo>
                  <a:cubicBezTo>
                    <a:pt x="13603" y="23585"/>
                    <a:pt x="11972" y="25248"/>
                    <a:pt x="9917" y="25248"/>
                  </a:cubicBezTo>
                  <a:cubicBezTo>
                    <a:pt x="7862" y="25248"/>
                    <a:pt x="6231" y="23585"/>
                    <a:pt x="6231" y="21562"/>
                  </a:cubicBezTo>
                  <a:lnTo>
                    <a:pt x="6231" y="3099"/>
                  </a:lnTo>
                  <a:cubicBezTo>
                    <a:pt x="6231" y="1371"/>
                    <a:pt x="4828" y="1"/>
                    <a:pt x="31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39"/>
            <p:cNvSpPr/>
            <p:nvPr/>
          </p:nvSpPr>
          <p:spPr>
            <a:xfrm>
              <a:off x="2934950" y="2075425"/>
              <a:ext cx="154975" cy="354775"/>
            </a:xfrm>
            <a:custGeom>
              <a:rect b="b" l="l" r="r" t="t"/>
              <a:pathLst>
                <a:path extrusionOk="0" h="14191" w="6199">
                  <a:moveTo>
                    <a:pt x="3100" y="1"/>
                  </a:moveTo>
                  <a:cubicBezTo>
                    <a:pt x="1371" y="1"/>
                    <a:pt x="1" y="1371"/>
                    <a:pt x="1" y="3099"/>
                  </a:cubicBezTo>
                  <a:lnTo>
                    <a:pt x="1" y="11091"/>
                  </a:lnTo>
                  <a:cubicBezTo>
                    <a:pt x="1" y="12788"/>
                    <a:pt x="1371" y="14190"/>
                    <a:pt x="3100" y="14190"/>
                  </a:cubicBezTo>
                  <a:cubicBezTo>
                    <a:pt x="4796" y="14190"/>
                    <a:pt x="6199" y="12788"/>
                    <a:pt x="6199" y="11091"/>
                  </a:cubicBezTo>
                  <a:lnTo>
                    <a:pt x="6199" y="3099"/>
                  </a:lnTo>
                  <a:cubicBezTo>
                    <a:pt x="6199" y="1371"/>
                    <a:pt x="4796" y="1"/>
                    <a:pt x="31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9"/>
            <p:cNvSpPr/>
            <p:nvPr/>
          </p:nvSpPr>
          <p:spPr>
            <a:xfrm>
              <a:off x="3164125" y="2075425"/>
              <a:ext cx="495025" cy="786175"/>
            </a:xfrm>
            <a:custGeom>
              <a:rect b="b" l="l" r="r" t="t"/>
              <a:pathLst>
                <a:path extrusionOk="0" h="31447" w="19801">
                  <a:moveTo>
                    <a:pt x="10797" y="6198"/>
                  </a:moveTo>
                  <a:cubicBezTo>
                    <a:pt x="12330" y="6198"/>
                    <a:pt x="13603" y="7438"/>
                    <a:pt x="13603" y="9004"/>
                  </a:cubicBezTo>
                  <a:lnTo>
                    <a:pt x="13603" y="22443"/>
                  </a:lnTo>
                  <a:cubicBezTo>
                    <a:pt x="13603" y="24009"/>
                    <a:pt x="12330" y="25248"/>
                    <a:pt x="10797" y="25248"/>
                  </a:cubicBezTo>
                  <a:lnTo>
                    <a:pt x="9003" y="25248"/>
                  </a:lnTo>
                  <a:cubicBezTo>
                    <a:pt x="7470" y="25248"/>
                    <a:pt x="6198" y="24009"/>
                    <a:pt x="6198" y="22443"/>
                  </a:cubicBezTo>
                  <a:lnTo>
                    <a:pt x="6198" y="9004"/>
                  </a:lnTo>
                  <a:cubicBezTo>
                    <a:pt x="6198" y="7438"/>
                    <a:pt x="7470" y="6198"/>
                    <a:pt x="9003" y="6198"/>
                  </a:cubicBezTo>
                  <a:close/>
                  <a:moveTo>
                    <a:pt x="9003" y="1"/>
                  </a:moveTo>
                  <a:cubicBezTo>
                    <a:pt x="4045" y="1"/>
                    <a:pt x="0" y="4013"/>
                    <a:pt x="0" y="9004"/>
                  </a:cubicBezTo>
                  <a:lnTo>
                    <a:pt x="0" y="22443"/>
                  </a:lnTo>
                  <a:cubicBezTo>
                    <a:pt x="0" y="27434"/>
                    <a:pt x="4045" y="31446"/>
                    <a:pt x="9003" y="31446"/>
                  </a:cubicBezTo>
                  <a:lnTo>
                    <a:pt x="10797" y="31446"/>
                  </a:lnTo>
                  <a:cubicBezTo>
                    <a:pt x="15755" y="31446"/>
                    <a:pt x="19800" y="27434"/>
                    <a:pt x="19800" y="22443"/>
                  </a:cubicBezTo>
                  <a:lnTo>
                    <a:pt x="19800" y="9004"/>
                  </a:lnTo>
                  <a:cubicBezTo>
                    <a:pt x="19800" y="4013"/>
                    <a:pt x="15755" y="1"/>
                    <a:pt x="107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9"/>
            <p:cNvSpPr/>
            <p:nvPr/>
          </p:nvSpPr>
          <p:spPr>
            <a:xfrm>
              <a:off x="4850550" y="2075425"/>
              <a:ext cx="495850" cy="786175"/>
            </a:xfrm>
            <a:custGeom>
              <a:rect b="b" l="l" r="r" t="t"/>
              <a:pathLst>
                <a:path extrusionOk="0" h="31447" w="19834">
                  <a:moveTo>
                    <a:pt x="9820" y="6198"/>
                  </a:moveTo>
                  <a:cubicBezTo>
                    <a:pt x="11907" y="6198"/>
                    <a:pt x="13603" y="7895"/>
                    <a:pt x="13603" y="9982"/>
                  </a:cubicBezTo>
                  <a:lnTo>
                    <a:pt x="13603" y="21464"/>
                  </a:lnTo>
                  <a:cubicBezTo>
                    <a:pt x="13603" y="23552"/>
                    <a:pt x="11907" y="25248"/>
                    <a:pt x="9820" y="25248"/>
                  </a:cubicBezTo>
                  <a:lnTo>
                    <a:pt x="6231" y="25248"/>
                  </a:lnTo>
                  <a:lnTo>
                    <a:pt x="6231" y="6198"/>
                  </a:lnTo>
                  <a:close/>
                  <a:moveTo>
                    <a:pt x="3100" y="1"/>
                  </a:moveTo>
                  <a:cubicBezTo>
                    <a:pt x="1404" y="1"/>
                    <a:pt x="1" y="1371"/>
                    <a:pt x="1" y="3099"/>
                  </a:cubicBezTo>
                  <a:lnTo>
                    <a:pt x="1" y="28347"/>
                  </a:lnTo>
                  <a:cubicBezTo>
                    <a:pt x="1" y="30076"/>
                    <a:pt x="1404" y="31446"/>
                    <a:pt x="3100" y="31446"/>
                  </a:cubicBezTo>
                  <a:lnTo>
                    <a:pt x="9820" y="31446"/>
                  </a:lnTo>
                  <a:cubicBezTo>
                    <a:pt x="15332" y="31446"/>
                    <a:pt x="19834" y="26977"/>
                    <a:pt x="19834" y="21464"/>
                  </a:cubicBezTo>
                  <a:lnTo>
                    <a:pt x="19834" y="9982"/>
                  </a:lnTo>
                  <a:cubicBezTo>
                    <a:pt x="19834" y="4469"/>
                    <a:pt x="15332" y="1"/>
                    <a:pt x="98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9"/>
            <p:cNvSpPr/>
            <p:nvPr/>
          </p:nvSpPr>
          <p:spPr>
            <a:xfrm>
              <a:off x="4201425" y="2959425"/>
              <a:ext cx="495850" cy="786975"/>
            </a:xfrm>
            <a:custGeom>
              <a:rect b="b" l="l" r="r" t="t"/>
              <a:pathLst>
                <a:path extrusionOk="0" h="31479" w="19834">
                  <a:moveTo>
                    <a:pt x="9819" y="6198"/>
                  </a:moveTo>
                  <a:cubicBezTo>
                    <a:pt x="11907" y="6198"/>
                    <a:pt x="13603" y="7894"/>
                    <a:pt x="13603" y="9982"/>
                  </a:cubicBezTo>
                  <a:lnTo>
                    <a:pt x="13603" y="21464"/>
                  </a:lnTo>
                  <a:cubicBezTo>
                    <a:pt x="13603" y="23585"/>
                    <a:pt x="11907" y="25281"/>
                    <a:pt x="9819" y="25281"/>
                  </a:cubicBezTo>
                  <a:lnTo>
                    <a:pt x="6231" y="25281"/>
                  </a:lnTo>
                  <a:lnTo>
                    <a:pt x="6231" y="6198"/>
                  </a:lnTo>
                  <a:close/>
                  <a:moveTo>
                    <a:pt x="3099" y="0"/>
                  </a:moveTo>
                  <a:cubicBezTo>
                    <a:pt x="1403" y="0"/>
                    <a:pt x="1" y="1371"/>
                    <a:pt x="1" y="3099"/>
                  </a:cubicBezTo>
                  <a:lnTo>
                    <a:pt x="1" y="28380"/>
                  </a:lnTo>
                  <a:cubicBezTo>
                    <a:pt x="1" y="30076"/>
                    <a:pt x="1403" y="31479"/>
                    <a:pt x="3099" y="31479"/>
                  </a:cubicBezTo>
                  <a:lnTo>
                    <a:pt x="9819" y="31479"/>
                  </a:lnTo>
                  <a:cubicBezTo>
                    <a:pt x="15332" y="31479"/>
                    <a:pt x="19833" y="26977"/>
                    <a:pt x="19833" y="21464"/>
                  </a:cubicBezTo>
                  <a:lnTo>
                    <a:pt x="19833" y="9982"/>
                  </a:lnTo>
                  <a:cubicBezTo>
                    <a:pt x="19833" y="4469"/>
                    <a:pt x="15332" y="0"/>
                    <a:pt x="98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9"/>
            <p:cNvSpPr/>
            <p:nvPr/>
          </p:nvSpPr>
          <p:spPr>
            <a:xfrm>
              <a:off x="4284600" y="2075425"/>
              <a:ext cx="495050" cy="786175"/>
            </a:xfrm>
            <a:custGeom>
              <a:rect b="b" l="l" r="r" t="t"/>
              <a:pathLst>
                <a:path extrusionOk="0" h="31447" w="19802">
                  <a:moveTo>
                    <a:pt x="3100" y="1"/>
                  </a:moveTo>
                  <a:cubicBezTo>
                    <a:pt x="1371" y="1"/>
                    <a:pt x="1" y="1371"/>
                    <a:pt x="1" y="3099"/>
                  </a:cubicBezTo>
                  <a:lnTo>
                    <a:pt x="1" y="28347"/>
                  </a:lnTo>
                  <a:cubicBezTo>
                    <a:pt x="1" y="30076"/>
                    <a:pt x="1371" y="31446"/>
                    <a:pt x="3100" y="31446"/>
                  </a:cubicBezTo>
                  <a:lnTo>
                    <a:pt x="16702" y="31446"/>
                  </a:lnTo>
                  <a:cubicBezTo>
                    <a:pt x="18398" y="31446"/>
                    <a:pt x="19801" y="30076"/>
                    <a:pt x="19801" y="28347"/>
                  </a:cubicBezTo>
                  <a:lnTo>
                    <a:pt x="19801" y="21301"/>
                  </a:lnTo>
                  <a:cubicBezTo>
                    <a:pt x="19801" y="19572"/>
                    <a:pt x="18398" y="18202"/>
                    <a:pt x="16702" y="18202"/>
                  </a:cubicBezTo>
                  <a:cubicBezTo>
                    <a:pt x="14973" y="18202"/>
                    <a:pt x="13603" y="19572"/>
                    <a:pt x="13603" y="21301"/>
                  </a:cubicBezTo>
                  <a:lnTo>
                    <a:pt x="13603" y="25248"/>
                  </a:lnTo>
                  <a:lnTo>
                    <a:pt x="6199" y="25248"/>
                  </a:lnTo>
                  <a:lnTo>
                    <a:pt x="6199" y="3099"/>
                  </a:lnTo>
                  <a:cubicBezTo>
                    <a:pt x="6199" y="1371"/>
                    <a:pt x="4796" y="1"/>
                    <a:pt x="31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9"/>
            <p:cNvSpPr/>
            <p:nvPr/>
          </p:nvSpPr>
          <p:spPr>
            <a:xfrm>
              <a:off x="3726800" y="2075425"/>
              <a:ext cx="495050" cy="786175"/>
            </a:xfrm>
            <a:custGeom>
              <a:rect b="b" l="l" r="r" t="t"/>
              <a:pathLst>
                <a:path extrusionOk="0" h="31447" w="19802">
                  <a:moveTo>
                    <a:pt x="9885" y="6198"/>
                  </a:moveTo>
                  <a:cubicBezTo>
                    <a:pt x="11940" y="6198"/>
                    <a:pt x="13603" y="7862"/>
                    <a:pt x="13603" y="9884"/>
                  </a:cubicBezTo>
                  <a:lnTo>
                    <a:pt x="13603" y="12461"/>
                  </a:lnTo>
                  <a:cubicBezTo>
                    <a:pt x="13603" y="14875"/>
                    <a:pt x="11646" y="16832"/>
                    <a:pt x="9232" y="16832"/>
                  </a:cubicBezTo>
                  <a:lnTo>
                    <a:pt x="6199" y="16832"/>
                  </a:lnTo>
                  <a:lnTo>
                    <a:pt x="6199" y="6198"/>
                  </a:lnTo>
                  <a:close/>
                  <a:moveTo>
                    <a:pt x="3100" y="1"/>
                  </a:moveTo>
                  <a:cubicBezTo>
                    <a:pt x="1371" y="1"/>
                    <a:pt x="1" y="1371"/>
                    <a:pt x="1" y="3099"/>
                  </a:cubicBezTo>
                  <a:lnTo>
                    <a:pt x="1" y="28347"/>
                  </a:lnTo>
                  <a:cubicBezTo>
                    <a:pt x="1" y="30076"/>
                    <a:pt x="1371" y="31446"/>
                    <a:pt x="3100" y="31446"/>
                  </a:cubicBezTo>
                  <a:cubicBezTo>
                    <a:pt x="4796" y="31446"/>
                    <a:pt x="6199" y="30076"/>
                    <a:pt x="6199" y="28347"/>
                  </a:cubicBezTo>
                  <a:lnTo>
                    <a:pt x="6199" y="23030"/>
                  </a:lnTo>
                  <a:lnTo>
                    <a:pt x="9232" y="23030"/>
                  </a:lnTo>
                  <a:cubicBezTo>
                    <a:pt x="11646" y="23030"/>
                    <a:pt x="13603" y="24987"/>
                    <a:pt x="13603" y="27369"/>
                  </a:cubicBezTo>
                  <a:lnTo>
                    <a:pt x="13603" y="28347"/>
                  </a:lnTo>
                  <a:cubicBezTo>
                    <a:pt x="13603" y="30076"/>
                    <a:pt x="14973" y="31446"/>
                    <a:pt x="16702" y="31446"/>
                  </a:cubicBezTo>
                  <a:cubicBezTo>
                    <a:pt x="18398" y="31446"/>
                    <a:pt x="19801" y="30076"/>
                    <a:pt x="19801" y="28347"/>
                  </a:cubicBezTo>
                  <a:lnTo>
                    <a:pt x="19801" y="27369"/>
                  </a:lnTo>
                  <a:cubicBezTo>
                    <a:pt x="19801" y="24465"/>
                    <a:pt x="18627" y="21823"/>
                    <a:pt x="16702" y="19931"/>
                  </a:cubicBezTo>
                  <a:cubicBezTo>
                    <a:pt x="18627" y="18007"/>
                    <a:pt x="19801" y="15397"/>
                    <a:pt x="19801" y="12461"/>
                  </a:cubicBezTo>
                  <a:lnTo>
                    <a:pt x="19801" y="9884"/>
                  </a:lnTo>
                  <a:cubicBezTo>
                    <a:pt x="19801" y="4437"/>
                    <a:pt x="15365" y="1"/>
                    <a:pt x="98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39"/>
            <p:cNvSpPr/>
            <p:nvPr/>
          </p:nvSpPr>
          <p:spPr>
            <a:xfrm>
              <a:off x="2254025" y="2959425"/>
              <a:ext cx="495850" cy="786975"/>
            </a:xfrm>
            <a:custGeom>
              <a:rect b="b" l="l" r="r" t="t"/>
              <a:pathLst>
                <a:path extrusionOk="0" h="31479" w="19834">
                  <a:moveTo>
                    <a:pt x="9917" y="6198"/>
                  </a:moveTo>
                  <a:cubicBezTo>
                    <a:pt x="11972" y="6198"/>
                    <a:pt x="13603" y="7862"/>
                    <a:pt x="13603" y="9884"/>
                  </a:cubicBezTo>
                  <a:lnTo>
                    <a:pt x="13603" y="12494"/>
                  </a:lnTo>
                  <a:cubicBezTo>
                    <a:pt x="13603" y="14875"/>
                    <a:pt x="11678" y="16832"/>
                    <a:pt x="9264" y="16832"/>
                  </a:cubicBezTo>
                  <a:lnTo>
                    <a:pt x="6231" y="16832"/>
                  </a:lnTo>
                  <a:lnTo>
                    <a:pt x="6231" y="6198"/>
                  </a:lnTo>
                  <a:close/>
                  <a:moveTo>
                    <a:pt x="3132" y="0"/>
                  </a:moveTo>
                  <a:cubicBezTo>
                    <a:pt x="1403" y="0"/>
                    <a:pt x="0" y="1371"/>
                    <a:pt x="0" y="3099"/>
                  </a:cubicBezTo>
                  <a:lnTo>
                    <a:pt x="0" y="28380"/>
                  </a:lnTo>
                  <a:cubicBezTo>
                    <a:pt x="0" y="30076"/>
                    <a:pt x="1403" y="31479"/>
                    <a:pt x="3132" y="31479"/>
                  </a:cubicBezTo>
                  <a:cubicBezTo>
                    <a:pt x="4828" y="31479"/>
                    <a:pt x="6231" y="30076"/>
                    <a:pt x="6231" y="28380"/>
                  </a:cubicBezTo>
                  <a:lnTo>
                    <a:pt x="6231" y="23030"/>
                  </a:lnTo>
                  <a:lnTo>
                    <a:pt x="9264" y="23030"/>
                  </a:lnTo>
                  <a:cubicBezTo>
                    <a:pt x="15071" y="23030"/>
                    <a:pt x="19833" y="18300"/>
                    <a:pt x="19833" y="12494"/>
                  </a:cubicBezTo>
                  <a:lnTo>
                    <a:pt x="19833" y="9884"/>
                  </a:lnTo>
                  <a:cubicBezTo>
                    <a:pt x="19833" y="4437"/>
                    <a:pt x="15364" y="0"/>
                    <a:pt x="99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9"/>
            <p:cNvSpPr/>
            <p:nvPr/>
          </p:nvSpPr>
          <p:spPr>
            <a:xfrm>
              <a:off x="2903150" y="2959425"/>
              <a:ext cx="495850" cy="786975"/>
            </a:xfrm>
            <a:custGeom>
              <a:rect b="b" l="l" r="r" t="t"/>
              <a:pathLst>
                <a:path extrusionOk="0" h="31479" w="19834">
                  <a:moveTo>
                    <a:pt x="9917" y="6198"/>
                  </a:moveTo>
                  <a:cubicBezTo>
                    <a:pt x="11972" y="6198"/>
                    <a:pt x="13603" y="7862"/>
                    <a:pt x="13603" y="9884"/>
                  </a:cubicBezTo>
                  <a:lnTo>
                    <a:pt x="13603" y="12494"/>
                  </a:lnTo>
                  <a:cubicBezTo>
                    <a:pt x="13603" y="14875"/>
                    <a:pt x="11679" y="16832"/>
                    <a:pt x="9265" y="16832"/>
                  </a:cubicBezTo>
                  <a:lnTo>
                    <a:pt x="6231" y="16832"/>
                  </a:lnTo>
                  <a:lnTo>
                    <a:pt x="6231" y="6198"/>
                  </a:lnTo>
                  <a:close/>
                  <a:moveTo>
                    <a:pt x="3132" y="0"/>
                  </a:moveTo>
                  <a:cubicBezTo>
                    <a:pt x="1403" y="0"/>
                    <a:pt x="1" y="1371"/>
                    <a:pt x="1" y="3099"/>
                  </a:cubicBezTo>
                  <a:lnTo>
                    <a:pt x="1" y="28380"/>
                  </a:lnTo>
                  <a:cubicBezTo>
                    <a:pt x="1" y="30076"/>
                    <a:pt x="1403" y="31479"/>
                    <a:pt x="3132" y="31479"/>
                  </a:cubicBezTo>
                  <a:cubicBezTo>
                    <a:pt x="4828" y="31479"/>
                    <a:pt x="6231" y="30076"/>
                    <a:pt x="6231" y="28380"/>
                  </a:cubicBezTo>
                  <a:lnTo>
                    <a:pt x="6231" y="23030"/>
                  </a:lnTo>
                  <a:lnTo>
                    <a:pt x="9265" y="23030"/>
                  </a:lnTo>
                  <a:cubicBezTo>
                    <a:pt x="11679" y="23030"/>
                    <a:pt x="13603" y="24987"/>
                    <a:pt x="13603" y="27401"/>
                  </a:cubicBezTo>
                  <a:lnTo>
                    <a:pt x="13603" y="28380"/>
                  </a:lnTo>
                  <a:cubicBezTo>
                    <a:pt x="13603" y="30076"/>
                    <a:pt x="15006" y="31479"/>
                    <a:pt x="16735" y="31479"/>
                  </a:cubicBezTo>
                  <a:cubicBezTo>
                    <a:pt x="18431" y="31479"/>
                    <a:pt x="19834" y="30076"/>
                    <a:pt x="19834" y="28380"/>
                  </a:cubicBezTo>
                  <a:lnTo>
                    <a:pt x="19834" y="27401"/>
                  </a:lnTo>
                  <a:cubicBezTo>
                    <a:pt x="19834" y="24465"/>
                    <a:pt x="18627" y="21856"/>
                    <a:pt x="16735" y="19931"/>
                  </a:cubicBezTo>
                  <a:cubicBezTo>
                    <a:pt x="18627" y="18039"/>
                    <a:pt x="19834" y="15397"/>
                    <a:pt x="19834" y="12494"/>
                  </a:cubicBezTo>
                  <a:lnTo>
                    <a:pt x="19834" y="9884"/>
                  </a:lnTo>
                  <a:cubicBezTo>
                    <a:pt x="19834" y="4437"/>
                    <a:pt x="15365" y="0"/>
                    <a:pt x="99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9"/>
            <p:cNvSpPr/>
            <p:nvPr/>
          </p:nvSpPr>
          <p:spPr>
            <a:xfrm>
              <a:off x="3637925" y="2959425"/>
              <a:ext cx="324575" cy="786975"/>
            </a:xfrm>
            <a:custGeom>
              <a:rect b="b" l="l" r="r" t="t"/>
              <a:pathLst>
                <a:path extrusionOk="0" h="31479" w="12983">
                  <a:moveTo>
                    <a:pt x="3099" y="0"/>
                  </a:moveTo>
                  <a:cubicBezTo>
                    <a:pt x="1370" y="0"/>
                    <a:pt x="0" y="1371"/>
                    <a:pt x="0" y="3099"/>
                  </a:cubicBezTo>
                  <a:cubicBezTo>
                    <a:pt x="0" y="4796"/>
                    <a:pt x="1370" y="6198"/>
                    <a:pt x="3099" y="6198"/>
                  </a:cubicBezTo>
                  <a:lnTo>
                    <a:pt x="3393" y="6198"/>
                  </a:lnTo>
                  <a:lnTo>
                    <a:pt x="3393" y="25281"/>
                  </a:lnTo>
                  <a:lnTo>
                    <a:pt x="3099" y="25281"/>
                  </a:lnTo>
                  <a:cubicBezTo>
                    <a:pt x="1370" y="25281"/>
                    <a:pt x="0" y="26651"/>
                    <a:pt x="0" y="28380"/>
                  </a:cubicBezTo>
                  <a:cubicBezTo>
                    <a:pt x="0" y="30076"/>
                    <a:pt x="1370" y="31479"/>
                    <a:pt x="3099" y="31479"/>
                  </a:cubicBezTo>
                  <a:lnTo>
                    <a:pt x="9884" y="31479"/>
                  </a:lnTo>
                  <a:cubicBezTo>
                    <a:pt x="11613" y="31479"/>
                    <a:pt x="12983" y="30076"/>
                    <a:pt x="12983" y="28380"/>
                  </a:cubicBezTo>
                  <a:cubicBezTo>
                    <a:pt x="12983" y="26651"/>
                    <a:pt x="11613" y="25281"/>
                    <a:pt x="9884" y="25281"/>
                  </a:cubicBezTo>
                  <a:lnTo>
                    <a:pt x="9590" y="25281"/>
                  </a:lnTo>
                  <a:lnTo>
                    <a:pt x="9590" y="6198"/>
                  </a:lnTo>
                  <a:lnTo>
                    <a:pt x="9884" y="6198"/>
                  </a:lnTo>
                  <a:cubicBezTo>
                    <a:pt x="11613" y="6198"/>
                    <a:pt x="12983" y="4796"/>
                    <a:pt x="12983" y="3099"/>
                  </a:cubicBezTo>
                  <a:cubicBezTo>
                    <a:pt x="12983" y="1371"/>
                    <a:pt x="11613" y="0"/>
                    <a:pt x="98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9"/>
            <p:cNvSpPr/>
            <p:nvPr/>
          </p:nvSpPr>
          <p:spPr>
            <a:xfrm>
              <a:off x="4850550" y="2959425"/>
              <a:ext cx="495850" cy="786975"/>
            </a:xfrm>
            <a:custGeom>
              <a:rect b="b" l="l" r="r" t="t"/>
              <a:pathLst>
                <a:path extrusionOk="0" h="31479" w="19834">
                  <a:moveTo>
                    <a:pt x="3100" y="0"/>
                  </a:moveTo>
                  <a:cubicBezTo>
                    <a:pt x="1404" y="0"/>
                    <a:pt x="1" y="1371"/>
                    <a:pt x="1" y="3099"/>
                  </a:cubicBezTo>
                  <a:lnTo>
                    <a:pt x="1" y="28380"/>
                  </a:lnTo>
                  <a:cubicBezTo>
                    <a:pt x="1" y="30076"/>
                    <a:pt x="1404" y="31479"/>
                    <a:pt x="3100" y="31479"/>
                  </a:cubicBezTo>
                  <a:lnTo>
                    <a:pt x="16702" y="31479"/>
                  </a:lnTo>
                  <a:cubicBezTo>
                    <a:pt x="18431" y="31479"/>
                    <a:pt x="19834" y="30076"/>
                    <a:pt x="19834" y="28380"/>
                  </a:cubicBezTo>
                  <a:cubicBezTo>
                    <a:pt x="19834" y="26651"/>
                    <a:pt x="18431" y="25281"/>
                    <a:pt x="16702" y="25281"/>
                  </a:cubicBezTo>
                  <a:lnTo>
                    <a:pt x="6231" y="25281"/>
                  </a:lnTo>
                  <a:lnTo>
                    <a:pt x="6231" y="18692"/>
                  </a:lnTo>
                  <a:lnTo>
                    <a:pt x="9917" y="18692"/>
                  </a:lnTo>
                  <a:cubicBezTo>
                    <a:pt x="11614" y="18692"/>
                    <a:pt x="13016" y="17289"/>
                    <a:pt x="13016" y="15593"/>
                  </a:cubicBezTo>
                  <a:cubicBezTo>
                    <a:pt x="13016" y="13864"/>
                    <a:pt x="11614" y="12494"/>
                    <a:pt x="9917" y="12494"/>
                  </a:cubicBezTo>
                  <a:lnTo>
                    <a:pt x="6231" y="12494"/>
                  </a:lnTo>
                  <a:lnTo>
                    <a:pt x="6231" y="6198"/>
                  </a:lnTo>
                  <a:lnTo>
                    <a:pt x="16702" y="6198"/>
                  </a:lnTo>
                  <a:cubicBezTo>
                    <a:pt x="18431" y="6198"/>
                    <a:pt x="19834" y="4796"/>
                    <a:pt x="19834" y="3099"/>
                  </a:cubicBezTo>
                  <a:cubicBezTo>
                    <a:pt x="19834" y="1371"/>
                    <a:pt x="18431" y="0"/>
                    <a:pt x="1670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9" name="Google Shape;899;p39"/>
          <p:cNvSpPr txBox="1"/>
          <p:nvPr>
            <p:ph idx="1" type="subTitle"/>
          </p:nvPr>
        </p:nvSpPr>
        <p:spPr>
          <a:xfrm>
            <a:off x="487747" y="2945377"/>
            <a:ext cx="25188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PRODUCER</a:t>
            </a:r>
            <a:endParaRPr/>
          </a:p>
        </p:txBody>
      </p:sp>
      <p:sp>
        <p:nvSpPr>
          <p:cNvPr id="900" name="Google Shape;900;p39"/>
          <p:cNvSpPr txBox="1"/>
          <p:nvPr>
            <p:ph idx="2" type="subTitle"/>
          </p:nvPr>
        </p:nvSpPr>
        <p:spPr>
          <a:xfrm>
            <a:off x="2944447" y="2945377"/>
            <a:ext cx="25188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WHOLESALER</a:t>
            </a:r>
            <a:endParaRPr/>
          </a:p>
        </p:txBody>
      </p:sp>
      <p:sp>
        <p:nvSpPr>
          <p:cNvPr id="901" name="Google Shape;901;p39"/>
          <p:cNvSpPr txBox="1"/>
          <p:nvPr>
            <p:ph idx="3" type="subTitle"/>
          </p:nvPr>
        </p:nvSpPr>
        <p:spPr>
          <a:xfrm>
            <a:off x="5408172" y="2945377"/>
            <a:ext cx="25188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CONSUMER</a:t>
            </a:r>
            <a:endParaRPr/>
          </a:p>
        </p:txBody>
      </p:sp>
      <p:sp>
        <p:nvSpPr>
          <p:cNvPr id="902" name="Google Shape;902;p39"/>
          <p:cNvSpPr txBox="1"/>
          <p:nvPr/>
        </p:nvSpPr>
        <p:spPr>
          <a:xfrm>
            <a:off x="1104225" y="3497875"/>
            <a:ext cx="1282200" cy="124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Cutive Mono"/>
                <a:ea typeface="Cutive Mono"/>
                <a:cs typeface="Cutive Mono"/>
                <a:sym typeface="Cutive Mono"/>
              </a:rPr>
              <a:t>Here you can list the partners that make the event possible</a:t>
            </a:r>
            <a:endParaRPr sz="1000"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903" name="Google Shape;903;p39"/>
          <p:cNvSpPr txBox="1"/>
          <p:nvPr/>
        </p:nvSpPr>
        <p:spPr>
          <a:xfrm>
            <a:off x="3538775" y="3497875"/>
            <a:ext cx="1335600" cy="124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Cutive Mono"/>
                <a:ea typeface="Cutive Mono"/>
                <a:cs typeface="Cutive Mono"/>
                <a:sym typeface="Cutive Mono"/>
              </a:rPr>
              <a:t>Here you can list the shops that will sell goods at the event</a:t>
            </a:r>
            <a:endParaRPr sz="1000"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904" name="Google Shape;904;p39"/>
          <p:cNvSpPr txBox="1"/>
          <p:nvPr/>
        </p:nvSpPr>
        <p:spPr>
          <a:xfrm>
            <a:off x="5992650" y="3497875"/>
            <a:ext cx="1335600" cy="124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latin typeface="Cutive Mono"/>
                <a:ea typeface="Cutive Mono"/>
                <a:cs typeface="Cutive Mono"/>
                <a:sym typeface="Cutive Mono"/>
              </a:rPr>
              <a:t>Here you can list the areas open to the public at the event</a:t>
            </a:r>
            <a:endParaRPr sz="1000">
              <a:latin typeface="Cutive Mono"/>
              <a:ea typeface="Cutive Mono"/>
              <a:cs typeface="Cutive Mono"/>
              <a:sym typeface="Cutive Mono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8522"/>
        </a:solidFill>
      </p:bgPr>
    </p:bg>
    <p:spTree>
      <p:nvGrpSpPr>
        <p:cNvPr id="908" name="Shape 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" name="Google Shape;909;p40"/>
          <p:cNvSpPr/>
          <p:nvPr/>
        </p:nvSpPr>
        <p:spPr>
          <a:xfrm>
            <a:off x="903075" y="-3852"/>
            <a:ext cx="1688151" cy="2652528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" name="Google Shape;910;p40"/>
          <p:cNvSpPr/>
          <p:nvPr/>
        </p:nvSpPr>
        <p:spPr>
          <a:xfrm>
            <a:off x="3359775" y="-3852"/>
            <a:ext cx="1688151" cy="2652528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" name="Google Shape;911;p40"/>
          <p:cNvSpPr/>
          <p:nvPr/>
        </p:nvSpPr>
        <p:spPr>
          <a:xfrm>
            <a:off x="5816474" y="-3852"/>
            <a:ext cx="1688151" cy="2652528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2" name="Google Shape;912;p40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PROMOTION</a:t>
            </a:r>
            <a:endParaRPr/>
          </a:p>
        </p:txBody>
      </p:sp>
      <p:sp>
        <p:nvSpPr>
          <p:cNvPr id="913" name="Google Shape;913;p40"/>
          <p:cNvSpPr/>
          <p:nvPr/>
        </p:nvSpPr>
        <p:spPr>
          <a:xfrm>
            <a:off x="903075" y="2878187"/>
            <a:ext cx="1688151" cy="1311519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4" name="Google Shape;914;p40"/>
          <p:cNvSpPr txBox="1"/>
          <p:nvPr/>
        </p:nvSpPr>
        <p:spPr>
          <a:xfrm>
            <a:off x="1151186" y="3277150"/>
            <a:ext cx="11919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434343"/>
                </a:solidFill>
                <a:latin typeface="Cutive Mono"/>
                <a:ea typeface="Cutive Mono"/>
                <a:cs typeface="Cutive Mono"/>
                <a:sym typeface="Cutive Mono"/>
              </a:rPr>
              <a:t>Despite being red, Mars is a cold place, not hot</a:t>
            </a:r>
            <a:endParaRPr sz="900">
              <a:solidFill>
                <a:srgbClr val="434343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915" name="Google Shape;915;p40"/>
          <p:cNvSpPr/>
          <p:nvPr/>
        </p:nvSpPr>
        <p:spPr>
          <a:xfrm>
            <a:off x="3359775" y="2878187"/>
            <a:ext cx="1688151" cy="1311519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" name="Google Shape;916;p40"/>
          <p:cNvSpPr txBox="1"/>
          <p:nvPr/>
        </p:nvSpPr>
        <p:spPr>
          <a:xfrm>
            <a:off x="3607886" y="3277150"/>
            <a:ext cx="11919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434343"/>
                </a:solidFill>
                <a:latin typeface="Cutive Mono"/>
                <a:ea typeface="Cutive Mono"/>
                <a:cs typeface="Cutive Mono"/>
                <a:sym typeface="Cutive Mono"/>
              </a:rPr>
              <a:t>Saturn is composed mostly of hydrogen and helium</a:t>
            </a:r>
            <a:endParaRPr sz="900">
              <a:solidFill>
                <a:srgbClr val="434343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917" name="Google Shape;917;p40"/>
          <p:cNvSpPr/>
          <p:nvPr/>
        </p:nvSpPr>
        <p:spPr>
          <a:xfrm>
            <a:off x="5816474" y="2878187"/>
            <a:ext cx="1688151" cy="1311519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" name="Google Shape;918;p40"/>
          <p:cNvSpPr txBox="1"/>
          <p:nvPr/>
        </p:nvSpPr>
        <p:spPr>
          <a:xfrm>
            <a:off x="6064586" y="3277150"/>
            <a:ext cx="11919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FFFFFF"/>
                </a:solidFill>
                <a:latin typeface="Cutive Mono"/>
                <a:ea typeface="Cutive Mono"/>
                <a:cs typeface="Cutive Mono"/>
                <a:sym typeface="Cutive Mono"/>
              </a:rPr>
              <a:t>Jupiter is a gas giant and the biggest planet in our Solar System</a:t>
            </a:r>
            <a:endParaRPr sz="9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919" name="Google Shape;919;p40"/>
          <p:cNvSpPr/>
          <p:nvPr/>
        </p:nvSpPr>
        <p:spPr>
          <a:xfrm>
            <a:off x="903075" y="4419190"/>
            <a:ext cx="1688151" cy="26461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" name="Google Shape;920;p40"/>
          <p:cNvSpPr/>
          <p:nvPr/>
        </p:nvSpPr>
        <p:spPr>
          <a:xfrm>
            <a:off x="3359775" y="4419190"/>
            <a:ext cx="1688151" cy="26461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" name="Google Shape;921;p40"/>
          <p:cNvSpPr/>
          <p:nvPr/>
        </p:nvSpPr>
        <p:spPr>
          <a:xfrm>
            <a:off x="5816474" y="4419190"/>
            <a:ext cx="1688151" cy="26461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2" name="Google Shape;922;p40"/>
          <p:cNvGrpSpPr/>
          <p:nvPr/>
        </p:nvGrpSpPr>
        <p:grpSpPr>
          <a:xfrm>
            <a:off x="1508347" y="1818209"/>
            <a:ext cx="477557" cy="477557"/>
            <a:chOff x="1190625" y="238125"/>
            <a:chExt cx="5219200" cy="5219200"/>
          </a:xfrm>
        </p:grpSpPr>
        <p:sp>
          <p:nvSpPr>
            <p:cNvPr id="923" name="Google Shape;923;p40"/>
            <p:cNvSpPr/>
            <p:nvPr/>
          </p:nvSpPr>
          <p:spPr>
            <a:xfrm>
              <a:off x="1272975" y="320475"/>
              <a:ext cx="5054475" cy="5054475"/>
            </a:xfrm>
            <a:custGeom>
              <a:rect b="b" l="l" r="r" t="t"/>
              <a:pathLst>
                <a:path extrusionOk="0" h="202179" w="202179">
                  <a:moveTo>
                    <a:pt x="101090" y="1"/>
                  </a:moveTo>
                  <a:cubicBezTo>
                    <a:pt x="45244" y="1"/>
                    <a:pt x="1" y="45244"/>
                    <a:pt x="1" y="101090"/>
                  </a:cubicBezTo>
                  <a:cubicBezTo>
                    <a:pt x="1" y="156935"/>
                    <a:pt x="45244" y="202179"/>
                    <a:pt x="101090" y="202179"/>
                  </a:cubicBezTo>
                  <a:cubicBezTo>
                    <a:pt x="156935" y="202179"/>
                    <a:pt x="202179" y="156935"/>
                    <a:pt x="202179" y="101090"/>
                  </a:cubicBezTo>
                  <a:cubicBezTo>
                    <a:pt x="202179" y="45244"/>
                    <a:pt x="156935" y="1"/>
                    <a:pt x="101090" y="1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40"/>
            <p:cNvSpPr/>
            <p:nvPr/>
          </p:nvSpPr>
          <p:spPr>
            <a:xfrm>
              <a:off x="3470750" y="320475"/>
              <a:ext cx="2856700" cy="5054475"/>
            </a:xfrm>
            <a:custGeom>
              <a:rect b="b" l="l" r="r" t="t"/>
              <a:pathLst>
                <a:path extrusionOk="0" h="202179" w="114268">
                  <a:moveTo>
                    <a:pt x="13179" y="1"/>
                  </a:moveTo>
                  <a:cubicBezTo>
                    <a:pt x="8710" y="1"/>
                    <a:pt x="4306" y="294"/>
                    <a:pt x="0" y="849"/>
                  </a:cubicBezTo>
                  <a:cubicBezTo>
                    <a:pt x="49582" y="7307"/>
                    <a:pt x="87911" y="49746"/>
                    <a:pt x="87911" y="101090"/>
                  </a:cubicBezTo>
                  <a:cubicBezTo>
                    <a:pt x="87911" y="152466"/>
                    <a:pt x="49582" y="194872"/>
                    <a:pt x="0" y="201330"/>
                  </a:cubicBezTo>
                  <a:cubicBezTo>
                    <a:pt x="4306" y="201885"/>
                    <a:pt x="8710" y="202179"/>
                    <a:pt x="13179" y="202179"/>
                  </a:cubicBezTo>
                  <a:cubicBezTo>
                    <a:pt x="69024" y="202179"/>
                    <a:pt x="114268" y="156935"/>
                    <a:pt x="114268" y="101090"/>
                  </a:cubicBezTo>
                  <a:cubicBezTo>
                    <a:pt x="114268" y="45244"/>
                    <a:pt x="69024" y="1"/>
                    <a:pt x="13179" y="1"/>
                  </a:cubicBezTo>
                  <a:close/>
                </a:path>
              </a:pathLst>
            </a:custGeom>
            <a:solidFill>
              <a:srgbClr val="59AA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40"/>
            <p:cNvSpPr/>
            <p:nvPr/>
          </p:nvSpPr>
          <p:spPr>
            <a:xfrm>
              <a:off x="2394275" y="1633425"/>
              <a:ext cx="3183075" cy="2647950"/>
            </a:xfrm>
            <a:custGeom>
              <a:rect b="b" l="l" r="r" t="t"/>
              <a:pathLst>
                <a:path extrusionOk="0" h="105918" w="127323">
                  <a:moveTo>
                    <a:pt x="82627" y="1"/>
                  </a:moveTo>
                  <a:cubicBezTo>
                    <a:pt x="66154" y="1"/>
                    <a:pt x="52715" y="13440"/>
                    <a:pt x="52715" y="29946"/>
                  </a:cubicBezTo>
                  <a:cubicBezTo>
                    <a:pt x="52715" y="30076"/>
                    <a:pt x="52715" y="30239"/>
                    <a:pt x="52715" y="30402"/>
                  </a:cubicBezTo>
                  <a:cubicBezTo>
                    <a:pt x="52160" y="30370"/>
                    <a:pt x="51279" y="30337"/>
                    <a:pt x="51279" y="30337"/>
                  </a:cubicBezTo>
                  <a:lnTo>
                    <a:pt x="51181" y="30337"/>
                  </a:lnTo>
                  <a:cubicBezTo>
                    <a:pt x="48148" y="30337"/>
                    <a:pt x="39406" y="27858"/>
                    <a:pt x="36535" y="26945"/>
                  </a:cubicBezTo>
                  <a:cubicBezTo>
                    <a:pt x="25640" y="23226"/>
                    <a:pt x="15528" y="16963"/>
                    <a:pt x="7275" y="8808"/>
                  </a:cubicBezTo>
                  <a:lnTo>
                    <a:pt x="4176" y="5742"/>
                  </a:lnTo>
                  <a:cubicBezTo>
                    <a:pt x="3973" y="5538"/>
                    <a:pt x="3721" y="5445"/>
                    <a:pt x="3474" y="5445"/>
                  </a:cubicBezTo>
                  <a:cubicBezTo>
                    <a:pt x="3048" y="5445"/>
                    <a:pt x="2637" y="5723"/>
                    <a:pt x="2513" y="6198"/>
                  </a:cubicBezTo>
                  <a:lnTo>
                    <a:pt x="1404" y="10439"/>
                  </a:lnTo>
                  <a:cubicBezTo>
                    <a:pt x="816" y="12657"/>
                    <a:pt x="523" y="14973"/>
                    <a:pt x="523" y="17289"/>
                  </a:cubicBezTo>
                  <a:cubicBezTo>
                    <a:pt x="523" y="26684"/>
                    <a:pt x="5220" y="35197"/>
                    <a:pt x="13081" y="40254"/>
                  </a:cubicBezTo>
                  <a:lnTo>
                    <a:pt x="13016" y="40254"/>
                  </a:lnTo>
                  <a:cubicBezTo>
                    <a:pt x="10994" y="40254"/>
                    <a:pt x="8939" y="40025"/>
                    <a:pt x="6982" y="39568"/>
                  </a:cubicBezTo>
                  <a:lnTo>
                    <a:pt x="3296" y="38688"/>
                  </a:lnTo>
                  <a:cubicBezTo>
                    <a:pt x="3220" y="38670"/>
                    <a:pt x="3146" y="38661"/>
                    <a:pt x="3072" y="38661"/>
                  </a:cubicBezTo>
                  <a:cubicBezTo>
                    <a:pt x="2477" y="38661"/>
                    <a:pt x="1972" y="39220"/>
                    <a:pt x="2089" y="39829"/>
                  </a:cubicBezTo>
                  <a:lnTo>
                    <a:pt x="2708" y="43581"/>
                  </a:lnTo>
                  <a:cubicBezTo>
                    <a:pt x="4111" y="51931"/>
                    <a:pt x="9559" y="58945"/>
                    <a:pt x="17094" y="62435"/>
                  </a:cubicBezTo>
                  <a:cubicBezTo>
                    <a:pt x="18007" y="62859"/>
                    <a:pt x="17779" y="64262"/>
                    <a:pt x="16735" y="64294"/>
                  </a:cubicBezTo>
                  <a:cubicBezTo>
                    <a:pt x="16735" y="64327"/>
                    <a:pt x="16702" y="64327"/>
                    <a:pt x="16702" y="64327"/>
                  </a:cubicBezTo>
                  <a:lnTo>
                    <a:pt x="12592" y="64523"/>
                  </a:lnTo>
                  <a:cubicBezTo>
                    <a:pt x="11875" y="64555"/>
                    <a:pt x="11418" y="65338"/>
                    <a:pt x="11777" y="65991"/>
                  </a:cubicBezTo>
                  <a:lnTo>
                    <a:pt x="13799" y="69546"/>
                  </a:lnTo>
                  <a:cubicBezTo>
                    <a:pt x="17811" y="76559"/>
                    <a:pt x="24890" y="81355"/>
                    <a:pt x="32817" y="82529"/>
                  </a:cubicBezTo>
                  <a:cubicBezTo>
                    <a:pt x="33697" y="82659"/>
                    <a:pt x="33991" y="83768"/>
                    <a:pt x="33273" y="84290"/>
                  </a:cubicBezTo>
                  <a:cubicBezTo>
                    <a:pt x="26456" y="89346"/>
                    <a:pt x="18562" y="92739"/>
                    <a:pt x="10178" y="94207"/>
                  </a:cubicBezTo>
                  <a:lnTo>
                    <a:pt x="1110" y="95805"/>
                  </a:lnTo>
                  <a:cubicBezTo>
                    <a:pt x="131" y="95968"/>
                    <a:pt x="1" y="97338"/>
                    <a:pt x="947" y="97697"/>
                  </a:cubicBezTo>
                  <a:lnTo>
                    <a:pt x="9526" y="100959"/>
                  </a:lnTo>
                  <a:cubicBezTo>
                    <a:pt x="18170" y="104254"/>
                    <a:pt x="27271" y="105917"/>
                    <a:pt x="36568" y="105917"/>
                  </a:cubicBezTo>
                  <a:cubicBezTo>
                    <a:pt x="78289" y="105917"/>
                    <a:pt x="112409" y="71960"/>
                    <a:pt x="112572" y="30239"/>
                  </a:cubicBezTo>
                  <a:lnTo>
                    <a:pt x="112572" y="29946"/>
                  </a:lnTo>
                  <a:cubicBezTo>
                    <a:pt x="112572" y="29685"/>
                    <a:pt x="112572" y="29424"/>
                    <a:pt x="112539" y="29195"/>
                  </a:cubicBezTo>
                  <a:lnTo>
                    <a:pt x="112539" y="29032"/>
                  </a:lnTo>
                  <a:cubicBezTo>
                    <a:pt x="115443" y="27010"/>
                    <a:pt x="118183" y="24661"/>
                    <a:pt x="120629" y="22149"/>
                  </a:cubicBezTo>
                  <a:lnTo>
                    <a:pt x="126696" y="15886"/>
                  </a:lnTo>
                  <a:cubicBezTo>
                    <a:pt x="127322" y="15261"/>
                    <a:pt x="126805" y="14226"/>
                    <a:pt x="125989" y="14226"/>
                  </a:cubicBezTo>
                  <a:cubicBezTo>
                    <a:pt x="125912" y="14226"/>
                    <a:pt x="125832" y="14236"/>
                    <a:pt x="125750" y="14255"/>
                  </a:cubicBezTo>
                  <a:lnTo>
                    <a:pt x="117269" y="16278"/>
                  </a:lnTo>
                  <a:cubicBezTo>
                    <a:pt x="116389" y="16506"/>
                    <a:pt x="115508" y="16669"/>
                    <a:pt x="114627" y="16865"/>
                  </a:cubicBezTo>
                  <a:cubicBezTo>
                    <a:pt x="114567" y="16875"/>
                    <a:pt x="114509" y="16879"/>
                    <a:pt x="114452" y="16879"/>
                  </a:cubicBezTo>
                  <a:cubicBezTo>
                    <a:pt x="113551" y="16879"/>
                    <a:pt x="113075" y="15717"/>
                    <a:pt x="113812" y="15104"/>
                  </a:cubicBezTo>
                  <a:cubicBezTo>
                    <a:pt x="114823" y="14288"/>
                    <a:pt x="115769" y="13407"/>
                    <a:pt x="116617" y="12429"/>
                  </a:cubicBezTo>
                  <a:lnTo>
                    <a:pt x="123174" y="5252"/>
                  </a:lnTo>
                  <a:cubicBezTo>
                    <a:pt x="123778" y="4590"/>
                    <a:pt x="123265" y="3598"/>
                    <a:pt x="122463" y="3598"/>
                  </a:cubicBezTo>
                  <a:cubicBezTo>
                    <a:pt x="122357" y="3598"/>
                    <a:pt x="122245" y="3616"/>
                    <a:pt x="122130" y="3654"/>
                  </a:cubicBezTo>
                  <a:lnTo>
                    <a:pt x="112898" y="6753"/>
                  </a:lnTo>
                  <a:cubicBezTo>
                    <a:pt x="110158" y="7666"/>
                    <a:pt x="107255" y="8351"/>
                    <a:pt x="104384" y="8808"/>
                  </a:cubicBezTo>
                  <a:cubicBezTo>
                    <a:pt x="104344" y="8812"/>
                    <a:pt x="104303" y="8814"/>
                    <a:pt x="104264" y="8814"/>
                  </a:cubicBezTo>
                  <a:cubicBezTo>
                    <a:pt x="103986" y="8814"/>
                    <a:pt x="103736" y="8714"/>
                    <a:pt x="103536" y="8514"/>
                  </a:cubicBezTo>
                  <a:cubicBezTo>
                    <a:pt x="97926" y="3034"/>
                    <a:pt x="90521" y="1"/>
                    <a:pt x="8262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40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6589"/>
                  </a:moveTo>
                  <a:cubicBezTo>
                    <a:pt x="158304" y="6589"/>
                    <a:pt x="202178" y="50463"/>
                    <a:pt x="202178" y="104384"/>
                  </a:cubicBezTo>
                  <a:cubicBezTo>
                    <a:pt x="202178" y="158304"/>
                    <a:pt x="158304" y="202178"/>
                    <a:pt x="104384" y="202178"/>
                  </a:cubicBezTo>
                  <a:cubicBezTo>
                    <a:pt x="50463" y="202178"/>
                    <a:pt x="6589" y="158304"/>
                    <a:pt x="6589" y="104384"/>
                  </a:cubicBezTo>
                  <a:cubicBezTo>
                    <a:pt x="6589" y="50463"/>
                    <a:pt x="50463" y="6589"/>
                    <a:pt x="104384" y="6589"/>
                  </a:cubicBezTo>
                  <a:close/>
                  <a:moveTo>
                    <a:pt x="104384" y="0"/>
                  </a:moveTo>
                  <a:cubicBezTo>
                    <a:pt x="76494" y="0"/>
                    <a:pt x="50300" y="10862"/>
                    <a:pt x="30565" y="30565"/>
                  </a:cubicBezTo>
                  <a:cubicBezTo>
                    <a:pt x="10862" y="50300"/>
                    <a:pt x="0" y="76494"/>
                    <a:pt x="0" y="104384"/>
                  </a:cubicBezTo>
                  <a:cubicBezTo>
                    <a:pt x="0" y="132274"/>
                    <a:pt x="10862" y="158467"/>
                    <a:pt x="30565" y="178202"/>
                  </a:cubicBezTo>
                  <a:cubicBezTo>
                    <a:pt x="50300" y="197905"/>
                    <a:pt x="76494" y="208767"/>
                    <a:pt x="104384" y="208767"/>
                  </a:cubicBezTo>
                  <a:cubicBezTo>
                    <a:pt x="132274" y="208767"/>
                    <a:pt x="158467" y="197905"/>
                    <a:pt x="178202" y="178202"/>
                  </a:cubicBezTo>
                  <a:cubicBezTo>
                    <a:pt x="197905" y="158467"/>
                    <a:pt x="208767" y="132274"/>
                    <a:pt x="208767" y="104384"/>
                  </a:cubicBezTo>
                  <a:cubicBezTo>
                    <a:pt x="208767" y="76494"/>
                    <a:pt x="197905" y="50300"/>
                    <a:pt x="178202" y="30565"/>
                  </a:cubicBezTo>
                  <a:cubicBezTo>
                    <a:pt x="158467" y="10862"/>
                    <a:pt x="132274" y="0"/>
                    <a:pt x="1043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40"/>
            <p:cNvSpPr/>
            <p:nvPr/>
          </p:nvSpPr>
          <p:spPr>
            <a:xfrm>
              <a:off x="2258100" y="1556775"/>
              <a:ext cx="3417775" cy="2802075"/>
            </a:xfrm>
            <a:custGeom>
              <a:rect b="b" l="l" r="r" t="t"/>
              <a:pathLst>
                <a:path extrusionOk="0" h="112083" w="136711">
                  <a:moveTo>
                    <a:pt x="88074" y="0"/>
                  </a:moveTo>
                  <a:cubicBezTo>
                    <a:pt x="70818" y="0"/>
                    <a:pt x="56628" y="13309"/>
                    <a:pt x="55193" y="30206"/>
                  </a:cubicBezTo>
                  <a:cubicBezTo>
                    <a:pt x="51638" y="29652"/>
                    <a:pt x="44657" y="27662"/>
                    <a:pt x="42993" y="27107"/>
                  </a:cubicBezTo>
                  <a:cubicBezTo>
                    <a:pt x="30924" y="22997"/>
                    <a:pt x="20062" y="15756"/>
                    <a:pt x="11580" y="6198"/>
                  </a:cubicBezTo>
                  <a:cubicBezTo>
                    <a:pt x="11059" y="5611"/>
                    <a:pt x="10406" y="5187"/>
                    <a:pt x="9656" y="5056"/>
                  </a:cubicBezTo>
                  <a:cubicBezTo>
                    <a:pt x="9456" y="5022"/>
                    <a:pt x="9257" y="5005"/>
                    <a:pt x="9061" y="5005"/>
                  </a:cubicBezTo>
                  <a:cubicBezTo>
                    <a:pt x="7787" y="5005"/>
                    <a:pt x="6637" y="5715"/>
                    <a:pt x="6100" y="6818"/>
                  </a:cubicBezTo>
                  <a:cubicBezTo>
                    <a:pt x="3980" y="11058"/>
                    <a:pt x="2904" y="15625"/>
                    <a:pt x="2904" y="20355"/>
                  </a:cubicBezTo>
                  <a:cubicBezTo>
                    <a:pt x="2904" y="26912"/>
                    <a:pt x="4959" y="33109"/>
                    <a:pt x="8677" y="38198"/>
                  </a:cubicBezTo>
                  <a:cubicBezTo>
                    <a:pt x="8461" y="38156"/>
                    <a:pt x="8244" y="38135"/>
                    <a:pt x="8028" y="38135"/>
                  </a:cubicBezTo>
                  <a:cubicBezTo>
                    <a:pt x="7072" y="38135"/>
                    <a:pt x="6146" y="38548"/>
                    <a:pt x="5481" y="39372"/>
                  </a:cubicBezTo>
                  <a:cubicBezTo>
                    <a:pt x="5024" y="39927"/>
                    <a:pt x="4796" y="40645"/>
                    <a:pt x="4763" y="41395"/>
                  </a:cubicBezTo>
                  <a:cubicBezTo>
                    <a:pt x="4730" y="41721"/>
                    <a:pt x="4730" y="42047"/>
                    <a:pt x="4730" y="42406"/>
                  </a:cubicBezTo>
                  <a:cubicBezTo>
                    <a:pt x="4730" y="51311"/>
                    <a:pt x="8808" y="59368"/>
                    <a:pt x="15397" y="64653"/>
                  </a:cubicBezTo>
                  <a:cubicBezTo>
                    <a:pt x="14940" y="64979"/>
                    <a:pt x="14549" y="65403"/>
                    <a:pt x="14288" y="65925"/>
                  </a:cubicBezTo>
                  <a:cubicBezTo>
                    <a:pt x="13896" y="66675"/>
                    <a:pt x="13864" y="67589"/>
                    <a:pt x="14125" y="68437"/>
                  </a:cubicBezTo>
                  <a:cubicBezTo>
                    <a:pt x="16995" y="77636"/>
                    <a:pt x="24139" y="84649"/>
                    <a:pt x="32979" y="87519"/>
                  </a:cubicBezTo>
                  <a:cubicBezTo>
                    <a:pt x="24955" y="92380"/>
                    <a:pt x="15691" y="95022"/>
                    <a:pt x="6198" y="95022"/>
                  </a:cubicBezTo>
                  <a:cubicBezTo>
                    <a:pt x="5383" y="95022"/>
                    <a:pt x="4502" y="94989"/>
                    <a:pt x="3654" y="94957"/>
                  </a:cubicBezTo>
                  <a:cubicBezTo>
                    <a:pt x="3609" y="94955"/>
                    <a:pt x="3563" y="94954"/>
                    <a:pt x="3518" y="94954"/>
                  </a:cubicBezTo>
                  <a:cubicBezTo>
                    <a:pt x="1911" y="94954"/>
                    <a:pt x="514" y="96079"/>
                    <a:pt x="229" y="97697"/>
                  </a:cubicBezTo>
                  <a:cubicBezTo>
                    <a:pt x="0" y="99067"/>
                    <a:pt x="718" y="100437"/>
                    <a:pt x="1892" y="101155"/>
                  </a:cubicBezTo>
                  <a:cubicBezTo>
                    <a:pt x="14027" y="108298"/>
                    <a:pt x="27890" y="112082"/>
                    <a:pt x="42015" y="112082"/>
                  </a:cubicBezTo>
                  <a:cubicBezTo>
                    <a:pt x="58879" y="112082"/>
                    <a:pt x="74928" y="106830"/>
                    <a:pt x="88335" y="97110"/>
                  </a:cubicBezTo>
                  <a:cubicBezTo>
                    <a:pt x="89999" y="95903"/>
                    <a:pt x="90162" y="93489"/>
                    <a:pt x="88726" y="92054"/>
                  </a:cubicBezTo>
                  <a:cubicBezTo>
                    <a:pt x="88081" y="91408"/>
                    <a:pt x="87237" y="91087"/>
                    <a:pt x="86387" y="91087"/>
                  </a:cubicBezTo>
                  <a:cubicBezTo>
                    <a:pt x="85691" y="91087"/>
                    <a:pt x="84990" y="91302"/>
                    <a:pt x="84388" y="91727"/>
                  </a:cubicBezTo>
                  <a:cubicBezTo>
                    <a:pt x="72482" y="100372"/>
                    <a:pt x="57803" y="105493"/>
                    <a:pt x="42015" y="105493"/>
                  </a:cubicBezTo>
                  <a:cubicBezTo>
                    <a:pt x="33175" y="105493"/>
                    <a:pt x="24400" y="103862"/>
                    <a:pt x="16212" y="100730"/>
                  </a:cubicBezTo>
                  <a:cubicBezTo>
                    <a:pt x="26129" y="99002"/>
                    <a:pt x="35491" y="94696"/>
                    <a:pt x="43287" y="88237"/>
                  </a:cubicBezTo>
                  <a:cubicBezTo>
                    <a:pt x="44233" y="87422"/>
                    <a:pt x="44755" y="86182"/>
                    <a:pt x="44494" y="85008"/>
                  </a:cubicBezTo>
                  <a:cubicBezTo>
                    <a:pt x="44200" y="83475"/>
                    <a:pt x="42896" y="82365"/>
                    <a:pt x="41362" y="82333"/>
                  </a:cubicBezTo>
                  <a:cubicBezTo>
                    <a:pt x="33338" y="82105"/>
                    <a:pt x="26162" y="77668"/>
                    <a:pt x="22312" y="70883"/>
                  </a:cubicBezTo>
                  <a:cubicBezTo>
                    <a:pt x="24139" y="70785"/>
                    <a:pt x="25998" y="70557"/>
                    <a:pt x="27793" y="70133"/>
                  </a:cubicBezTo>
                  <a:cubicBezTo>
                    <a:pt x="29163" y="69839"/>
                    <a:pt x="30304" y="68730"/>
                    <a:pt x="30467" y="67328"/>
                  </a:cubicBezTo>
                  <a:cubicBezTo>
                    <a:pt x="30696" y="65631"/>
                    <a:pt x="29619" y="64098"/>
                    <a:pt x="27988" y="63707"/>
                  </a:cubicBezTo>
                  <a:cubicBezTo>
                    <a:pt x="19377" y="61587"/>
                    <a:pt x="13048" y="54573"/>
                    <a:pt x="11613" y="46060"/>
                  </a:cubicBezTo>
                  <a:lnTo>
                    <a:pt x="11613" y="46060"/>
                  </a:lnTo>
                  <a:cubicBezTo>
                    <a:pt x="13903" y="46588"/>
                    <a:pt x="16246" y="46852"/>
                    <a:pt x="18594" y="46852"/>
                  </a:cubicBezTo>
                  <a:cubicBezTo>
                    <a:pt x="18855" y="46852"/>
                    <a:pt x="19116" y="46849"/>
                    <a:pt x="19377" y="46842"/>
                  </a:cubicBezTo>
                  <a:cubicBezTo>
                    <a:pt x="21008" y="46777"/>
                    <a:pt x="22378" y="45570"/>
                    <a:pt x="22573" y="43907"/>
                  </a:cubicBezTo>
                  <a:cubicBezTo>
                    <a:pt x="22736" y="42602"/>
                    <a:pt x="22019" y="41330"/>
                    <a:pt x="20910" y="40645"/>
                  </a:cubicBezTo>
                  <a:cubicBezTo>
                    <a:pt x="13766" y="36306"/>
                    <a:pt x="9493" y="28706"/>
                    <a:pt x="9493" y="20355"/>
                  </a:cubicBezTo>
                  <a:cubicBezTo>
                    <a:pt x="9493" y="18300"/>
                    <a:pt x="9754" y="16310"/>
                    <a:pt x="10243" y="14386"/>
                  </a:cubicBezTo>
                  <a:cubicBezTo>
                    <a:pt x="18887" y="22932"/>
                    <a:pt x="29391" y="29423"/>
                    <a:pt x="40873" y="33338"/>
                  </a:cubicBezTo>
                  <a:cubicBezTo>
                    <a:pt x="40971" y="33370"/>
                    <a:pt x="52323" y="36926"/>
                    <a:pt x="56628" y="36926"/>
                  </a:cubicBezTo>
                  <a:cubicBezTo>
                    <a:pt x="56922" y="36926"/>
                    <a:pt x="58259" y="36991"/>
                    <a:pt x="58259" y="36991"/>
                  </a:cubicBezTo>
                  <a:cubicBezTo>
                    <a:pt x="58309" y="36994"/>
                    <a:pt x="58358" y="36995"/>
                    <a:pt x="58407" y="36995"/>
                  </a:cubicBezTo>
                  <a:cubicBezTo>
                    <a:pt x="59725" y="36995"/>
                    <a:pt x="60986" y="36159"/>
                    <a:pt x="61489" y="34838"/>
                  </a:cubicBezTo>
                  <a:cubicBezTo>
                    <a:pt x="61652" y="34414"/>
                    <a:pt x="61685" y="33990"/>
                    <a:pt x="61685" y="33566"/>
                  </a:cubicBezTo>
                  <a:cubicBezTo>
                    <a:pt x="61685" y="33370"/>
                    <a:pt x="61685" y="33175"/>
                    <a:pt x="61685" y="33012"/>
                  </a:cubicBezTo>
                  <a:cubicBezTo>
                    <a:pt x="61685" y="18431"/>
                    <a:pt x="73526" y="6590"/>
                    <a:pt x="88074" y="6590"/>
                  </a:cubicBezTo>
                  <a:cubicBezTo>
                    <a:pt x="95218" y="6590"/>
                    <a:pt x="101905" y="9395"/>
                    <a:pt x="106896" y="14484"/>
                  </a:cubicBezTo>
                  <a:cubicBezTo>
                    <a:pt x="107544" y="15104"/>
                    <a:pt x="108387" y="15456"/>
                    <a:pt x="109257" y="15456"/>
                  </a:cubicBezTo>
                  <a:cubicBezTo>
                    <a:pt x="109394" y="15456"/>
                    <a:pt x="109531" y="15447"/>
                    <a:pt x="109668" y="15430"/>
                  </a:cubicBezTo>
                  <a:cubicBezTo>
                    <a:pt x="113028" y="14973"/>
                    <a:pt x="116290" y="14190"/>
                    <a:pt x="119487" y="13146"/>
                  </a:cubicBezTo>
                  <a:lnTo>
                    <a:pt x="119487" y="13146"/>
                  </a:lnTo>
                  <a:cubicBezTo>
                    <a:pt x="117791" y="15005"/>
                    <a:pt x="115801" y="16571"/>
                    <a:pt x="113550" y="17843"/>
                  </a:cubicBezTo>
                  <a:cubicBezTo>
                    <a:pt x="112050" y="18659"/>
                    <a:pt x="111430" y="20518"/>
                    <a:pt x="112115" y="22084"/>
                  </a:cubicBezTo>
                  <a:lnTo>
                    <a:pt x="112180" y="22182"/>
                  </a:lnTo>
                  <a:cubicBezTo>
                    <a:pt x="112725" y="23362"/>
                    <a:pt x="113914" y="24121"/>
                    <a:pt x="115203" y="24121"/>
                  </a:cubicBezTo>
                  <a:cubicBezTo>
                    <a:pt x="115304" y="24121"/>
                    <a:pt x="115405" y="24116"/>
                    <a:pt x="115507" y="24106"/>
                  </a:cubicBezTo>
                  <a:cubicBezTo>
                    <a:pt x="118215" y="23845"/>
                    <a:pt x="120922" y="23389"/>
                    <a:pt x="123564" y="22769"/>
                  </a:cubicBezTo>
                  <a:lnTo>
                    <a:pt x="123564" y="22769"/>
                  </a:lnTo>
                  <a:cubicBezTo>
                    <a:pt x="121216" y="25183"/>
                    <a:pt x="118639" y="27368"/>
                    <a:pt x="115866" y="29326"/>
                  </a:cubicBezTo>
                  <a:cubicBezTo>
                    <a:pt x="114953" y="29945"/>
                    <a:pt x="114431" y="30989"/>
                    <a:pt x="114464" y="32098"/>
                  </a:cubicBezTo>
                  <a:lnTo>
                    <a:pt x="114464" y="32327"/>
                  </a:lnTo>
                  <a:cubicBezTo>
                    <a:pt x="114496" y="32555"/>
                    <a:pt x="114496" y="32783"/>
                    <a:pt x="114496" y="33012"/>
                  </a:cubicBezTo>
                  <a:lnTo>
                    <a:pt x="114496" y="33305"/>
                  </a:lnTo>
                  <a:cubicBezTo>
                    <a:pt x="114431" y="51768"/>
                    <a:pt x="107385" y="68633"/>
                    <a:pt x="95870" y="81420"/>
                  </a:cubicBezTo>
                  <a:cubicBezTo>
                    <a:pt x="94696" y="82724"/>
                    <a:pt x="94761" y="84714"/>
                    <a:pt x="96001" y="85954"/>
                  </a:cubicBezTo>
                  <a:cubicBezTo>
                    <a:pt x="96662" y="86615"/>
                    <a:pt x="97513" y="86942"/>
                    <a:pt x="98363" y="86942"/>
                  </a:cubicBezTo>
                  <a:cubicBezTo>
                    <a:pt x="99275" y="86942"/>
                    <a:pt x="100186" y="86566"/>
                    <a:pt x="100861" y="85823"/>
                  </a:cubicBezTo>
                  <a:cubicBezTo>
                    <a:pt x="113778" y="71470"/>
                    <a:pt x="120922" y="53138"/>
                    <a:pt x="121085" y="33664"/>
                  </a:cubicBezTo>
                  <a:cubicBezTo>
                    <a:pt x="126957" y="29293"/>
                    <a:pt x="131915" y="23943"/>
                    <a:pt x="135862" y="17746"/>
                  </a:cubicBezTo>
                  <a:cubicBezTo>
                    <a:pt x="136710" y="16375"/>
                    <a:pt x="136482" y="14549"/>
                    <a:pt x="135210" y="13472"/>
                  </a:cubicBezTo>
                  <a:cubicBezTo>
                    <a:pt x="134613" y="12955"/>
                    <a:pt x="133845" y="12692"/>
                    <a:pt x="133064" y="12692"/>
                  </a:cubicBezTo>
                  <a:cubicBezTo>
                    <a:pt x="132565" y="12692"/>
                    <a:pt x="132059" y="12799"/>
                    <a:pt x="131589" y="13016"/>
                  </a:cubicBezTo>
                  <a:cubicBezTo>
                    <a:pt x="129893" y="13799"/>
                    <a:pt x="128164" y="14516"/>
                    <a:pt x="126370" y="15103"/>
                  </a:cubicBezTo>
                  <a:cubicBezTo>
                    <a:pt x="128131" y="12689"/>
                    <a:pt x="129534" y="10047"/>
                    <a:pt x="130545" y="7177"/>
                  </a:cubicBezTo>
                  <a:cubicBezTo>
                    <a:pt x="130937" y="6002"/>
                    <a:pt x="130741" y="4665"/>
                    <a:pt x="129893" y="3752"/>
                  </a:cubicBezTo>
                  <a:cubicBezTo>
                    <a:pt x="129252" y="3030"/>
                    <a:pt x="128364" y="2666"/>
                    <a:pt x="127473" y="2666"/>
                  </a:cubicBezTo>
                  <a:cubicBezTo>
                    <a:pt x="126913" y="2666"/>
                    <a:pt x="126351" y="2810"/>
                    <a:pt x="125848" y="3099"/>
                  </a:cubicBezTo>
                  <a:cubicBezTo>
                    <a:pt x="121020" y="5839"/>
                    <a:pt x="115834" y="7699"/>
                    <a:pt x="110353" y="8645"/>
                  </a:cubicBezTo>
                  <a:cubicBezTo>
                    <a:pt x="104253" y="3067"/>
                    <a:pt x="96425" y="0"/>
                    <a:pt x="880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" name="Google Shape;928;p40"/>
          <p:cNvGrpSpPr/>
          <p:nvPr/>
        </p:nvGrpSpPr>
        <p:grpSpPr>
          <a:xfrm>
            <a:off x="3944200" y="1818193"/>
            <a:ext cx="519310" cy="397923"/>
            <a:chOff x="1190625" y="848100"/>
            <a:chExt cx="5219200" cy="3999225"/>
          </a:xfrm>
        </p:grpSpPr>
        <p:sp>
          <p:nvSpPr>
            <p:cNvPr id="929" name="Google Shape;929;p40"/>
            <p:cNvSpPr/>
            <p:nvPr/>
          </p:nvSpPr>
          <p:spPr>
            <a:xfrm>
              <a:off x="1272150" y="929650"/>
              <a:ext cx="5056125" cy="3836125"/>
            </a:xfrm>
            <a:custGeom>
              <a:rect b="b" l="l" r="r" t="t"/>
              <a:pathLst>
                <a:path extrusionOk="0" h="153445" w="202245">
                  <a:moveTo>
                    <a:pt x="27891" y="1"/>
                  </a:moveTo>
                  <a:cubicBezTo>
                    <a:pt x="12494" y="1"/>
                    <a:pt x="1" y="12494"/>
                    <a:pt x="1" y="27923"/>
                  </a:cubicBezTo>
                  <a:lnTo>
                    <a:pt x="1" y="125522"/>
                  </a:lnTo>
                  <a:cubicBezTo>
                    <a:pt x="1" y="140951"/>
                    <a:pt x="12494" y="153444"/>
                    <a:pt x="27891" y="153444"/>
                  </a:cubicBezTo>
                  <a:lnTo>
                    <a:pt x="174354" y="153444"/>
                  </a:lnTo>
                  <a:cubicBezTo>
                    <a:pt x="189751" y="153444"/>
                    <a:pt x="202244" y="140951"/>
                    <a:pt x="202244" y="125522"/>
                  </a:cubicBezTo>
                  <a:lnTo>
                    <a:pt x="202244" y="27923"/>
                  </a:lnTo>
                  <a:cubicBezTo>
                    <a:pt x="202244" y="12494"/>
                    <a:pt x="189751" y="1"/>
                    <a:pt x="174354" y="1"/>
                  </a:cubicBezTo>
                  <a:close/>
                </a:path>
              </a:pathLst>
            </a:custGeom>
            <a:solidFill>
              <a:srgbClr val="F3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40"/>
            <p:cNvSpPr/>
            <p:nvPr/>
          </p:nvSpPr>
          <p:spPr>
            <a:xfrm>
              <a:off x="1272150" y="991625"/>
              <a:ext cx="4994150" cy="3774150"/>
            </a:xfrm>
            <a:custGeom>
              <a:rect b="b" l="l" r="r" t="t"/>
              <a:pathLst>
                <a:path extrusionOk="0" h="150966" w="199766">
                  <a:moveTo>
                    <a:pt x="16441" y="1"/>
                  </a:moveTo>
                  <a:lnTo>
                    <a:pt x="16441" y="1"/>
                  </a:lnTo>
                  <a:cubicBezTo>
                    <a:pt x="6753" y="4372"/>
                    <a:pt x="1" y="14125"/>
                    <a:pt x="1" y="25444"/>
                  </a:cubicBezTo>
                  <a:lnTo>
                    <a:pt x="1" y="123043"/>
                  </a:lnTo>
                  <a:cubicBezTo>
                    <a:pt x="1" y="138472"/>
                    <a:pt x="12494" y="150965"/>
                    <a:pt x="27891" y="150965"/>
                  </a:cubicBezTo>
                  <a:lnTo>
                    <a:pt x="174354" y="150965"/>
                  </a:lnTo>
                  <a:cubicBezTo>
                    <a:pt x="185641" y="150965"/>
                    <a:pt x="195394" y="144213"/>
                    <a:pt x="199765" y="134525"/>
                  </a:cubicBezTo>
                  <a:lnTo>
                    <a:pt x="199765" y="134525"/>
                  </a:lnTo>
                  <a:cubicBezTo>
                    <a:pt x="196275" y="136123"/>
                    <a:pt x="192393" y="137004"/>
                    <a:pt x="188283" y="137004"/>
                  </a:cubicBezTo>
                  <a:lnTo>
                    <a:pt x="34872" y="137004"/>
                  </a:lnTo>
                  <a:cubicBezTo>
                    <a:pt x="23324" y="137004"/>
                    <a:pt x="13962" y="127642"/>
                    <a:pt x="13962" y="116095"/>
                  </a:cubicBezTo>
                  <a:lnTo>
                    <a:pt x="13962" y="11483"/>
                  </a:lnTo>
                  <a:cubicBezTo>
                    <a:pt x="13962" y="7405"/>
                    <a:pt x="14843" y="3524"/>
                    <a:pt x="16441" y="1"/>
                  </a:cubicBezTo>
                  <a:close/>
                </a:path>
              </a:pathLst>
            </a:custGeom>
            <a:solidFill>
              <a:srgbClr val="D93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40"/>
            <p:cNvSpPr/>
            <p:nvPr/>
          </p:nvSpPr>
          <p:spPr>
            <a:xfrm>
              <a:off x="3102950" y="1714150"/>
              <a:ext cx="1743550" cy="2267125"/>
            </a:xfrm>
            <a:custGeom>
              <a:rect b="b" l="l" r="r" t="t"/>
              <a:pathLst>
                <a:path extrusionOk="0" h="90685" w="69742">
                  <a:moveTo>
                    <a:pt x="1" y="1"/>
                  </a:moveTo>
                  <a:lnTo>
                    <a:pt x="1" y="90684"/>
                  </a:lnTo>
                  <a:lnTo>
                    <a:pt x="69742" y="453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40"/>
            <p:cNvSpPr/>
            <p:nvPr/>
          </p:nvSpPr>
          <p:spPr>
            <a:xfrm>
              <a:off x="3102950" y="1714150"/>
              <a:ext cx="261800" cy="2267125"/>
            </a:xfrm>
            <a:custGeom>
              <a:rect b="b" l="l" r="r" t="t"/>
              <a:pathLst>
                <a:path extrusionOk="0" h="90685" w="10472">
                  <a:moveTo>
                    <a:pt x="1" y="1"/>
                  </a:moveTo>
                  <a:lnTo>
                    <a:pt x="1" y="90684"/>
                  </a:lnTo>
                  <a:lnTo>
                    <a:pt x="10472" y="83867"/>
                  </a:lnTo>
                  <a:lnTo>
                    <a:pt x="10472" y="68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40"/>
            <p:cNvSpPr/>
            <p:nvPr/>
          </p:nvSpPr>
          <p:spPr>
            <a:xfrm>
              <a:off x="1190625" y="848100"/>
              <a:ext cx="5219200" cy="3999225"/>
            </a:xfrm>
            <a:custGeom>
              <a:rect b="b" l="l" r="r" t="t"/>
              <a:pathLst>
                <a:path extrusionOk="0" h="159969" w="208768">
                  <a:moveTo>
                    <a:pt x="31152" y="1"/>
                  </a:moveTo>
                  <a:cubicBezTo>
                    <a:pt x="13994" y="1"/>
                    <a:pt x="0" y="13995"/>
                    <a:pt x="0" y="31185"/>
                  </a:cubicBezTo>
                  <a:lnTo>
                    <a:pt x="0" y="100894"/>
                  </a:lnTo>
                  <a:cubicBezTo>
                    <a:pt x="0" y="102721"/>
                    <a:pt x="1468" y="104189"/>
                    <a:pt x="3262" y="104189"/>
                  </a:cubicBezTo>
                  <a:cubicBezTo>
                    <a:pt x="5089" y="104189"/>
                    <a:pt x="6524" y="102721"/>
                    <a:pt x="6524" y="100894"/>
                  </a:cubicBezTo>
                  <a:lnTo>
                    <a:pt x="6524" y="31185"/>
                  </a:lnTo>
                  <a:cubicBezTo>
                    <a:pt x="6524" y="17583"/>
                    <a:pt x="17582" y="6557"/>
                    <a:pt x="31152" y="6557"/>
                  </a:cubicBezTo>
                  <a:lnTo>
                    <a:pt x="177615" y="6557"/>
                  </a:lnTo>
                  <a:cubicBezTo>
                    <a:pt x="191185" y="6557"/>
                    <a:pt x="202243" y="17583"/>
                    <a:pt x="202243" y="31185"/>
                  </a:cubicBezTo>
                  <a:lnTo>
                    <a:pt x="202243" y="128784"/>
                  </a:lnTo>
                  <a:cubicBezTo>
                    <a:pt x="202243" y="142386"/>
                    <a:pt x="191185" y="153412"/>
                    <a:pt x="177615" y="153412"/>
                  </a:cubicBezTo>
                  <a:lnTo>
                    <a:pt x="31152" y="153412"/>
                  </a:lnTo>
                  <a:cubicBezTo>
                    <a:pt x="17582" y="153412"/>
                    <a:pt x="6524" y="142386"/>
                    <a:pt x="6524" y="128784"/>
                  </a:cubicBezTo>
                  <a:lnTo>
                    <a:pt x="6524" y="114855"/>
                  </a:lnTo>
                  <a:cubicBezTo>
                    <a:pt x="6524" y="113061"/>
                    <a:pt x="5089" y="111593"/>
                    <a:pt x="3262" y="111593"/>
                  </a:cubicBezTo>
                  <a:cubicBezTo>
                    <a:pt x="1468" y="111593"/>
                    <a:pt x="0" y="113061"/>
                    <a:pt x="0" y="114855"/>
                  </a:cubicBezTo>
                  <a:lnTo>
                    <a:pt x="0" y="128784"/>
                  </a:lnTo>
                  <a:cubicBezTo>
                    <a:pt x="0" y="145975"/>
                    <a:pt x="13994" y="159968"/>
                    <a:pt x="31152" y="159968"/>
                  </a:cubicBezTo>
                  <a:lnTo>
                    <a:pt x="177615" y="159968"/>
                  </a:lnTo>
                  <a:cubicBezTo>
                    <a:pt x="194773" y="159968"/>
                    <a:pt x="208767" y="145975"/>
                    <a:pt x="208767" y="128784"/>
                  </a:cubicBezTo>
                  <a:lnTo>
                    <a:pt x="208767" y="31185"/>
                  </a:lnTo>
                  <a:cubicBezTo>
                    <a:pt x="208767" y="13995"/>
                    <a:pt x="194773" y="1"/>
                    <a:pt x="1776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40"/>
            <p:cNvSpPr/>
            <p:nvPr/>
          </p:nvSpPr>
          <p:spPr>
            <a:xfrm>
              <a:off x="3021400" y="1633075"/>
              <a:ext cx="1918075" cy="2429275"/>
            </a:xfrm>
            <a:custGeom>
              <a:rect b="b" l="l" r="r" t="t"/>
              <a:pathLst>
                <a:path extrusionOk="0" h="97171" w="76723">
                  <a:moveTo>
                    <a:pt x="3325" y="1"/>
                  </a:moveTo>
                  <a:cubicBezTo>
                    <a:pt x="1621" y="1"/>
                    <a:pt x="1" y="1367"/>
                    <a:pt x="1" y="3244"/>
                  </a:cubicBezTo>
                  <a:lnTo>
                    <a:pt x="1" y="93927"/>
                  </a:lnTo>
                  <a:cubicBezTo>
                    <a:pt x="1" y="95804"/>
                    <a:pt x="1621" y="97170"/>
                    <a:pt x="3325" y="97170"/>
                  </a:cubicBezTo>
                  <a:cubicBezTo>
                    <a:pt x="3901" y="97170"/>
                    <a:pt x="4488" y="97014"/>
                    <a:pt x="5024" y="96667"/>
                  </a:cubicBezTo>
                  <a:lnTo>
                    <a:pt x="74765" y="51326"/>
                  </a:lnTo>
                  <a:cubicBezTo>
                    <a:pt x="76723" y="50053"/>
                    <a:pt x="76723" y="47118"/>
                    <a:pt x="74765" y="45845"/>
                  </a:cubicBezTo>
                  <a:lnTo>
                    <a:pt x="60837" y="36777"/>
                  </a:lnTo>
                  <a:cubicBezTo>
                    <a:pt x="60278" y="36421"/>
                    <a:pt x="59655" y="36250"/>
                    <a:pt x="59041" y="36250"/>
                  </a:cubicBezTo>
                  <a:cubicBezTo>
                    <a:pt x="57969" y="36250"/>
                    <a:pt x="56925" y="36769"/>
                    <a:pt x="56302" y="37723"/>
                  </a:cubicBezTo>
                  <a:cubicBezTo>
                    <a:pt x="55324" y="39256"/>
                    <a:pt x="55748" y="41279"/>
                    <a:pt x="57248" y="42257"/>
                  </a:cubicBezTo>
                  <a:lnTo>
                    <a:pt x="67002" y="48586"/>
                  </a:lnTo>
                  <a:lnTo>
                    <a:pt x="6525" y="87893"/>
                  </a:lnTo>
                  <a:lnTo>
                    <a:pt x="6525" y="9279"/>
                  </a:lnTo>
                  <a:lnTo>
                    <a:pt x="46810" y="35472"/>
                  </a:lnTo>
                  <a:cubicBezTo>
                    <a:pt x="47354" y="35827"/>
                    <a:pt x="47967" y="35998"/>
                    <a:pt x="48574" y="35998"/>
                  </a:cubicBezTo>
                  <a:cubicBezTo>
                    <a:pt x="49640" y="35998"/>
                    <a:pt x="50688" y="35471"/>
                    <a:pt x="51312" y="34494"/>
                  </a:cubicBezTo>
                  <a:cubicBezTo>
                    <a:pt x="52323" y="32993"/>
                    <a:pt x="51866" y="30971"/>
                    <a:pt x="50366" y="29992"/>
                  </a:cubicBezTo>
                  <a:lnTo>
                    <a:pt x="5024" y="504"/>
                  </a:lnTo>
                  <a:cubicBezTo>
                    <a:pt x="4488" y="157"/>
                    <a:pt x="3901" y="1"/>
                    <a:pt x="33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" name="Google Shape;935;p40"/>
          <p:cNvGrpSpPr/>
          <p:nvPr/>
        </p:nvGrpSpPr>
        <p:grpSpPr>
          <a:xfrm>
            <a:off x="6383560" y="1818209"/>
            <a:ext cx="477557" cy="477557"/>
            <a:chOff x="1190625" y="238125"/>
            <a:chExt cx="5219200" cy="5219200"/>
          </a:xfrm>
        </p:grpSpPr>
        <p:sp>
          <p:nvSpPr>
            <p:cNvPr id="936" name="Google Shape;936;p40"/>
            <p:cNvSpPr/>
            <p:nvPr/>
          </p:nvSpPr>
          <p:spPr>
            <a:xfrm>
              <a:off x="1203650" y="4346575"/>
              <a:ext cx="1786800" cy="1099325"/>
            </a:xfrm>
            <a:custGeom>
              <a:rect b="b" l="l" r="r" t="t"/>
              <a:pathLst>
                <a:path extrusionOk="0" h="43973" w="71472">
                  <a:moveTo>
                    <a:pt x="1" y="1"/>
                  </a:moveTo>
                  <a:cubicBezTo>
                    <a:pt x="1404" y="24498"/>
                    <a:pt x="21791" y="43972"/>
                    <a:pt x="46615" y="43972"/>
                  </a:cubicBezTo>
                  <a:lnTo>
                    <a:pt x="71471" y="43972"/>
                  </a:lnTo>
                  <a:lnTo>
                    <a:pt x="32262" y="188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40"/>
            <p:cNvSpPr/>
            <p:nvPr/>
          </p:nvSpPr>
          <p:spPr>
            <a:xfrm>
              <a:off x="1202025" y="3645250"/>
              <a:ext cx="3911975" cy="1800650"/>
            </a:xfrm>
            <a:custGeom>
              <a:rect b="b" l="l" r="r" t="t"/>
              <a:pathLst>
                <a:path extrusionOk="0" h="72026" w="156479">
                  <a:moveTo>
                    <a:pt x="10765" y="1"/>
                  </a:moveTo>
                  <a:lnTo>
                    <a:pt x="1" y="1893"/>
                  </a:lnTo>
                  <a:lnTo>
                    <a:pt x="1" y="25346"/>
                  </a:lnTo>
                  <a:cubicBezTo>
                    <a:pt x="1" y="26260"/>
                    <a:pt x="33" y="27141"/>
                    <a:pt x="66" y="28054"/>
                  </a:cubicBezTo>
                  <a:lnTo>
                    <a:pt x="71536" y="72025"/>
                  </a:lnTo>
                  <a:lnTo>
                    <a:pt x="156478" y="72025"/>
                  </a:lnTo>
                  <a:lnTo>
                    <a:pt x="136482" y="57673"/>
                  </a:lnTo>
                  <a:lnTo>
                    <a:pt x="108396" y="50496"/>
                  </a:lnTo>
                  <a:lnTo>
                    <a:pt x="46680" y="50496"/>
                  </a:lnTo>
                  <a:cubicBezTo>
                    <a:pt x="32816" y="50496"/>
                    <a:pt x="21530" y="39210"/>
                    <a:pt x="21530" y="25346"/>
                  </a:cubicBezTo>
                  <a:lnTo>
                    <a:pt x="21530" y="11548"/>
                  </a:lnTo>
                  <a:lnTo>
                    <a:pt x="10765" y="1"/>
                  </a:lnTo>
                  <a:close/>
                </a:path>
              </a:pathLst>
            </a:custGeom>
            <a:solidFill>
              <a:srgbClr val="FEA1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40"/>
            <p:cNvSpPr/>
            <p:nvPr/>
          </p:nvSpPr>
          <p:spPr>
            <a:xfrm>
              <a:off x="3911925" y="4715200"/>
              <a:ext cx="2323375" cy="730700"/>
            </a:xfrm>
            <a:custGeom>
              <a:rect b="b" l="l" r="r" t="t"/>
              <a:pathLst>
                <a:path extrusionOk="0" h="29228" w="92935">
                  <a:moveTo>
                    <a:pt x="71308" y="0"/>
                  </a:moveTo>
                  <a:cubicBezTo>
                    <a:pt x="66708" y="4730"/>
                    <a:pt x="60315" y="7698"/>
                    <a:pt x="53236" y="7698"/>
                  </a:cubicBezTo>
                  <a:lnTo>
                    <a:pt x="0" y="7698"/>
                  </a:lnTo>
                  <a:lnTo>
                    <a:pt x="48082" y="29227"/>
                  </a:lnTo>
                  <a:lnTo>
                    <a:pt x="53236" y="29227"/>
                  </a:lnTo>
                  <a:cubicBezTo>
                    <a:pt x="70003" y="29227"/>
                    <a:pt x="84714" y="20355"/>
                    <a:pt x="92934" y="7046"/>
                  </a:cubicBezTo>
                  <a:lnTo>
                    <a:pt x="81942" y="489"/>
                  </a:lnTo>
                  <a:lnTo>
                    <a:pt x="71308" y="0"/>
                  </a:ln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40"/>
            <p:cNvSpPr/>
            <p:nvPr/>
          </p:nvSpPr>
          <p:spPr>
            <a:xfrm>
              <a:off x="5694600" y="3482975"/>
              <a:ext cx="715225" cy="1408375"/>
            </a:xfrm>
            <a:custGeom>
              <a:rect b="b" l="l" r="r" t="t"/>
              <a:pathLst>
                <a:path extrusionOk="0" h="56335" w="28609">
                  <a:moveTo>
                    <a:pt x="17452" y="0"/>
                  </a:moveTo>
                  <a:lnTo>
                    <a:pt x="7046" y="2838"/>
                  </a:lnTo>
                  <a:lnTo>
                    <a:pt x="7046" y="31837"/>
                  </a:lnTo>
                  <a:cubicBezTo>
                    <a:pt x="7046" y="38622"/>
                    <a:pt x="4372" y="44755"/>
                    <a:pt x="1" y="49289"/>
                  </a:cubicBezTo>
                  <a:lnTo>
                    <a:pt x="21627" y="56335"/>
                  </a:lnTo>
                  <a:cubicBezTo>
                    <a:pt x="26064" y="49224"/>
                    <a:pt x="28608" y="40808"/>
                    <a:pt x="28608" y="31837"/>
                  </a:cubicBezTo>
                  <a:lnTo>
                    <a:pt x="28608" y="6263"/>
                  </a:lnTo>
                  <a:lnTo>
                    <a:pt x="17452" y="0"/>
                  </a:lnTo>
                  <a:close/>
                </a:path>
              </a:pathLst>
            </a:custGeom>
            <a:solidFill>
              <a:srgbClr val="E452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40"/>
            <p:cNvSpPr/>
            <p:nvPr/>
          </p:nvSpPr>
          <p:spPr>
            <a:xfrm>
              <a:off x="5870750" y="1687250"/>
              <a:ext cx="539075" cy="1952325"/>
            </a:xfrm>
            <a:custGeom>
              <a:rect b="b" l="l" r="r" t="t"/>
              <a:pathLst>
                <a:path extrusionOk="0" h="78093" w="21563">
                  <a:moveTo>
                    <a:pt x="10080" y="1"/>
                  </a:moveTo>
                  <a:lnTo>
                    <a:pt x="0" y="6035"/>
                  </a:lnTo>
                  <a:lnTo>
                    <a:pt x="0" y="74667"/>
                  </a:lnTo>
                  <a:lnTo>
                    <a:pt x="21562" y="78092"/>
                  </a:lnTo>
                  <a:lnTo>
                    <a:pt x="21562" y="2741"/>
                  </a:lnTo>
                  <a:lnTo>
                    <a:pt x="10080" y="1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40"/>
            <p:cNvSpPr/>
            <p:nvPr/>
          </p:nvSpPr>
          <p:spPr>
            <a:xfrm>
              <a:off x="4347400" y="250350"/>
              <a:ext cx="2062425" cy="1587800"/>
            </a:xfrm>
            <a:custGeom>
              <a:rect b="b" l="l" r="r" t="t"/>
              <a:pathLst>
                <a:path extrusionOk="0" h="63512" w="82497">
                  <a:moveTo>
                    <a:pt x="42569" y="0"/>
                  </a:moveTo>
                  <a:lnTo>
                    <a:pt x="14321" y="11743"/>
                  </a:lnTo>
                  <a:lnTo>
                    <a:pt x="0" y="21073"/>
                  </a:lnTo>
                  <a:lnTo>
                    <a:pt x="35817" y="21073"/>
                  </a:lnTo>
                  <a:cubicBezTo>
                    <a:pt x="49681" y="21073"/>
                    <a:pt x="60934" y="32327"/>
                    <a:pt x="60934" y="46190"/>
                  </a:cubicBezTo>
                  <a:lnTo>
                    <a:pt x="60934" y="63511"/>
                  </a:lnTo>
                  <a:lnTo>
                    <a:pt x="82496" y="60217"/>
                  </a:lnTo>
                  <a:lnTo>
                    <a:pt x="82496" y="46190"/>
                  </a:lnTo>
                  <a:cubicBezTo>
                    <a:pt x="82496" y="22769"/>
                    <a:pt x="65110" y="3295"/>
                    <a:pt x="42569" y="0"/>
                  </a:cubicBezTo>
                  <a:close/>
                </a:path>
              </a:pathLst>
            </a:custGeom>
            <a:solidFill>
              <a:srgbClr val="CB31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40"/>
            <p:cNvSpPr/>
            <p:nvPr/>
          </p:nvSpPr>
          <p:spPr>
            <a:xfrm>
              <a:off x="3238325" y="238125"/>
              <a:ext cx="2173325" cy="539050"/>
            </a:xfrm>
            <a:custGeom>
              <a:rect b="b" l="l" r="r" t="t"/>
              <a:pathLst>
                <a:path extrusionOk="0" h="21562" w="86933">
                  <a:moveTo>
                    <a:pt x="47821" y="0"/>
                  </a:moveTo>
                  <a:lnTo>
                    <a:pt x="21106" y="10014"/>
                  </a:lnTo>
                  <a:lnTo>
                    <a:pt x="0" y="21562"/>
                  </a:lnTo>
                  <a:lnTo>
                    <a:pt x="44363" y="21562"/>
                  </a:lnTo>
                  <a:lnTo>
                    <a:pt x="86932" y="489"/>
                  </a:lnTo>
                  <a:cubicBezTo>
                    <a:pt x="84714" y="163"/>
                    <a:pt x="82463" y="0"/>
                    <a:pt x="80180" y="0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40"/>
            <p:cNvSpPr/>
            <p:nvPr/>
          </p:nvSpPr>
          <p:spPr>
            <a:xfrm>
              <a:off x="2534550" y="3686025"/>
              <a:ext cx="1802275" cy="682600"/>
            </a:xfrm>
            <a:custGeom>
              <a:rect b="b" l="l" r="r" t="t"/>
              <a:pathLst>
                <a:path extrusionOk="0" h="27304" w="72091">
                  <a:moveTo>
                    <a:pt x="1" y="1"/>
                  </a:moveTo>
                  <a:lnTo>
                    <a:pt x="1" y="1"/>
                  </a:lnTo>
                  <a:cubicBezTo>
                    <a:pt x="10961" y="16441"/>
                    <a:pt x="29652" y="27304"/>
                    <a:pt x="50855" y="27304"/>
                  </a:cubicBezTo>
                  <a:cubicBezTo>
                    <a:pt x="58325" y="27304"/>
                    <a:pt x="65469" y="25966"/>
                    <a:pt x="72090" y="23487"/>
                  </a:cubicBezTo>
                  <a:lnTo>
                    <a:pt x="37089" y="76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40"/>
            <p:cNvSpPr/>
            <p:nvPr/>
          </p:nvSpPr>
          <p:spPr>
            <a:xfrm>
              <a:off x="2285825" y="2938225"/>
              <a:ext cx="2920325" cy="1335000"/>
            </a:xfrm>
            <a:custGeom>
              <a:rect b="b" l="l" r="r" t="t"/>
              <a:pathLst>
                <a:path extrusionOk="0" h="53400" w="116813">
                  <a:moveTo>
                    <a:pt x="16637" y="0"/>
                  </a:moveTo>
                  <a:lnTo>
                    <a:pt x="0" y="1827"/>
                  </a:lnTo>
                  <a:cubicBezTo>
                    <a:pt x="979" y="12135"/>
                    <a:pt x="4502" y="21725"/>
                    <a:pt x="9950" y="29913"/>
                  </a:cubicBezTo>
                  <a:lnTo>
                    <a:pt x="82039" y="53399"/>
                  </a:lnTo>
                  <a:cubicBezTo>
                    <a:pt x="97632" y="47593"/>
                    <a:pt x="110223" y="35589"/>
                    <a:pt x="116812" y="20420"/>
                  </a:cubicBezTo>
                  <a:lnTo>
                    <a:pt x="103895" y="13864"/>
                  </a:lnTo>
                  <a:lnTo>
                    <a:pt x="90553" y="16245"/>
                  </a:lnTo>
                  <a:cubicBezTo>
                    <a:pt x="84094" y="25770"/>
                    <a:pt x="73167" y="32066"/>
                    <a:pt x="60804" y="32066"/>
                  </a:cubicBezTo>
                  <a:cubicBezTo>
                    <a:pt x="44429" y="32066"/>
                    <a:pt x="30565" y="21040"/>
                    <a:pt x="26259" y="6002"/>
                  </a:cubicBezTo>
                  <a:lnTo>
                    <a:pt x="16637" y="0"/>
                  </a:lnTo>
                  <a:close/>
                </a:path>
              </a:pathLst>
            </a:custGeom>
            <a:solidFill>
              <a:srgbClr val="E452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40"/>
            <p:cNvSpPr/>
            <p:nvPr/>
          </p:nvSpPr>
          <p:spPr>
            <a:xfrm>
              <a:off x="2279300" y="2205100"/>
              <a:ext cx="844875" cy="883200"/>
            </a:xfrm>
            <a:custGeom>
              <a:rect b="b" l="l" r="r" t="t"/>
              <a:pathLst>
                <a:path extrusionOk="0" h="35328" w="33795">
                  <a:moveTo>
                    <a:pt x="18463" y="0"/>
                  </a:moveTo>
                  <a:lnTo>
                    <a:pt x="2904" y="6883"/>
                  </a:lnTo>
                  <a:cubicBezTo>
                    <a:pt x="1012" y="12754"/>
                    <a:pt x="1" y="18985"/>
                    <a:pt x="1" y="25476"/>
                  </a:cubicBezTo>
                  <a:cubicBezTo>
                    <a:pt x="1" y="27401"/>
                    <a:pt x="98" y="29293"/>
                    <a:pt x="261" y="31152"/>
                  </a:cubicBezTo>
                  <a:lnTo>
                    <a:pt x="26520" y="35327"/>
                  </a:lnTo>
                  <a:cubicBezTo>
                    <a:pt x="25640" y="32196"/>
                    <a:pt x="25150" y="28901"/>
                    <a:pt x="25150" y="25476"/>
                  </a:cubicBezTo>
                  <a:cubicBezTo>
                    <a:pt x="25150" y="16571"/>
                    <a:pt x="28412" y="8416"/>
                    <a:pt x="33795" y="2153"/>
                  </a:cubicBezTo>
                  <a:lnTo>
                    <a:pt x="18463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40"/>
            <p:cNvSpPr/>
            <p:nvPr/>
          </p:nvSpPr>
          <p:spPr>
            <a:xfrm>
              <a:off x="4282150" y="1909075"/>
              <a:ext cx="1050400" cy="1539675"/>
            </a:xfrm>
            <a:custGeom>
              <a:rect b="b" l="l" r="r" t="t"/>
              <a:pathLst>
                <a:path extrusionOk="0" h="61587" w="42016">
                  <a:moveTo>
                    <a:pt x="15626" y="0"/>
                  </a:moveTo>
                  <a:lnTo>
                    <a:pt x="1" y="6883"/>
                  </a:lnTo>
                  <a:cubicBezTo>
                    <a:pt x="10113" y="13244"/>
                    <a:pt x="16865" y="24498"/>
                    <a:pt x="16865" y="37317"/>
                  </a:cubicBezTo>
                  <a:cubicBezTo>
                    <a:pt x="16865" y="44755"/>
                    <a:pt x="14582" y="51670"/>
                    <a:pt x="10700" y="57411"/>
                  </a:cubicBezTo>
                  <a:lnTo>
                    <a:pt x="36959" y="61586"/>
                  </a:lnTo>
                  <a:cubicBezTo>
                    <a:pt x="40189" y="54149"/>
                    <a:pt x="42015" y="45929"/>
                    <a:pt x="42015" y="37317"/>
                  </a:cubicBezTo>
                  <a:cubicBezTo>
                    <a:pt x="42015" y="24237"/>
                    <a:pt x="37873" y="12102"/>
                    <a:pt x="30859" y="2186"/>
                  </a:cubicBezTo>
                  <a:lnTo>
                    <a:pt x="15626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40"/>
            <p:cNvSpPr/>
            <p:nvPr/>
          </p:nvSpPr>
          <p:spPr>
            <a:xfrm>
              <a:off x="2351875" y="1315375"/>
              <a:ext cx="2701775" cy="1061800"/>
            </a:xfrm>
            <a:custGeom>
              <a:rect b="b" l="l" r="r" t="t"/>
              <a:pathLst>
                <a:path extrusionOk="0" h="42472" w="108071">
                  <a:moveTo>
                    <a:pt x="58162" y="1"/>
                  </a:moveTo>
                  <a:cubicBezTo>
                    <a:pt x="30990" y="1"/>
                    <a:pt x="7895" y="17877"/>
                    <a:pt x="1" y="42472"/>
                  </a:cubicBezTo>
                  <a:lnTo>
                    <a:pt x="30892" y="37742"/>
                  </a:lnTo>
                  <a:cubicBezTo>
                    <a:pt x="37481" y="30044"/>
                    <a:pt x="47267" y="25151"/>
                    <a:pt x="58162" y="25151"/>
                  </a:cubicBezTo>
                  <a:cubicBezTo>
                    <a:pt x="65143" y="25151"/>
                    <a:pt x="71699" y="27173"/>
                    <a:pt x="77212" y="30631"/>
                  </a:cubicBezTo>
                  <a:lnTo>
                    <a:pt x="108070" y="25934"/>
                  </a:lnTo>
                  <a:cubicBezTo>
                    <a:pt x="96980" y="10243"/>
                    <a:pt x="78745" y="1"/>
                    <a:pt x="58162" y="1"/>
                  </a:cubicBezTo>
                  <a:close/>
                </a:path>
              </a:pathLst>
            </a:custGeom>
            <a:solidFill>
              <a:srgbClr val="CB31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40"/>
            <p:cNvSpPr/>
            <p:nvPr/>
          </p:nvSpPr>
          <p:spPr>
            <a:xfrm>
              <a:off x="4883175" y="1046275"/>
              <a:ext cx="718475" cy="718475"/>
            </a:xfrm>
            <a:custGeom>
              <a:rect b="b" l="l" r="r" t="t"/>
              <a:pathLst>
                <a:path extrusionOk="0" h="28739" w="28739">
                  <a:moveTo>
                    <a:pt x="14386" y="0"/>
                  </a:moveTo>
                  <a:cubicBezTo>
                    <a:pt x="6459" y="0"/>
                    <a:pt x="1" y="6459"/>
                    <a:pt x="1" y="14353"/>
                  </a:cubicBezTo>
                  <a:cubicBezTo>
                    <a:pt x="1" y="22280"/>
                    <a:pt x="6459" y="28738"/>
                    <a:pt x="14386" y="28738"/>
                  </a:cubicBezTo>
                  <a:cubicBezTo>
                    <a:pt x="22280" y="28738"/>
                    <a:pt x="28739" y="22280"/>
                    <a:pt x="28739" y="14353"/>
                  </a:cubicBezTo>
                  <a:cubicBezTo>
                    <a:pt x="28739" y="6459"/>
                    <a:pt x="22280" y="0"/>
                    <a:pt x="14386" y="0"/>
                  </a:cubicBezTo>
                  <a:close/>
                </a:path>
              </a:pathLst>
            </a:custGeom>
            <a:solidFill>
              <a:srgbClr val="CB31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40"/>
            <p:cNvSpPr/>
            <p:nvPr/>
          </p:nvSpPr>
          <p:spPr>
            <a:xfrm>
              <a:off x="1202025" y="3252200"/>
              <a:ext cx="538250" cy="681775"/>
            </a:xfrm>
            <a:custGeom>
              <a:rect b="b" l="l" r="r" t="t"/>
              <a:pathLst>
                <a:path extrusionOk="0" h="27271" w="21530">
                  <a:moveTo>
                    <a:pt x="1" y="0"/>
                  </a:moveTo>
                  <a:lnTo>
                    <a:pt x="1" y="17615"/>
                  </a:lnTo>
                  <a:lnTo>
                    <a:pt x="21530" y="27270"/>
                  </a:lnTo>
                  <a:lnTo>
                    <a:pt x="21530" y="7013"/>
                  </a:lnTo>
                  <a:lnTo>
                    <a:pt x="11157" y="185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40"/>
            <p:cNvSpPr/>
            <p:nvPr/>
          </p:nvSpPr>
          <p:spPr>
            <a:xfrm>
              <a:off x="1202025" y="2797150"/>
              <a:ext cx="538250" cy="630400"/>
            </a:xfrm>
            <a:custGeom>
              <a:rect b="b" l="l" r="r" t="t"/>
              <a:pathLst>
                <a:path extrusionOk="0" h="25216" w="21530">
                  <a:moveTo>
                    <a:pt x="10341" y="0"/>
                  </a:moveTo>
                  <a:lnTo>
                    <a:pt x="1" y="587"/>
                  </a:lnTo>
                  <a:lnTo>
                    <a:pt x="1" y="18202"/>
                  </a:lnTo>
                  <a:lnTo>
                    <a:pt x="21530" y="25215"/>
                  </a:lnTo>
                  <a:lnTo>
                    <a:pt x="21530" y="4012"/>
                  </a:lnTo>
                  <a:lnTo>
                    <a:pt x="10341" y="0"/>
                  </a:lnTo>
                  <a:close/>
                </a:path>
              </a:pathLst>
            </a:custGeom>
            <a:solidFill>
              <a:srgbClr val="E452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40"/>
            <p:cNvSpPr/>
            <p:nvPr/>
          </p:nvSpPr>
          <p:spPr>
            <a:xfrm>
              <a:off x="1202025" y="2468500"/>
              <a:ext cx="538250" cy="428975"/>
            </a:xfrm>
            <a:custGeom>
              <a:rect b="b" l="l" r="r" t="t"/>
              <a:pathLst>
                <a:path extrusionOk="0" h="17159" w="21530">
                  <a:moveTo>
                    <a:pt x="10472" y="0"/>
                  </a:moveTo>
                  <a:lnTo>
                    <a:pt x="1" y="3393"/>
                  </a:lnTo>
                  <a:lnTo>
                    <a:pt x="1" y="13733"/>
                  </a:lnTo>
                  <a:lnTo>
                    <a:pt x="21530" y="17158"/>
                  </a:lnTo>
                  <a:lnTo>
                    <a:pt x="21530" y="98"/>
                  </a:lnTo>
                  <a:lnTo>
                    <a:pt x="10472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40"/>
            <p:cNvSpPr/>
            <p:nvPr/>
          </p:nvSpPr>
          <p:spPr>
            <a:xfrm>
              <a:off x="1202025" y="2066450"/>
              <a:ext cx="538250" cy="486875"/>
            </a:xfrm>
            <a:custGeom>
              <a:rect b="b" l="l" r="r" t="t"/>
              <a:pathLst>
                <a:path extrusionOk="0" h="19475" w="21530">
                  <a:moveTo>
                    <a:pt x="21530" y="1"/>
                  </a:moveTo>
                  <a:lnTo>
                    <a:pt x="10113" y="1175"/>
                  </a:lnTo>
                  <a:lnTo>
                    <a:pt x="1" y="10667"/>
                  </a:lnTo>
                  <a:lnTo>
                    <a:pt x="1" y="19475"/>
                  </a:lnTo>
                  <a:lnTo>
                    <a:pt x="21530" y="16180"/>
                  </a:lnTo>
                  <a:lnTo>
                    <a:pt x="21530" y="1"/>
                  </a:lnTo>
                  <a:close/>
                </a:path>
              </a:pathLst>
            </a:custGeom>
            <a:solidFill>
              <a:srgbClr val="CB31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40"/>
            <p:cNvSpPr/>
            <p:nvPr/>
          </p:nvSpPr>
          <p:spPr>
            <a:xfrm>
              <a:off x="1202025" y="1452375"/>
              <a:ext cx="538250" cy="880775"/>
            </a:xfrm>
            <a:custGeom>
              <a:rect b="b" l="l" r="r" t="t"/>
              <a:pathLst>
                <a:path extrusionOk="0" h="35231" w="21530">
                  <a:moveTo>
                    <a:pt x="21530" y="1"/>
                  </a:moveTo>
                  <a:lnTo>
                    <a:pt x="8906" y="1208"/>
                  </a:lnTo>
                  <a:lnTo>
                    <a:pt x="1" y="9722"/>
                  </a:lnTo>
                  <a:lnTo>
                    <a:pt x="1" y="35230"/>
                  </a:lnTo>
                  <a:lnTo>
                    <a:pt x="21530" y="24564"/>
                  </a:lnTo>
                  <a:lnTo>
                    <a:pt x="21530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40"/>
            <p:cNvSpPr/>
            <p:nvPr/>
          </p:nvSpPr>
          <p:spPr>
            <a:xfrm>
              <a:off x="1202025" y="238125"/>
              <a:ext cx="3231850" cy="1457300"/>
            </a:xfrm>
            <a:custGeom>
              <a:rect b="b" l="l" r="r" t="t"/>
              <a:pathLst>
                <a:path extrusionOk="0" h="58292" w="129274">
                  <a:moveTo>
                    <a:pt x="83410" y="0"/>
                  </a:moveTo>
                  <a:lnTo>
                    <a:pt x="34252" y="18920"/>
                  </a:lnTo>
                  <a:lnTo>
                    <a:pt x="555" y="39437"/>
                  </a:lnTo>
                  <a:cubicBezTo>
                    <a:pt x="196" y="41819"/>
                    <a:pt x="1" y="44233"/>
                    <a:pt x="1" y="46679"/>
                  </a:cubicBezTo>
                  <a:lnTo>
                    <a:pt x="1" y="58292"/>
                  </a:lnTo>
                  <a:lnTo>
                    <a:pt x="21530" y="48571"/>
                  </a:lnTo>
                  <a:lnTo>
                    <a:pt x="21530" y="46679"/>
                  </a:lnTo>
                  <a:cubicBezTo>
                    <a:pt x="21530" y="32816"/>
                    <a:pt x="32816" y="21562"/>
                    <a:pt x="46680" y="21562"/>
                  </a:cubicBezTo>
                  <a:lnTo>
                    <a:pt x="81452" y="21562"/>
                  </a:lnTo>
                  <a:lnTo>
                    <a:pt x="129273" y="0"/>
                  </a:lnTo>
                  <a:close/>
                </a:path>
              </a:pathLst>
            </a:custGeom>
            <a:solidFill>
              <a:srgbClr val="5234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40"/>
            <p:cNvSpPr/>
            <p:nvPr/>
          </p:nvSpPr>
          <p:spPr>
            <a:xfrm>
              <a:off x="1215900" y="238125"/>
              <a:ext cx="2071375" cy="985950"/>
            </a:xfrm>
            <a:custGeom>
              <a:rect b="b" l="l" r="r" t="t"/>
              <a:pathLst>
                <a:path extrusionOk="0" h="39438" w="82855">
                  <a:moveTo>
                    <a:pt x="46125" y="0"/>
                  </a:moveTo>
                  <a:cubicBezTo>
                    <a:pt x="22867" y="0"/>
                    <a:pt x="3491" y="17125"/>
                    <a:pt x="0" y="39437"/>
                  </a:cubicBezTo>
                  <a:lnTo>
                    <a:pt x="0" y="39437"/>
                  </a:lnTo>
                  <a:lnTo>
                    <a:pt x="82855" y="0"/>
                  </a:lnTo>
                  <a:close/>
                </a:path>
              </a:pathLst>
            </a:custGeom>
            <a:solidFill>
              <a:srgbClr val="2D2D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40"/>
            <p:cNvSpPr/>
            <p:nvPr/>
          </p:nvSpPr>
          <p:spPr>
            <a:xfrm>
              <a:off x="2223025" y="1259125"/>
              <a:ext cx="3165800" cy="3165775"/>
            </a:xfrm>
            <a:custGeom>
              <a:rect b="b" l="l" r="r" t="t"/>
              <a:pathLst>
                <a:path extrusionOk="0" h="126631" w="126632">
                  <a:moveTo>
                    <a:pt x="63316" y="0"/>
                  </a:moveTo>
                  <a:cubicBezTo>
                    <a:pt x="28413" y="0"/>
                    <a:pt x="1" y="28412"/>
                    <a:pt x="1" y="63315"/>
                  </a:cubicBezTo>
                  <a:cubicBezTo>
                    <a:pt x="1" y="74439"/>
                    <a:pt x="2937" y="85399"/>
                    <a:pt x="8482" y="94989"/>
                  </a:cubicBezTo>
                  <a:cubicBezTo>
                    <a:pt x="9092" y="96057"/>
                    <a:pt x="10226" y="96659"/>
                    <a:pt x="11388" y="96659"/>
                  </a:cubicBezTo>
                  <a:cubicBezTo>
                    <a:pt x="11966" y="96659"/>
                    <a:pt x="12551" y="96510"/>
                    <a:pt x="13081" y="96196"/>
                  </a:cubicBezTo>
                  <a:cubicBezTo>
                    <a:pt x="14680" y="95283"/>
                    <a:pt x="15234" y="93228"/>
                    <a:pt x="14321" y="91597"/>
                  </a:cubicBezTo>
                  <a:cubicBezTo>
                    <a:pt x="9363" y="83050"/>
                    <a:pt x="6753" y="73264"/>
                    <a:pt x="6753" y="63315"/>
                  </a:cubicBezTo>
                  <a:cubicBezTo>
                    <a:pt x="6753" y="32131"/>
                    <a:pt x="32131" y="6752"/>
                    <a:pt x="63316" y="6752"/>
                  </a:cubicBezTo>
                  <a:cubicBezTo>
                    <a:pt x="94500" y="6752"/>
                    <a:pt x="119879" y="32131"/>
                    <a:pt x="119879" y="63315"/>
                  </a:cubicBezTo>
                  <a:cubicBezTo>
                    <a:pt x="119879" y="94500"/>
                    <a:pt x="94500" y="119878"/>
                    <a:pt x="63316" y="119878"/>
                  </a:cubicBezTo>
                  <a:cubicBezTo>
                    <a:pt x="47626" y="119878"/>
                    <a:pt x="33012" y="113615"/>
                    <a:pt x="22247" y="102198"/>
                  </a:cubicBezTo>
                  <a:cubicBezTo>
                    <a:pt x="21571" y="101504"/>
                    <a:pt x="20674" y="101153"/>
                    <a:pt x="19782" y="101153"/>
                  </a:cubicBezTo>
                  <a:cubicBezTo>
                    <a:pt x="18954" y="101153"/>
                    <a:pt x="18129" y="101455"/>
                    <a:pt x="17485" y="102068"/>
                  </a:cubicBezTo>
                  <a:cubicBezTo>
                    <a:pt x="16115" y="103372"/>
                    <a:pt x="16050" y="105493"/>
                    <a:pt x="17355" y="106830"/>
                  </a:cubicBezTo>
                  <a:cubicBezTo>
                    <a:pt x="29424" y="119584"/>
                    <a:pt x="45734" y="126630"/>
                    <a:pt x="63316" y="126630"/>
                  </a:cubicBezTo>
                  <a:cubicBezTo>
                    <a:pt x="98219" y="126630"/>
                    <a:pt x="126631" y="98218"/>
                    <a:pt x="126631" y="63315"/>
                  </a:cubicBezTo>
                  <a:cubicBezTo>
                    <a:pt x="126631" y="28412"/>
                    <a:pt x="98219" y="0"/>
                    <a:pt x="633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40"/>
            <p:cNvSpPr/>
            <p:nvPr/>
          </p:nvSpPr>
          <p:spPr>
            <a:xfrm>
              <a:off x="2784100" y="1821000"/>
              <a:ext cx="2042825" cy="2042825"/>
            </a:xfrm>
            <a:custGeom>
              <a:rect b="b" l="l" r="r" t="t"/>
              <a:pathLst>
                <a:path extrusionOk="0" h="81713" w="81713">
                  <a:moveTo>
                    <a:pt x="40873" y="6720"/>
                  </a:moveTo>
                  <a:cubicBezTo>
                    <a:pt x="59695" y="6720"/>
                    <a:pt x="74993" y="22019"/>
                    <a:pt x="74993" y="40840"/>
                  </a:cubicBezTo>
                  <a:cubicBezTo>
                    <a:pt x="74993" y="59662"/>
                    <a:pt x="59695" y="74961"/>
                    <a:pt x="40873" y="74961"/>
                  </a:cubicBezTo>
                  <a:cubicBezTo>
                    <a:pt x="22051" y="74961"/>
                    <a:pt x="6753" y="59662"/>
                    <a:pt x="6753" y="40840"/>
                  </a:cubicBezTo>
                  <a:cubicBezTo>
                    <a:pt x="6753" y="22019"/>
                    <a:pt x="22051" y="6720"/>
                    <a:pt x="40873" y="6720"/>
                  </a:cubicBezTo>
                  <a:close/>
                  <a:moveTo>
                    <a:pt x="40873" y="0"/>
                  </a:moveTo>
                  <a:cubicBezTo>
                    <a:pt x="18333" y="0"/>
                    <a:pt x="0" y="18333"/>
                    <a:pt x="0" y="40840"/>
                  </a:cubicBezTo>
                  <a:cubicBezTo>
                    <a:pt x="0" y="63381"/>
                    <a:pt x="18333" y="81713"/>
                    <a:pt x="40873" y="81713"/>
                  </a:cubicBezTo>
                  <a:cubicBezTo>
                    <a:pt x="63413" y="81713"/>
                    <a:pt x="81713" y="63381"/>
                    <a:pt x="81713" y="40840"/>
                  </a:cubicBezTo>
                  <a:cubicBezTo>
                    <a:pt x="81713" y="18300"/>
                    <a:pt x="63413" y="0"/>
                    <a:pt x="408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40"/>
            <p:cNvSpPr/>
            <p:nvPr/>
          </p:nvSpPr>
          <p:spPr>
            <a:xfrm>
              <a:off x="4871775" y="1034850"/>
              <a:ext cx="741300" cy="741325"/>
            </a:xfrm>
            <a:custGeom>
              <a:rect b="b" l="l" r="r" t="t"/>
              <a:pathLst>
                <a:path extrusionOk="0" h="29653" w="29652">
                  <a:moveTo>
                    <a:pt x="14842" y="6753"/>
                  </a:moveTo>
                  <a:cubicBezTo>
                    <a:pt x="19278" y="6753"/>
                    <a:pt x="22899" y="10374"/>
                    <a:pt x="22899" y="14810"/>
                  </a:cubicBezTo>
                  <a:cubicBezTo>
                    <a:pt x="22899" y="19279"/>
                    <a:pt x="19278" y="22900"/>
                    <a:pt x="14842" y="22900"/>
                  </a:cubicBezTo>
                  <a:cubicBezTo>
                    <a:pt x="10373" y="22900"/>
                    <a:pt x="6752" y="19279"/>
                    <a:pt x="6752" y="14810"/>
                  </a:cubicBezTo>
                  <a:cubicBezTo>
                    <a:pt x="6752" y="10374"/>
                    <a:pt x="10373" y="6753"/>
                    <a:pt x="14842" y="6753"/>
                  </a:cubicBezTo>
                  <a:close/>
                  <a:moveTo>
                    <a:pt x="14842" y="1"/>
                  </a:moveTo>
                  <a:cubicBezTo>
                    <a:pt x="6655" y="1"/>
                    <a:pt x="0" y="6655"/>
                    <a:pt x="0" y="14810"/>
                  </a:cubicBezTo>
                  <a:cubicBezTo>
                    <a:pt x="0" y="22998"/>
                    <a:pt x="6655" y="29652"/>
                    <a:pt x="14842" y="29652"/>
                  </a:cubicBezTo>
                  <a:cubicBezTo>
                    <a:pt x="22997" y="29652"/>
                    <a:pt x="29652" y="22998"/>
                    <a:pt x="29652" y="14810"/>
                  </a:cubicBezTo>
                  <a:cubicBezTo>
                    <a:pt x="29652" y="6655"/>
                    <a:pt x="22997" y="1"/>
                    <a:pt x="148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40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62284" y="6720"/>
                  </a:moveTo>
                  <a:cubicBezTo>
                    <a:pt x="184237" y="6720"/>
                    <a:pt x="202047" y="24530"/>
                    <a:pt x="202047" y="46483"/>
                  </a:cubicBezTo>
                  <a:lnTo>
                    <a:pt x="202047" y="162284"/>
                  </a:lnTo>
                  <a:cubicBezTo>
                    <a:pt x="202047" y="184237"/>
                    <a:pt x="184237" y="202047"/>
                    <a:pt x="162284" y="202047"/>
                  </a:cubicBezTo>
                  <a:lnTo>
                    <a:pt x="46483" y="202047"/>
                  </a:lnTo>
                  <a:cubicBezTo>
                    <a:pt x="24530" y="202047"/>
                    <a:pt x="6720" y="184237"/>
                    <a:pt x="6720" y="162284"/>
                  </a:cubicBezTo>
                  <a:lnTo>
                    <a:pt x="6720" y="46483"/>
                  </a:lnTo>
                  <a:cubicBezTo>
                    <a:pt x="6720" y="24530"/>
                    <a:pt x="24530" y="6720"/>
                    <a:pt x="46483" y="6720"/>
                  </a:cubicBezTo>
                  <a:close/>
                  <a:moveTo>
                    <a:pt x="46483" y="0"/>
                  </a:moveTo>
                  <a:cubicBezTo>
                    <a:pt x="20811" y="0"/>
                    <a:pt x="0" y="20811"/>
                    <a:pt x="0" y="46483"/>
                  </a:cubicBezTo>
                  <a:lnTo>
                    <a:pt x="0" y="162284"/>
                  </a:lnTo>
                  <a:cubicBezTo>
                    <a:pt x="0" y="187956"/>
                    <a:pt x="20811" y="208767"/>
                    <a:pt x="46483" y="208767"/>
                  </a:cubicBezTo>
                  <a:lnTo>
                    <a:pt x="162284" y="208767"/>
                  </a:lnTo>
                  <a:cubicBezTo>
                    <a:pt x="187956" y="208767"/>
                    <a:pt x="208767" y="187956"/>
                    <a:pt x="208767" y="162284"/>
                  </a:cubicBezTo>
                  <a:lnTo>
                    <a:pt x="208767" y="46483"/>
                  </a:lnTo>
                  <a:cubicBezTo>
                    <a:pt x="208767" y="20811"/>
                    <a:pt x="187956" y="0"/>
                    <a:pt x="1622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40"/>
            <p:cNvSpPr/>
            <p:nvPr/>
          </p:nvSpPr>
          <p:spPr>
            <a:xfrm>
              <a:off x="1583675" y="631175"/>
              <a:ext cx="4433075" cy="4433075"/>
            </a:xfrm>
            <a:custGeom>
              <a:rect b="b" l="l" r="r" t="t"/>
              <a:pathLst>
                <a:path extrusionOk="0" h="177323" w="177323">
                  <a:moveTo>
                    <a:pt x="145224" y="6720"/>
                  </a:moveTo>
                  <a:cubicBezTo>
                    <a:pt x="159251" y="6720"/>
                    <a:pt x="170603" y="18072"/>
                    <a:pt x="170603" y="32099"/>
                  </a:cubicBezTo>
                  <a:lnTo>
                    <a:pt x="170603" y="145224"/>
                  </a:lnTo>
                  <a:cubicBezTo>
                    <a:pt x="170603" y="159251"/>
                    <a:pt x="159251" y="170603"/>
                    <a:pt x="145224" y="170603"/>
                  </a:cubicBezTo>
                  <a:lnTo>
                    <a:pt x="32099" y="170603"/>
                  </a:lnTo>
                  <a:cubicBezTo>
                    <a:pt x="18072" y="170603"/>
                    <a:pt x="6720" y="159251"/>
                    <a:pt x="6720" y="145224"/>
                  </a:cubicBezTo>
                  <a:lnTo>
                    <a:pt x="6720" y="32099"/>
                  </a:lnTo>
                  <a:cubicBezTo>
                    <a:pt x="6720" y="18072"/>
                    <a:pt x="18072" y="6720"/>
                    <a:pt x="32099" y="6720"/>
                  </a:cubicBezTo>
                  <a:close/>
                  <a:moveTo>
                    <a:pt x="32099" y="1"/>
                  </a:moveTo>
                  <a:cubicBezTo>
                    <a:pt x="14354" y="1"/>
                    <a:pt x="1" y="14354"/>
                    <a:pt x="1" y="32099"/>
                  </a:cubicBezTo>
                  <a:lnTo>
                    <a:pt x="1" y="145224"/>
                  </a:lnTo>
                  <a:cubicBezTo>
                    <a:pt x="1" y="162970"/>
                    <a:pt x="14354" y="177322"/>
                    <a:pt x="32099" y="177322"/>
                  </a:cubicBezTo>
                  <a:lnTo>
                    <a:pt x="145224" y="177322"/>
                  </a:lnTo>
                  <a:cubicBezTo>
                    <a:pt x="162970" y="177322"/>
                    <a:pt x="177322" y="162970"/>
                    <a:pt x="177322" y="145224"/>
                  </a:cubicBezTo>
                  <a:lnTo>
                    <a:pt x="177322" y="32099"/>
                  </a:lnTo>
                  <a:cubicBezTo>
                    <a:pt x="177322" y="14354"/>
                    <a:pt x="162970" y="1"/>
                    <a:pt x="1452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41553"/>
        </a:solidFill>
      </p:bgPr>
    </p:bg>
    <p:spTree>
      <p:nvGrpSpPr>
        <p:cNvPr id="964" name="Shape 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5" name="Google Shape;965;p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0"/>
            <a:ext cx="5143503" cy="5143503"/>
          </a:xfrm>
          <a:prstGeom prst="rect">
            <a:avLst/>
          </a:prstGeom>
          <a:noFill/>
          <a:ln>
            <a:noFill/>
          </a:ln>
        </p:spPr>
      </p:pic>
      <p:sp>
        <p:nvSpPr>
          <p:cNvPr id="966" name="Google Shape;966;p41"/>
          <p:cNvSpPr/>
          <p:nvPr/>
        </p:nvSpPr>
        <p:spPr>
          <a:xfrm flipH="1">
            <a:off x="910950" y="3702075"/>
            <a:ext cx="3321600" cy="990600"/>
          </a:xfrm>
          <a:prstGeom prst="rect">
            <a:avLst/>
          </a:prstGeom>
          <a:solidFill>
            <a:srgbClr val="FFD640">
              <a:alpha val="5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7" name="Google Shape;967;p41"/>
          <p:cNvSpPr/>
          <p:nvPr/>
        </p:nvSpPr>
        <p:spPr>
          <a:xfrm flipH="1">
            <a:off x="4447200" y="450725"/>
            <a:ext cx="3321600" cy="42420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8" name="Google Shape;968;p41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ADVERTISING CAMPAIGN 1</a:t>
            </a:r>
            <a:endParaRPr/>
          </a:p>
        </p:txBody>
      </p:sp>
      <p:sp>
        <p:nvSpPr>
          <p:cNvPr id="969" name="Google Shape;969;p41"/>
          <p:cNvSpPr txBox="1"/>
          <p:nvPr>
            <p:ph idx="1" type="subTitle"/>
          </p:nvPr>
        </p:nvSpPr>
        <p:spPr>
          <a:xfrm>
            <a:off x="4789717" y="2269050"/>
            <a:ext cx="23619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</a:t>
            </a:r>
            <a:endParaRPr/>
          </a:p>
        </p:txBody>
      </p:sp>
      <p:sp>
        <p:nvSpPr>
          <p:cNvPr id="970" name="Google Shape;970;p41"/>
          <p:cNvSpPr txBox="1"/>
          <p:nvPr>
            <p:ph idx="2" type="subTitle"/>
          </p:nvPr>
        </p:nvSpPr>
        <p:spPr>
          <a:xfrm>
            <a:off x="1084500" y="3894675"/>
            <a:ext cx="29925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AutoNum type="arabicPeriod"/>
            </a:pPr>
            <a:r>
              <a:rPr lang="es">
                <a:solidFill>
                  <a:srgbClr val="434343"/>
                </a:solidFill>
              </a:rPr>
              <a:t>Here you can list your goals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AutoNum type="arabicPeriod"/>
            </a:pPr>
            <a:r>
              <a:rPr lang="es">
                <a:solidFill>
                  <a:srgbClr val="434343"/>
                </a:solidFill>
              </a:rPr>
              <a:t>Here you can list your goals</a:t>
            </a:r>
            <a:endParaRPr>
              <a:solidFill>
                <a:srgbClr val="434343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000"/>
              <a:buAutoNum type="arabicPeriod"/>
            </a:pPr>
            <a:r>
              <a:rPr lang="es">
                <a:solidFill>
                  <a:srgbClr val="434343"/>
                </a:solidFill>
              </a:rPr>
              <a:t>Here you can list your goals</a:t>
            </a:r>
            <a:endParaRPr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41553"/>
        </a:solidFill>
      </p:bgPr>
    </p:bg>
    <p:spTree>
      <p:nvGrpSpPr>
        <p:cNvPr id="974" name="Shape 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5" name="Google Shape;975;p42"/>
          <p:cNvGrpSpPr/>
          <p:nvPr/>
        </p:nvGrpSpPr>
        <p:grpSpPr>
          <a:xfrm>
            <a:off x="2638193" y="0"/>
            <a:ext cx="5516330" cy="5143498"/>
            <a:chOff x="2625295" y="0"/>
            <a:chExt cx="5516330" cy="5143498"/>
          </a:xfrm>
        </p:grpSpPr>
        <p:pic>
          <p:nvPicPr>
            <p:cNvPr id="976" name="Google Shape;976;p42"/>
            <p:cNvPicPr preferRelativeResize="0"/>
            <p:nvPr/>
          </p:nvPicPr>
          <p:blipFill rotWithShape="1">
            <a:blip r:embed="rId3">
              <a:alphaModFix/>
            </a:blip>
            <a:srcRect b="471" l="21497" r="21405" t="19669"/>
            <a:stretch/>
          </p:blipFill>
          <p:spPr>
            <a:xfrm flipH="1">
              <a:off x="2625295" y="0"/>
              <a:ext cx="5516330" cy="5143498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77" name="Google Shape;977;p42"/>
            <p:cNvSpPr/>
            <p:nvPr/>
          </p:nvSpPr>
          <p:spPr>
            <a:xfrm>
              <a:off x="3744025" y="3751507"/>
              <a:ext cx="3378561" cy="18117"/>
            </a:xfrm>
            <a:custGeom>
              <a:rect b="b" l="l" r="r" t="t"/>
              <a:pathLst>
                <a:path extrusionOk="0" h="835" w="155712">
                  <a:moveTo>
                    <a:pt x="0" y="1"/>
                  </a:moveTo>
                  <a:lnTo>
                    <a:pt x="0" y="835"/>
                  </a:lnTo>
                  <a:lnTo>
                    <a:pt x="155711" y="835"/>
                  </a:lnTo>
                  <a:lnTo>
                    <a:pt x="155711" y="1"/>
                  </a:lnTo>
                  <a:close/>
                </a:path>
              </a:pathLst>
            </a:custGeom>
            <a:solidFill>
              <a:srgbClr val="4343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42"/>
            <p:cNvSpPr/>
            <p:nvPr/>
          </p:nvSpPr>
          <p:spPr>
            <a:xfrm>
              <a:off x="3825801" y="3574905"/>
              <a:ext cx="3214984" cy="18117"/>
            </a:xfrm>
            <a:custGeom>
              <a:rect b="b" l="l" r="r" t="t"/>
              <a:pathLst>
                <a:path extrusionOk="0" h="835" w="148173">
                  <a:moveTo>
                    <a:pt x="434" y="0"/>
                  </a:moveTo>
                  <a:cubicBezTo>
                    <a:pt x="201" y="0"/>
                    <a:pt x="0" y="167"/>
                    <a:pt x="0" y="401"/>
                  </a:cubicBezTo>
                  <a:cubicBezTo>
                    <a:pt x="0" y="634"/>
                    <a:pt x="201" y="834"/>
                    <a:pt x="434" y="834"/>
                  </a:cubicBezTo>
                  <a:lnTo>
                    <a:pt x="147739" y="834"/>
                  </a:lnTo>
                  <a:cubicBezTo>
                    <a:pt x="147973" y="834"/>
                    <a:pt x="148173" y="634"/>
                    <a:pt x="148173" y="401"/>
                  </a:cubicBezTo>
                  <a:cubicBezTo>
                    <a:pt x="148173" y="167"/>
                    <a:pt x="147973" y="0"/>
                    <a:pt x="147739" y="0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42"/>
            <p:cNvSpPr/>
            <p:nvPr/>
          </p:nvSpPr>
          <p:spPr>
            <a:xfrm>
              <a:off x="3825801" y="3574905"/>
              <a:ext cx="1540197" cy="18117"/>
            </a:xfrm>
            <a:custGeom>
              <a:rect b="b" l="l" r="r" t="t"/>
              <a:pathLst>
                <a:path extrusionOk="0" h="835" w="70985">
                  <a:moveTo>
                    <a:pt x="434" y="0"/>
                  </a:moveTo>
                  <a:cubicBezTo>
                    <a:pt x="201" y="0"/>
                    <a:pt x="0" y="167"/>
                    <a:pt x="0" y="401"/>
                  </a:cubicBezTo>
                  <a:cubicBezTo>
                    <a:pt x="0" y="634"/>
                    <a:pt x="201" y="834"/>
                    <a:pt x="434" y="834"/>
                  </a:cubicBezTo>
                  <a:lnTo>
                    <a:pt x="70984" y="834"/>
                  </a:lnTo>
                  <a:lnTo>
                    <a:pt x="70984" y="0"/>
                  </a:lnTo>
                  <a:close/>
                </a:path>
              </a:pathLst>
            </a:custGeom>
            <a:solidFill>
              <a:srgbClr val="DD7E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42"/>
            <p:cNvSpPr/>
            <p:nvPr/>
          </p:nvSpPr>
          <p:spPr>
            <a:xfrm>
              <a:off x="5352187" y="3557525"/>
              <a:ext cx="52855" cy="52855"/>
            </a:xfrm>
            <a:custGeom>
              <a:rect b="b" l="l" r="r" t="t"/>
              <a:pathLst>
                <a:path extrusionOk="0" h="2436" w="2436">
                  <a:moveTo>
                    <a:pt x="1235" y="1"/>
                  </a:moveTo>
                  <a:cubicBezTo>
                    <a:pt x="568" y="1"/>
                    <a:pt x="1" y="535"/>
                    <a:pt x="1" y="1202"/>
                  </a:cubicBezTo>
                  <a:cubicBezTo>
                    <a:pt x="1" y="1902"/>
                    <a:pt x="568" y="2436"/>
                    <a:pt x="1235" y="2436"/>
                  </a:cubicBezTo>
                  <a:cubicBezTo>
                    <a:pt x="1902" y="2436"/>
                    <a:pt x="2436" y="1902"/>
                    <a:pt x="2436" y="1202"/>
                  </a:cubicBezTo>
                  <a:cubicBezTo>
                    <a:pt x="2436" y="535"/>
                    <a:pt x="1902" y="1"/>
                    <a:pt x="1235" y="1"/>
                  </a:cubicBezTo>
                  <a:close/>
                </a:path>
              </a:pathLst>
            </a:custGeom>
            <a:solidFill>
              <a:srgbClr val="DD7E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42"/>
            <p:cNvSpPr/>
            <p:nvPr/>
          </p:nvSpPr>
          <p:spPr>
            <a:xfrm>
              <a:off x="5365943" y="3570566"/>
              <a:ext cx="26080" cy="26796"/>
            </a:xfrm>
            <a:custGeom>
              <a:rect b="b" l="l" r="r" t="t"/>
              <a:pathLst>
                <a:path extrusionOk="0" h="1235" w="1202">
                  <a:moveTo>
                    <a:pt x="601" y="0"/>
                  </a:moveTo>
                  <a:cubicBezTo>
                    <a:pt x="267" y="0"/>
                    <a:pt x="0" y="267"/>
                    <a:pt x="0" y="601"/>
                  </a:cubicBezTo>
                  <a:cubicBezTo>
                    <a:pt x="0" y="934"/>
                    <a:pt x="267" y="1235"/>
                    <a:pt x="601" y="1235"/>
                  </a:cubicBezTo>
                  <a:cubicBezTo>
                    <a:pt x="934" y="1235"/>
                    <a:pt x="1201" y="968"/>
                    <a:pt x="1201" y="601"/>
                  </a:cubicBezTo>
                  <a:cubicBezTo>
                    <a:pt x="1201" y="267"/>
                    <a:pt x="934" y="0"/>
                    <a:pt x="601" y="0"/>
                  </a:cubicBezTo>
                  <a:close/>
                </a:path>
              </a:pathLst>
            </a:custGeom>
            <a:solidFill>
              <a:srgbClr val="E6B8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42"/>
            <p:cNvSpPr/>
            <p:nvPr/>
          </p:nvSpPr>
          <p:spPr>
            <a:xfrm>
              <a:off x="4087077" y="3626742"/>
              <a:ext cx="72405" cy="80216"/>
            </a:xfrm>
            <a:custGeom>
              <a:rect b="b" l="l" r="r" t="t"/>
              <a:pathLst>
                <a:path extrusionOk="0" h="3697" w="3337">
                  <a:moveTo>
                    <a:pt x="361" y="0"/>
                  </a:moveTo>
                  <a:cubicBezTo>
                    <a:pt x="175" y="0"/>
                    <a:pt x="0" y="151"/>
                    <a:pt x="0" y="380"/>
                  </a:cubicBezTo>
                  <a:lnTo>
                    <a:pt x="0" y="3349"/>
                  </a:lnTo>
                  <a:cubicBezTo>
                    <a:pt x="0" y="3551"/>
                    <a:pt x="173" y="3696"/>
                    <a:pt x="358" y="3696"/>
                  </a:cubicBezTo>
                  <a:cubicBezTo>
                    <a:pt x="417" y="3696"/>
                    <a:pt x="478" y="3681"/>
                    <a:pt x="534" y="3649"/>
                  </a:cubicBezTo>
                  <a:lnTo>
                    <a:pt x="3103" y="2148"/>
                  </a:lnTo>
                  <a:cubicBezTo>
                    <a:pt x="3336" y="2015"/>
                    <a:pt x="3336" y="1681"/>
                    <a:pt x="3103" y="1548"/>
                  </a:cubicBezTo>
                  <a:lnTo>
                    <a:pt x="534" y="47"/>
                  </a:lnTo>
                  <a:cubicBezTo>
                    <a:pt x="479" y="15"/>
                    <a:pt x="419" y="0"/>
                    <a:pt x="361" y="0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42"/>
            <p:cNvSpPr/>
            <p:nvPr/>
          </p:nvSpPr>
          <p:spPr>
            <a:xfrm>
              <a:off x="4175362" y="3621231"/>
              <a:ext cx="15948" cy="91216"/>
            </a:xfrm>
            <a:custGeom>
              <a:rect b="b" l="l" r="r" t="t"/>
              <a:pathLst>
                <a:path extrusionOk="0" h="4204" w="735">
                  <a:moveTo>
                    <a:pt x="368" y="0"/>
                  </a:moveTo>
                  <a:cubicBezTo>
                    <a:pt x="168" y="0"/>
                    <a:pt x="1" y="167"/>
                    <a:pt x="1" y="367"/>
                  </a:cubicBezTo>
                  <a:lnTo>
                    <a:pt x="1" y="3836"/>
                  </a:lnTo>
                  <a:cubicBezTo>
                    <a:pt x="1" y="4037"/>
                    <a:pt x="168" y="4203"/>
                    <a:pt x="368" y="4203"/>
                  </a:cubicBezTo>
                  <a:cubicBezTo>
                    <a:pt x="568" y="4203"/>
                    <a:pt x="735" y="4037"/>
                    <a:pt x="735" y="3836"/>
                  </a:cubicBezTo>
                  <a:lnTo>
                    <a:pt x="735" y="367"/>
                  </a:lnTo>
                  <a:cubicBezTo>
                    <a:pt x="735" y="167"/>
                    <a:pt x="568" y="0"/>
                    <a:pt x="368" y="0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42"/>
            <p:cNvSpPr/>
            <p:nvPr/>
          </p:nvSpPr>
          <p:spPr>
            <a:xfrm>
              <a:off x="3914824" y="3621231"/>
              <a:ext cx="15210" cy="91216"/>
            </a:xfrm>
            <a:custGeom>
              <a:rect b="b" l="l" r="r" t="t"/>
              <a:pathLst>
                <a:path extrusionOk="0" h="4204" w="701">
                  <a:moveTo>
                    <a:pt x="367" y="0"/>
                  </a:moveTo>
                  <a:cubicBezTo>
                    <a:pt x="167" y="0"/>
                    <a:pt x="0" y="167"/>
                    <a:pt x="0" y="367"/>
                  </a:cubicBezTo>
                  <a:lnTo>
                    <a:pt x="0" y="3836"/>
                  </a:lnTo>
                  <a:cubicBezTo>
                    <a:pt x="0" y="4037"/>
                    <a:pt x="167" y="4203"/>
                    <a:pt x="367" y="4203"/>
                  </a:cubicBezTo>
                  <a:cubicBezTo>
                    <a:pt x="534" y="4203"/>
                    <a:pt x="701" y="4037"/>
                    <a:pt x="701" y="3836"/>
                  </a:cubicBezTo>
                  <a:lnTo>
                    <a:pt x="701" y="367"/>
                  </a:lnTo>
                  <a:cubicBezTo>
                    <a:pt x="701" y="167"/>
                    <a:pt x="567" y="0"/>
                    <a:pt x="367" y="0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42"/>
            <p:cNvSpPr/>
            <p:nvPr/>
          </p:nvSpPr>
          <p:spPr>
            <a:xfrm>
              <a:off x="3875010" y="3621231"/>
              <a:ext cx="15232" cy="91216"/>
            </a:xfrm>
            <a:custGeom>
              <a:rect b="b" l="l" r="r" t="t"/>
              <a:pathLst>
                <a:path extrusionOk="0" h="4204" w="702">
                  <a:moveTo>
                    <a:pt x="368" y="0"/>
                  </a:moveTo>
                  <a:cubicBezTo>
                    <a:pt x="168" y="0"/>
                    <a:pt x="1" y="167"/>
                    <a:pt x="1" y="367"/>
                  </a:cubicBezTo>
                  <a:lnTo>
                    <a:pt x="1" y="3836"/>
                  </a:lnTo>
                  <a:cubicBezTo>
                    <a:pt x="1" y="4037"/>
                    <a:pt x="168" y="4203"/>
                    <a:pt x="368" y="4203"/>
                  </a:cubicBezTo>
                  <a:cubicBezTo>
                    <a:pt x="568" y="4203"/>
                    <a:pt x="701" y="4037"/>
                    <a:pt x="701" y="3836"/>
                  </a:cubicBezTo>
                  <a:lnTo>
                    <a:pt x="701" y="367"/>
                  </a:lnTo>
                  <a:cubicBezTo>
                    <a:pt x="701" y="167"/>
                    <a:pt x="568" y="0"/>
                    <a:pt x="368" y="0"/>
                  </a:cubicBezTo>
                  <a:close/>
                </a:path>
              </a:pathLst>
            </a:custGeom>
            <a:solidFill>
              <a:srgbClr val="EFEF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2"/>
            <p:cNvSpPr/>
            <p:nvPr/>
          </p:nvSpPr>
          <p:spPr>
            <a:xfrm>
              <a:off x="6887273" y="3621231"/>
              <a:ext cx="45608" cy="91216"/>
            </a:xfrm>
            <a:custGeom>
              <a:rect b="b" l="l" r="r" t="t"/>
              <a:pathLst>
                <a:path extrusionOk="0" h="4204" w="2102">
                  <a:moveTo>
                    <a:pt x="334" y="0"/>
                  </a:moveTo>
                  <a:cubicBezTo>
                    <a:pt x="134" y="0"/>
                    <a:pt x="0" y="167"/>
                    <a:pt x="0" y="367"/>
                  </a:cubicBezTo>
                  <a:lnTo>
                    <a:pt x="0" y="3836"/>
                  </a:lnTo>
                  <a:cubicBezTo>
                    <a:pt x="0" y="4037"/>
                    <a:pt x="134" y="4203"/>
                    <a:pt x="334" y="4203"/>
                  </a:cubicBezTo>
                  <a:lnTo>
                    <a:pt x="1735" y="4203"/>
                  </a:lnTo>
                  <a:cubicBezTo>
                    <a:pt x="1935" y="4203"/>
                    <a:pt x="2102" y="4037"/>
                    <a:pt x="2102" y="3836"/>
                  </a:cubicBezTo>
                  <a:cubicBezTo>
                    <a:pt x="2102" y="3636"/>
                    <a:pt x="1935" y="3503"/>
                    <a:pt x="1735" y="3503"/>
                  </a:cubicBezTo>
                  <a:lnTo>
                    <a:pt x="701" y="3503"/>
                  </a:lnTo>
                  <a:lnTo>
                    <a:pt x="701" y="734"/>
                  </a:lnTo>
                  <a:lnTo>
                    <a:pt x="1735" y="734"/>
                  </a:lnTo>
                  <a:cubicBezTo>
                    <a:pt x="1935" y="734"/>
                    <a:pt x="2102" y="567"/>
                    <a:pt x="2102" y="367"/>
                  </a:cubicBezTo>
                  <a:cubicBezTo>
                    <a:pt x="2102" y="167"/>
                    <a:pt x="1935" y="0"/>
                    <a:pt x="1735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2"/>
            <p:cNvSpPr/>
            <p:nvPr/>
          </p:nvSpPr>
          <p:spPr>
            <a:xfrm>
              <a:off x="6945161" y="3621231"/>
              <a:ext cx="46346" cy="91216"/>
            </a:xfrm>
            <a:custGeom>
              <a:rect b="b" l="l" r="r" t="t"/>
              <a:pathLst>
                <a:path extrusionOk="0" h="4204" w="2136">
                  <a:moveTo>
                    <a:pt x="368" y="0"/>
                  </a:moveTo>
                  <a:cubicBezTo>
                    <a:pt x="168" y="0"/>
                    <a:pt x="1" y="167"/>
                    <a:pt x="1" y="367"/>
                  </a:cubicBezTo>
                  <a:cubicBezTo>
                    <a:pt x="1" y="567"/>
                    <a:pt x="168" y="734"/>
                    <a:pt x="368" y="734"/>
                  </a:cubicBezTo>
                  <a:lnTo>
                    <a:pt x="1402" y="734"/>
                  </a:lnTo>
                  <a:lnTo>
                    <a:pt x="1402" y="3503"/>
                  </a:lnTo>
                  <a:lnTo>
                    <a:pt x="368" y="3503"/>
                  </a:lnTo>
                  <a:cubicBezTo>
                    <a:pt x="168" y="3503"/>
                    <a:pt x="1" y="3636"/>
                    <a:pt x="1" y="3836"/>
                  </a:cubicBezTo>
                  <a:cubicBezTo>
                    <a:pt x="1" y="4037"/>
                    <a:pt x="168" y="4203"/>
                    <a:pt x="368" y="4203"/>
                  </a:cubicBezTo>
                  <a:lnTo>
                    <a:pt x="1769" y="4203"/>
                  </a:lnTo>
                  <a:cubicBezTo>
                    <a:pt x="1969" y="4203"/>
                    <a:pt x="2136" y="4037"/>
                    <a:pt x="2136" y="3836"/>
                  </a:cubicBezTo>
                  <a:lnTo>
                    <a:pt x="2136" y="367"/>
                  </a:lnTo>
                  <a:cubicBezTo>
                    <a:pt x="2136" y="167"/>
                    <a:pt x="1969" y="0"/>
                    <a:pt x="1769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" name="Google Shape;988;p42"/>
          <p:cNvSpPr/>
          <p:nvPr/>
        </p:nvSpPr>
        <p:spPr>
          <a:xfrm>
            <a:off x="551950" y="450725"/>
            <a:ext cx="3321600" cy="4242000"/>
          </a:xfrm>
          <a:prstGeom prst="rect">
            <a:avLst/>
          </a:prstGeom>
          <a:solidFill>
            <a:srgbClr val="9D21DD">
              <a:alpha val="788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9" name="Google Shape;989;p42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ADVERTISING CAMPAIGN 2</a:t>
            </a:r>
            <a:endParaRPr/>
          </a:p>
        </p:txBody>
      </p:sp>
      <p:sp>
        <p:nvSpPr>
          <p:cNvPr id="990" name="Google Shape;990;p42"/>
          <p:cNvSpPr txBox="1"/>
          <p:nvPr>
            <p:ph idx="1" type="subTitle"/>
          </p:nvPr>
        </p:nvSpPr>
        <p:spPr>
          <a:xfrm>
            <a:off x="1031792" y="2269050"/>
            <a:ext cx="23619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Insert your multimedia content here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8522"/>
        </a:solidFill>
      </p:bgPr>
    </p:bg>
    <p:spTree>
      <p:nvGrpSpPr>
        <p:cNvPr id="994" name="Shape 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" name="Google Shape;995;p43"/>
          <p:cNvSpPr/>
          <p:nvPr/>
        </p:nvSpPr>
        <p:spPr>
          <a:xfrm>
            <a:off x="3637825" y="2587375"/>
            <a:ext cx="4355100" cy="683100"/>
          </a:xfrm>
          <a:prstGeom prst="rect">
            <a:avLst/>
          </a:prstGeom>
          <a:solidFill>
            <a:srgbClr val="9D21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6" name="Google Shape;996;p43"/>
          <p:cNvSpPr/>
          <p:nvPr/>
        </p:nvSpPr>
        <p:spPr>
          <a:xfrm flipH="1">
            <a:off x="3637819" y="3422875"/>
            <a:ext cx="2097900" cy="1518600"/>
          </a:xfrm>
          <a:prstGeom prst="rect">
            <a:avLst/>
          </a:pr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7" name="Google Shape;997;p43"/>
          <p:cNvSpPr/>
          <p:nvPr/>
        </p:nvSpPr>
        <p:spPr>
          <a:xfrm>
            <a:off x="6228513" y="980588"/>
            <a:ext cx="784200" cy="7842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8" name="Google Shape;998;p43"/>
          <p:cNvSpPr/>
          <p:nvPr/>
        </p:nvSpPr>
        <p:spPr>
          <a:xfrm>
            <a:off x="3830738" y="980588"/>
            <a:ext cx="784200" cy="784200"/>
          </a:xfrm>
          <a:prstGeom prst="rect">
            <a:avLst/>
          </a:pr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9" name="Google Shape;999;p43"/>
          <p:cNvSpPr/>
          <p:nvPr/>
        </p:nvSpPr>
        <p:spPr>
          <a:xfrm>
            <a:off x="1432963" y="980588"/>
            <a:ext cx="784200" cy="784200"/>
          </a:xfrm>
          <a:prstGeom prst="rect">
            <a:avLst/>
          </a:prstGeom>
          <a:solidFill>
            <a:srgbClr val="9D21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0" name="Google Shape;1000;p43"/>
          <p:cNvSpPr/>
          <p:nvPr/>
        </p:nvSpPr>
        <p:spPr>
          <a:xfrm flipH="1">
            <a:off x="5895050" y="3422875"/>
            <a:ext cx="2097900" cy="15186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" name="Google Shape;1001;p43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 OUTREACH</a:t>
            </a:r>
            <a:endParaRPr/>
          </a:p>
        </p:txBody>
      </p:sp>
      <p:sp>
        <p:nvSpPr>
          <p:cNvPr id="1002" name="Google Shape;1002;p43"/>
          <p:cNvSpPr txBox="1"/>
          <p:nvPr/>
        </p:nvSpPr>
        <p:spPr>
          <a:xfrm>
            <a:off x="4796323" y="2732563"/>
            <a:ext cx="2231100" cy="392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KEY MESSAGES</a:t>
            </a:r>
            <a:endParaRPr sz="1200">
              <a:solidFill>
                <a:srgbClr val="FFFFFF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1003" name="Google Shape;1003;p43"/>
          <p:cNvSpPr/>
          <p:nvPr/>
        </p:nvSpPr>
        <p:spPr>
          <a:xfrm>
            <a:off x="0" y="2587375"/>
            <a:ext cx="3478500" cy="683100"/>
          </a:xfrm>
          <a:prstGeom prst="rect">
            <a:avLst/>
          </a:pr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4" name="Google Shape;1004;p43"/>
          <p:cNvSpPr txBox="1"/>
          <p:nvPr/>
        </p:nvSpPr>
        <p:spPr>
          <a:xfrm>
            <a:off x="2217175" y="2727400"/>
            <a:ext cx="9984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434343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INSTAGRAM</a:t>
            </a:r>
            <a:endParaRPr sz="1200">
              <a:solidFill>
                <a:srgbClr val="434343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1005" name="Google Shape;1005;p43"/>
          <p:cNvSpPr/>
          <p:nvPr/>
        </p:nvSpPr>
        <p:spPr>
          <a:xfrm>
            <a:off x="0" y="3422875"/>
            <a:ext cx="3478500" cy="6831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" name="Google Shape;1006;p43"/>
          <p:cNvSpPr txBox="1"/>
          <p:nvPr/>
        </p:nvSpPr>
        <p:spPr>
          <a:xfrm>
            <a:off x="2217175" y="3550275"/>
            <a:ext cx="9984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YOUTUBE</a:t>
            </a:r>
            <a:endParaRPr sz="1200">
              <a:solidFill>
                <a:srgbClr val="FFFFFF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1007" name="Google Shape;1007;p43"/>
          <p:cNvSpPr/>
          <p:nvPr/>
        </p:nvSpPr>
        <p:spPr>
          <a:xfrm>
            <a:off x="0" y="4258375"/>
            <a:ext cx="3478500" cy="6831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" name="Google Shape;1008;p43"/>
          <p:cNvSpPr txBox="1"/>
          <p:nvPr/>
        </p:nvSpPr>
        <p:spPr>
          <a:xfrm>
            <a:off x="2217175" y="4385775"/>
            <a:ext cx="9984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TWITTER</a:t>
            </a:r>
            <a:endParaRPr sz="1200">
              <a:solidFill>
                <a:srgbClr val="FFFFFF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1009" name="Google Shape;1009;p43"/>
          <p:cNvSpPr txBox="1"/>
          <p:nvPr/>
        </p:nvSpPr>
        <p:spPr>
          <a:xfrm>
            <a:off x="3802525" y="3913813"/>
            <a:ext cx="17685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50D20"/>
                </a:solidFill>
                <a:latin typeface="Cutive Mono"/>
                <a:ea typeface="Cutive Mono"/>
                <a:cs typeface="Cutive Mono"/>
                <a:sym typeface="Cutive Mono"/>
              </a:rPr>
              <a:t>The Sun is the star at the center of the Solar System</a:t>
            </a:r>
            <a:endParaRPr sz="1100">
              <a:solidFill>
                <a:srgbClr val="450D20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1010" name="Google Shape;1010;p43"/>
          <p:cNvSpPr txBox="1"/>
          <p:nvPr/>
        </p:nvSpPr>
        <p:spPr>
          <a:xfrm>
            <a:off x="6053188" y="3913813"/>
            <a:ext cx="1768500" cy="536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450D20"/>
                </a:solidFill>
                <a:latin typeface="Cutive Mono"/>
                <a:ea typeface="Cutive Mono"/>
                <a:cs typeface="Cutive Mono"/>
                <a:sym typeface="Cutive Mono"/>
              </a:rPr>
              <a:t>Jupiter is a gas giant and the biggest planet in our Solar System</a:t>
            </a:r>
            <a:endParaRPr sz="1100">
              <a:solidFill>
                <a:srgbClr val="450D20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1011" name="Google Shape;1011;p43"/>
          <p:cNvSpPr txBox="1"/>
          <p:nvPr/>
        </p:nvSpPr>
        <p:spPr>
          <a:xfrm>
            <a:off x="781250" y="1787375"/>
            <a:ext cx="2186700" cy="28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Cutive Mono"/>
                <a:ea typeface="Cutive Mono"/>
                <a:cs typeface="Cutive Mono"/>
                <a:sym typeface="Cutive Mono"/>
              </a:rPr>
              <a:t>Mercury is the closest planet to the Sun</a:t>
            </a:r>
            <a:endParaRPr sz="1100"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1012" name="Google Shape;1012;p43"/>
          <p:cNvSpPr txBox="1"/>
          <p:nvPr/>
        </p:nvSpPr>
        <p:spPr>
          <a:xfrm>
            <a:off x="3129500" y="1787375"/>
            <a:ext cx="2186700" cy="28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Cutive Mono"/>
                <a:ea typeface="Cutive Mono"/>
                <a:cs typeface="Cutive Mono"/>
                <a:sym typeface="Cutive Mono"/>
              </a:rPr>
              <a:t>Saturn is composed of hydrogen and helium</a:t>
            </a:r>
            <a:endParaRPr sz="1100"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1013" name="Google Shape;1013;p43"/>
          <p:cNvSpPr txBox="1"/>
          <p:nvPr/>
        </p:nvSpPr>
        <p:spPr>
          <a:xfrm>
            <a:off x="5527063" y="1787375"/>
            <a:ext cx="2186700" cy="282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Cutive Mono"/>
                <a:ea typeface="Cutive Mono"/>
                <a:cs typeface="Cutive Mono"/>
                <a:sym typeface="Cutive Mono"/>
              </a:rPr>
              <a:t>Venus has a beautiful name, but it’s very hot</a:t>
            </a:r>
            <a:endParaRPr sz="1100">
              <a:latin typeface="Cutive Mono"/>
              <a:ea typeface="Cutive Mono"/>
              <a:cs typeface="Cutive Mono"/>
              <a:sym typeface="Cutive Mono"/>
            </a:endParaRPr>
          </a:p>
        </p:txBody>
      </p:sp>
      <p:grpSp>
        <p:nvGrpSpPr>
          <p:cNvPr id="1014" name="Google Shape;1014;p43"/>
          <p:cNvGrpSpPr/>
          <p:nvPr/>
        </p:nvGrpSpPr>
        <p:grpSpPr>
          <a:xfrm>
            <a:off x="1633562" y="1205088"/>
            <a:ext cx="383026" cy="334048"/>
            <a:chOff x="1190625" y="646875"/>
            <a:chExt cx="5246925" cy="4576001"/>
          </a:xfrm>
        </p:grpSpPr>
        <p:sp>
          <p:nvSpPr>
            <p:cNvPr id="1015" name="Google Shape;1015;p43"/>
            <p:cNvSpPr/>
            <p:nvPr/>
          </p:nvSpPr>
          <p:spPr>
            <a:xfrm>
              <a:off x="1268075" y="646875"/>
              <a:ext cx="5065900" cy="4401875"/>
            </a:xfrm>
            <a:custGeom>
              <a:rect b="b" l="l" r="r" t="t"/>
              <a:pathLst>
                <a:path extrusionOk="0" h="176075" w="202636">
                  <a:moveTo>
                    <a:pt x="52894" y="1"/>
                  </a:moveTo>
                  <a:cubicBezTo>
                    <a:pt x="39357" y="1"/>
                    <a:pt x="25820" y="5163"/>
                    <a:pt x="15495" y="15487"/>
                  </a:cubicBezTo>
                  <a:cubicBezTo>
                    <a:pt x="5253" y="25730"/>
                    <a:pt x="99" y="39104"/>
                    <a:pt x="1" y="52511"/>
                  </a:cubicBezTo>
                  <a:cubicBezTo>
                    <a:pt x="1" y="52641"/>
                    <a:pt x="1" y="52771"/>
                    <a:pt x="1" y="52869"/>
                  </a:cubicBezTo>
                  <a:cubicBezTo>
                    <a:pt x="1" y="60666"/>
                    <a:pt x="1730" y="68462"/>
                    <a:pt x="5155" y="75638"/>
                  </a:cubicBezTo>
                  <a:cubicBezTo>
                    <a:pt x="7667" y="80922"/>
                    <a:pt x="11124" y="85881"/>
                    <a:pt x="15495" y="90284"/>
                  </a:cubicBezTo>
                  <a:lnTo>
                    <a:pt x="17616" y="92405"/>
                  </a:lnTo>
                  <a:lnTo>
                    <a:pt x="26488" y="101277"/>
                  </a:lnTo>
                  <a:lnTo>
                    <a:pt x="32262" y="107051"/>
                  </a:lnTo>
                  <a:lnTo>
                    <a:pt x="46908" y="121697"/>
                  </a:lnTo>
                  <a:lnTo>
                    <a:pt x="61555" y="136344"/>
                  </a:lnTo>
                  <a:lnTo>
                    <a:pt x="76201" y="150957"/>
                  </a:lnTo>
                  <a:lnTo>
                    <a:pt x="101286" y="176075"/>
                  </a:lnTo>
                  <a:lnTo>
                    <a:pt x="126403" y="150957"/>
                  </a:lnTo>
                  <a:lnTo>
                    <a:pt x="141017" y="136344"/>
                  </a:lnTo>
                  <a:lnTo>
                    <a:pt x="155663" y="121697"/>
                  </a:lnTo>
                  <a:lnTo>
                    <a:pt x="170309" y="107051"/>
                  </a:lnTo>
                  <a:lnTo>
                    <a:pt x="184956" y="92405"/>
                  </a:lnTo>
                  <a:lnTo>
                    <a:pt x="187076" y="90284"/>
                  </a:lnTo>
                  <a:cubicBezTo>
                    <a:pt x="191479" y="85881"/>
                    <a:pt x="194905" y="80922"/>
                    <a:pt x="197416" y="75638"/>
                  </a:cubicBezTo>
                  <a:cubicBezTo>
                    <a:pt x="200907" y="68331"/>
                    <a:pt x="202635" y="60437"/>
                    <a:pt x="202570" y="52511"/>
                  </a:cubicBezTo>
                  <a:cubicBezTo>
                    <a:pt x="202472" y="39104"/>
                    <a:pt x="197318" y="25730"/>
                    <a:pt x="187076" y="15487"/>
                  </a:cubicBezTo>
                  <a:cubicBezTo>
                    <a:pt x="176752" y="5163"/>
                    <a:pt x="163214" y="1"/>
                    <a:pt x="149677" y="1"/>
                  </a:cubicBezTo>
                  <a:cubicBezTo>
                    <a:pt x="136140" y="1"/>
                    <a:pt x="122603" y="5163"/>
                    <a:pt x="112278" y="15487"/>
                  </a:cubicBezTo>
                  <a:lnTo>
                    <a:pt x="111235" y="16563"/>
                  </a:lnTo>
                  <a:lnTo>
                    <a:pt x="101286" y="26480"/>
                  </a:lnTo>
                  <a:lnTo>
                    <a:pt x="91369" y="16563"/>
                  </a:lnTo>
                  <a:lnTo>
                    <a:pt x="90293" y="15487"/>
                  </a:lnTo>
                  <a:cubicBezTo>
                    <a:pt x="79968" y="5163"/>
                    <a:pt x="66431" y="1"/>
                    <a:pt x="52894" y="1"/>
                  </a:cubicBezTo>
                  <a:close/>
                </a:path>
              </a:pathLst>
            </a:custGeom>
            <a:solidFill>
              <a:srgbClr val="A6EE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3"/>
            <p:cNvSpPr/>
            <p:nvPr/>
          </p:nvSpPr>
          <p:spPr>
            <a:xfrm>
              <a:off x="2440775" y="3124975"/>
              <a:ext cx="2718875" cy="930500"/>
            </a:xfrm>
            <a:custGeom>
              <a:rect b="b" l="l" r="r" t="t"/>
              <a:pathLst>
                <a:path extrusionOk="0" h="37220" w="108755">
                  <a:moveTo>
                    <a:pt x="54378" y="0"/>
                  </a:moveTo>
                  <a:cubicBezTo>
                    <a:pt x="33175" y="0"/>
                    <a:pt x="13929" y="8645"/>
                    <a:pt x="0" y="22573"/>
                  </a:cubicBezTo>
                  <a:lnTo>
                    <a:pt x="14647" y="37220"/>
                  </a:lnTo>
                  <a:cubicBezTo>
                    <a:pt x="24824" y="27042"/>
                    <a:pt x="38883" y="20714"/>
                    <a:pt x="54378" y="20714"/>
                  </a:cubicBezTo>
                  <a:cubicBezTo>
                    <a:pt x="69872" y="20714"/>
                    <a:pt x="83931" y="27042"/>
                    <a:pt x="94109" y="37220"/>
                  </a:cubicBezTo>
                  <a:lnTo>
                    <a:pt x="108755" y="22573"/>
                  </a:lnTo>
                  <a:cubicBezTo>
                    <a:pt x="94826" y="8645"/>
                    <a:pt x="75580" y="0"/>
                    <a:pt x="54378" y="0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43"/>
            <p:cNvSpPr/>
            <p:nvPr/>
          </p:nvSpPr>
          <p:spPr>
            <a:xfrm>
              <a:off x="1268075" y="1060950"/>
              <a:ext cx="5065900" cy="1476900"/>
            </a:xfrm>
            <a:custGeom>
              <a:rect b="b" l="l" r="r" t="t"/>
              <a:pathLst>
                <a:path extrusionOk="0" h="59076" w="202636">
                  <a:moveTo>
                    <a:pt x="91369" y="0"/>
                  </a:moveTo>
                  <a:cubicBezTo>
                    <a:pt x="56825" y="2121"/>
                    <a:pt x="25216" y="15267"/>
                    <a:pt x="1" y="35948"/>
                  </a:cubicBezTo>
                  <a:cubicBezTo>
                    <a:pt x="1" y="36078"/>
                    <a:pt x="1" y="36208"/>
                    <a:pt x="1" y="36306"/>
                  </a:cubicBezTo>
                  <a:cubicBezTo>
                    <a:pt x="1" y="44103"/>
                    <a:pt x="1730" y="51899"/>
                    <a:pt x="5155" y="59075"/>
                  </a:cubicBezTo>
                  <a:cubicBezTo>
                    <a:pt x="30142" y="35132"/>
                    <a:pt x="64034" y="20420"/>
                    <a:pt x="101286" y="20420"/>
                  </a:cubicBezTo>
                  <a:cubicBezTo>
                    <a:pt x="138537" y="20420"/>
                    <a:pt x="172429" y="35132"/>
                    <a:pt x="197416" y="59075"/>
                  </a:cubicBezTo>
                  <a:cubicBezTo>
                    <a:pt x="200907" y="51768"/>
                    <a:pt x="202635" y="43874"/>
                    <a:pt x="202570" y="35948"/>
                  </a:cubicBezTo>
                  <a:cubicBezTo>
                    <a:pt x="177355" y="15267"/>
                    <a:pt x="145779" y="2121"/>
                    <a:pt x="111235" y="0"/>
                  </a:cubicBezTo>
                  <a:lnTo>
                    <a:pt x="101286" y="9917"/>
                  </a:lnTo>
                  <a:lnTo>
                    <a:pt x="91369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43"/>
            <p:cNvSpPr/>
            <p:nvPr/>
          </p:nvSpPr>
          <p:spPr>
            <a:xfrm>
              <a:off x="1396925" y="1571450"/>
              <a:ext cx="4806575" cy="1385550"/>
            </a:xfrm>
            <a:custGeom>
              <a:rect b="b" l="l" r="r" t="t"/>
              <a:pathLst>
                <a:path extrusionOk="0" h="55422" w="192263">
                  <a:moveTo>
                    <a:pt x="96132" y="0"/>
                  </a:moveTo>
                  <a:cubicBezTo>
                    <a:pt x="58880" y="0"/>
                    <a:pt x="24988" y="14712"/>
                    <a:pt x="1" y="38655"/>
                  </a:cubicBezTo>
                  <a:cubicBezTo>
                    <a:pt x="2513" y="43939"/>
                    <a:pt x="5970" y="48898"/>
                    <a:pt x="10341" y="53301"/>
                  </a:cubicBezTo>
                  <a:lnTo>
                    <a:pt x="12462" y="55422"/>
                  </a:lnTo>
                  <a:cubicBezTo>
                    <a:pt x="33893" y="33990"/>
                    <a:pt x="63512" y="20714"/>
                    <a:pt x="96132" y="20714"/>
                  </a:cubicBezTo>
                  <a:cubicBezTo>
                    <a:pt x="128784" y="20714"/>
                    <a:pt x="158370" y="33990"/>
                    <a:pt x="179802" y="55422"/>
                  </a:cubicBezTo>
                  <a:lnTo>
                    <a:pt x="181922" y="53301"/>
                  </a:lnTo>
                  <a:cubicBezTo>
                    <a:pt x="186325" y="48898"/>
                    <a:pt x="189751" y="43939"/>
                    <a:pt x="192262" y="38655"/>
                  </a:cubicBezTo>
                  <a:cubicBezTo>
                    <a:pt x="167275" y="14712"/>
                    <a:pt x="133383" y="0"/>
                    <a:pt x="96132" y="0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43"/>
            <p:cNvSpPr/>
            <p:nvPr/>
          </p:nvSpPr>
          <p:spPr>
            <a:xfrm>
              <a:off x="1708450" y="2089300"/>
              <a:ext cx="4183525" cy="1233850"/>
            </a:xfrm>
            <a:custGeom>
              <a:rect b="b" l="l" r="r" t="t"/>
              <a:pathLst>
                <a:path extrusionOk="0" h="49354" w="167341">
                  <a:moveTo>
                    <a:pt x="83671" y="0"/>
                  </a:moveTo>
                  <a:cubicBezTo>
                    <a:pt x="51051" y="0"/>
                    <a:pt x="21432" y="13276"/>
                    <a:pt x="1" y="34708"/>
                  </a:cubicBezTo>
                  <a:lnTo>
                    <a:pt x="8873" y="43580"/>
                  </a:lnTo>
                  <a:lnTo>
                    <a:pt x="14647" y="49354"/>
                  </a:lnTo>
                  <a:cubicBezTo>
                    <a:pt x="32327" y="31674"/>
                    <a:pt x="56759" y="20714"/>
                    <a:pt x="83671" y="20714"/>
                  </a:cubicBezTo>
                  <a:cubicBezTo>
                    <a:pt x="110615" y="20714"/>
                    <a:pt x="135014" y="31674"/>
                    <a:pt x="152694" y="49354"/>
                  </a:cubicBezTo>
                  <a:lnTo>
                    <a:pt x="167341" y="34708"/>
                  </a:lnTo>
                  <a:cubicBezTo>
                    <a:pt x="145909" y="13276"/>
                    <a:pt x="116323" y="0"/>
                    <a:pt x="83671" y="0"/>
                  </a:cubicBezTo>
                  <a:close/>
                </a:path>
              </a:pathLst>
            </a:custGeom>
            <a:solidFill>
              <a:srgbClr val="FFC6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3"/>
            <p:cNvSpPr/>
            <p:nvPr/>
          </p:nvSpPr>
          <p:spPr>
            <a:xfrm>
              <a:off x="2074600" y="2607125"/>
              <a:ext cx="3451225" cy="1082200"/>
            </a:xfrm>
            <a:custGeom>
              <a:rect b="b" l="l" r="r" t="t"/>
              <a:pathLst>
                <a:path extrusionOk="0" h="43288" w="138049">
                  <a:moveTo>
                    <a:pt x="69025" y="1"/>
                  </a:moveTo>
                  <a:cubicBezTo>
                    <a:pt x="42113" y="1"/>
                    <a:pt x="17681" y="10961"/>
                    <a:pt x="1" y="28641"/>
                  </a:cubicBezTo>
                  <a:lnTo>
                    <a:pt x="14647" y="43287"/>
                  </a:lnTo>
                  <a:cubicBezTo>
                    <a:pt x="28576" y="29359"/>
                    <a:pt x="47822" y="20714"/>
                    <a:pt x="69025" y="20714"/>
                  </a:cubicBezTo>
                  <a:cubicBezTo>
                    <a:pt x="90227" y="20714"/>
                    <a:pt x="109473" y="29359"/>
                    <a:pt x="123402" y="43287"/>
                  </a:cubicBezTo>
                  <a:lnTo>
                    <a:pt x="138048" y="28641"/>
                  </a:lnTo>
                  <a:cubicBezTo>
                    <a:pt x="120368" y="10961"/>
                    <a:pt x="95969" y="1"/>
                    <a:pt x="69025" y="1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3"/>
            <p:cNvSpPr/>
            <p:nvPr/>
          </p:nvSpPr>
          <p:spPr>
            <a:xfrm>
              <a:off x="2806925" y="3642800"/>
              <a:ext cx="1986575" cy="778025"/>
            </a:xfrm>
            <a:custGeom>
              <a:rect b="b" l="l" r="r" t="t"/>
              <a:pathLst>
                <a:path extrusionOk="0" h="31121" w="79463">
                  <a:moveTo>
                    <a:pt x="39732" y="1"/>
                  </a:moveTo>
                  <a:cubicBezTo>
                    <a:pt x="24237" y="1"/>
                    <a:pt x="10178" y="6329"/>
                    <a:pt x="1" y="16507"/>
                  </a:cubicBezTo>
                  <a:lnTo>
                    <a:pt x="14647" y="31120"/>
                  </a:lnTo>
                  <a:cubicBezTo>
                    <a:pt x="21073" y="24694"/>
                    <a:pt x="29946" y="20747"/>
                    <a:pt x="39732" y="20747"/>
                  </a:cubicBezTo>
                  <a:cubicBezTo>
                    <a:pt x="49550" y="20747"/>
                    <a:pt x="58423" y="24694"/>
                    <a:pt x="64849" y="31120"/>
                  </a:cubicBezTo>
                  <a:lnTo>
                    <a:pt x="79463" y="16507"/>
                  </a:lnTo>
                  <a:cubicBezTo>
                    <a:pt x="69285" y="6329"/>
                    <a:pt x="55226" y="1"/>
                    <a:pt x="39732" y="1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3"/>
            <p:cNvSpPr/>
            <p:nvPr/>
          </p:nvSpPr>
          <p:spPr>
            <a:xfrm>
              <a:off x="1190625" y="665851"/>
              <a:ext cx="5246925" cy="4557025"/>
            </a:xfrm>
            <a:custGeom>
              <a:rect b="b" l="l" r="r" t="t"/>
              <a:pathLst>
                <a:path extrusionOk="0" h="182281" w="209877">
                  <a:moveTo>
                    <a:pt x="55991" y="6232"/>
                  </a:moveTo>
                  <a:cubicBezTo>
                    <a:pt x="67031" y="6232"/>
                    <a:pt x="78071" y="9874"/>
                    <a:pt x="87128" y="17159"/>
                  </a:cubicBezTo>
                  <a:cubicBezTo>
                    <a:pt x="57868" y="20225"/>
                    <a:pt x="30304" y="31087"/>
                    <a:pt x="6720" y="48833"/>
                  </a:cubicBezTo>
                  <a:lnTo>
                    <a:pt x="6720" y="48833"/>
                  </a:lnTo>
                  <a:cubicBezTo>
                    <a:pt x="8253" y="38264"/>
                    <a:pt x="13113" y="28478"/>
                    <a:pt x="20811" y="20780"/>
                  </a:cubicBezTo>
                  <a:cubicBezTo>
                    <a:pt x="30510" y="11081"/>
                    <a:pt x="43251" y="6232"/>
                    <a:pt x="55991" y="6232"/>
                  </a:cubicBezTo>
                  <a:close/>
                  <a:moveTo>
                    <a:pt x="115507" y="22867"/>
                  </a:moveTo>
                  <a:cubicBezTo>
                    <a:pt x="147474" y="25118"/>
                    <a:pt x="177485" y="36926"/>
                    <a:pt x="202537" y="57085"/>
                  </a:cubicBezTo>
                  <a:cubicBezTo>
                    <a:pt x="202504" y="58945"/>
                    <a:pt x="202374" y="60804"/>
                    <a:pt x="202113" y="62663"/>
                  </a:cubicBezTo>
                  <a:cubicBezTo>
                    <a:pt x="201623" y="66415"/>
                    <a:pt x="200677" y="70003"/>
                    <a:pt x="199405" y="73461"/>
                  </a:cubicBezTo>
                  <a:cubicBezTo>
                    <a:pt x="187140" y="62402"/>
                    <a:pt x="173211" y="53660"/>
                    <a:pt x="157945" y="47430"/>
                  </a:cubicBezTo>
                  <a:cubicBezTo>
                    <a:pt x="157561" y="47273"/>
                    <a:pt x="157164" y="47199"/>
                    <a:pt x="156773" y="47199"/>
                  </a:cubicBezTo>
                  <a:cubicBezTo>
                    <a:pt x="155538" y="47199"/>
                    <a:pt x="154371" y="47937"/>
                    <a:pt x="153901" y="49126"/>
                  </a:cubicBezTo>
                  <a:cubicBezTo>
                    <a:pt x="153248" y="50725"/>
                    <a:pt x="153998" y="52551"/>
                    <a:pt x="155597" y="53204"/>
                  </a:cubicBezTo>
                  <a:cubicBezTo>
                    <a:pt x="170798" y="59401"/>
                    <a:pt x="184628" y="68209"/>
                    <a:pt x="196730" y="79430"/>
                  </a:cubicBezTo>
                  <a:cubicBezTo>
                    <a:pt x="194447" y="83703"/>
                    <a:pt x="191544" y="87618"/>
                    <a:pt x="188021" y="91141"/>
                  </a:cubicBezTo>
                  <a:cubicBezTo>
                    <a:pt x="165317" y="69546"/>
                    <a:pt x="135764" y="57673"/>
                    <a:pt x="104384" y="57673"/>
                  </a:cubicBezTo>
                  <a:cubicBezTo>
                    <a:pt x="73036" y="57673"/>
                    <a:pt x="43450" y="69546"/>
                    <a:pt x="20746" y="91141"/>
                  </a:cubicBezTo>
                  <a:cubicBezTo>
                    <a:pt x="17256" y="87618"/>
                    <a:pt x="14320" y="83671"/>
                    <a:pt x="12069" y="79430"/>
                  </a:cubicBezTo>
                  <a:cubicBezTo>
                    <a:pt x="37285" y="56042"/>
                    <a:pt x="69970" y="43189"/>
                    <a:pt x="104384" y="43189"/>
                  </a:cubicBezTo>
                  <a:cubicBezTo>
                    <a:pt x="118508" y="43189"/>
                    <a:pt x="132437" y="45342"/>
                    <a:pt x="145778" y="49615"/>
                  </a:cubicBezTo>
                  <a:cubicBezTo>
                    <a:pt x="146095" y="49717"/>
                    <a:pt x="146417" y="49765"/>
                    <a:pt x="146734" y="49765"/>
                  </a:cubicBezTo>
                  <a:cubicBezTo>
                    <a:pt x="148047" y="49765"/>
                    <a:pt x="149272" y="48933"/>
                    <a:pt x="149693" y="47593"/>
                  </a:cubicBezTo>
                  <a:cubicBezTo>
                    <a:pt x="150214" y="45962"/>
                    <a:pt x="149301" y="44233"/>
                    <a:pt x="147670" y="43711"/>
                  </a:cubicBezTo>
                  <a:cubicBezTo>
                    <a:pt x="133709" y="39242"/>
                    <a:pt x="119160" y="36959"/>
                    <a:pt x="104384" y="36959"/>
                  </a:cubicBezTo>
                  <a:cubicBezTo>
                    <a:pt x="69089" y="36959"/>
                    <a:pt x="35523" y="49909"/>
                    <a:pt x="9362" y="73461"/>
                  </a:cubicBezTo>
                  <a:cubicBezTo>
                    <a:pt x="7437" y="68307"/>
                    <a:pt x="6361" y="62794"/>
                    <a:pt x="6230" y="57118"/>
                  </a:cubicBezTo>
                  <a:cubicBezTo>
                    <a:pt x="31250" y="36926"/>
                    <a:pt x="61293" y="25118"/>
                    <a:pt x="93260" y="22867"/>
                  </a:cubicBezTo>
                  <a:lnTo>
                    <a:pt x="102198" y="31805"/>
                  </a:lnTo>
                  <a:cubicBezTo>
                    <a:pt x="102785" y="32360"/>
                    <a:pt x="103568" y="32718"/>
                    <a:pt x="104384" y="32718"/>
                  </a:cubicBezTo>
                  <a:cubicBezTo>
                    <a:pt x="105199" y="32718"/>
                    <a:pt x="106015" y="32360"/>
                    <a:pt x="106569" y="31805"/>
                  </a:cubicBezTo>
                  <a:lnTo>
                    <a:pt x="115507" y="22867"/>
                  </a:lnTo>
                  <a:close/>
                  <a:moveTo>
                    <a:pt x="104384" y="63903"/>
                  </a:moveTo>
                  <a:cubicBezTo>
                    <a:pt x="134100" y="63903"/>
                    <a:pt x="162121" y="75124"/>
                    <a:pt x="183617" y="95544"/>
                  </a:cubicBezTo>
                  <a:lnTo>
                    <a:pt x="173375" y="105787"/>
                  </a:lnTo>
                  <a:cubicBezTo>
                    <a:pt x="154586" y="88107"/>
                    <a:pt x="130219" y="78419"/>
                    <a:pt x="104384" y="78419"/>
                  </a:cubicBezTo>
                  <a:cubicBezTo>
                    <a:pt x="88008" y="78419"/>
                    <a:pt x="71764" y="82431"/>
                    <a:pt x="57346" y="90064"/>
                  </a:cubicBezTo>
                  <a:cubicBezTo>
                    <a:pt x="55845" y="90880"/>
                    <a:pt x="55258" y="92772"/>
                    <a:pt x="56074" y="94272"/>
                  </a:cubicBezTo>
                  <a:cubicBezTo>
                    <a:pt x="56618" y="95337"/>
                    <a:pt x="57697" y="95930"/>
                    <a:pt x="58808" y="95930"/>
                  </a:cubicBezTo>
                  <a:cubicBezTo>
                    <a:pt x="59297" y="95930"/>
                    <a:pt x="59791" y="95816"/>
                    <a:pt x="60249" y="95577"/>
                  </a:cubicBezTo>
                  <a:cubicBezTo>
                    <a:pt x="73786" y="88400"/>
                    <a:pt x="89020" y="84617"/>
                    <a:pt x="104384" y="84617"/>
                  </a:cubicBezTo>
                  <a:cubicBezTo>
                    <a:pt x="128555" y="84617"/>
                    <a:pt x="151389" y="93685"/>
                    <a:pt x="168971" y="110191"/>
                  </a:cubicBezTo>
                  <a:lnTo>
                    <a:pt x="158728" y="120433"/>
                  </a:lnTo>
                  <a:cubicBezTo>
                    <a:pt x="143886" y="106668"/>
                    <a:pt x="124706" y="99132"/>
                    <a:pt x="104384" y="99132"/>
                  </a:cubicBezTo>
                  <a:cubicBezTo>
                    <a:pt x="84061" y="99132"/>
                    <a:pt x="64914" y="106668"/>
                    <a:pt x="50071" y="120433"/>
                  </a:cubicBezTo>
                  <a:lnTo>
                    <a:pt x="39796" y="110191"/>
                  </a:lnTo>
                  <a:cubicBezTo>
                    <a:pt x="43776" y="106472"/>
                    <a:pt x="48049" y="103079"/>
                    <a:pt x="52583" y="100111"/>
                  </a:cubicBezTo>
                  <a:cubicBezTo>
                    <a:pt x="54018" y="99165"/>
                    <a:pt x="54410" y="97240"/>
                    <a:pt x="53464" y="95805"/>
                  </a:cubicBezTo>
                  <a:cubicBezTo>
                    <a:pt x="52867" y="94899"/>
                    <a:pt x="51879" y="94409"/>
                    <a:pt x="50871" y="94409"/>
                  </a:cubicBezTo>
                  <a:cubicBezTo>
                    <a:pt x="50283" y="94409"/>
                    <a:pt x="49687" y="94576"/>
                    <a:pt x="49158" y="94924"/>
                  </a:cubicBezTo>
                  <a:cubicBezTo>
                    <a:pt x="44298" y="98121"/>
                    <a:pt x="39666" y="101775"/>
                    <a:pt x="35393" y="105787"/>
                  </a:cubicBezTo>
                  <a:lnTo>
                    <a:pt x="25150" y="95544"/>
                  </a:lnTo>
                  <a:cubicBezTo>
                    <a:pt x="46679" y="75124"/>
                    <a:pt x="74699" y="63903"/>
                    <a:pt x="104384" y="63903"/>
                  </a:cubicBezTo>
                  <a:close/>
                  <a:moveTo>
                    <a:pt x="104384" y="105330"/>
                  </a:moveTo>
                  <a:cubicBezTo>
                    <a:pt x="123042" y="105330"/>
                    <a:pt x="140657" y="112246"/>
                    <a:pt x="154325" y="124837"/>
                  </a:cubicBezTo>
                  <a:lnTo>
                    <a:pt x="144049" y="135112"/>
                  </a:lnTo>
                  <a:cubicBezTo>
                    <a:pt x="133154" y="125261"/>
                    <a:pt x="119160" y="119846"/>
                    <a:pt x="104384" y="119846"/>
                  </a:cubicBezTo>
                  <a:cubicBezTo>
                    <a:pt x="89607" y="119846"/>
                    <a:pt x="75645" y="125261"/>
                    <a:pt x="64718" y="135112"/>
                  </a:cubicBezTo>
                  <a:lnTo>
                    <a:pt x="54443" y="124837"/>
                  </a:lnTo>
                  <a:cubicBezTo>
                    <a:pt x="68110" y="112246"/>
                    <a:pt x="85725" y="105330"/>
                    <a:pt x="104384" y="105330"/>
                  </a:cubicBezTo>
                  <a:close/>
                  <a:moveTo>
                    <a:pt x="104384" y="126076"/>
                  </a:moveTo>
                  <a:cubicBezTo>
                    <a:pt x="117497" y="126076"/>
                    <a:pt x="129925" y="130806"/>
                    <a:pt x="139646" y="139516"/>
                  </a:cubicBezTo>
                  <a:lnTo>
                    <a:pt x="129403" y="149758"/>
                  </a:lnTo>
                  <a:cubicBezTo>
                    <a:pt x="122422" y="143822"/>
                    <a:pt x="113648" y="140560"/>
                    <a:pt x="104384" y="140560"/>
                  </a:cubicBezTo>
                  <a:cubicBezTo>
                    <a:pt x="95120" y="140560"/>
                    <a:pt x="86345" y="143822"/>
                    <a:pt x="79364" y="149758"/>
                  </a:cubicBezTo>
                  <a:lnTo>
                    <a:pt x="69121" y="139516"/>
                  </a:lnTo>
                  <a:cubicBezTo>
                    <a:pt x="78842" y="130806"/>
                    <a:pt x="91270" y="126076"/>
                    <a:pt x="104384" y="126076"/>
                  </a:cubicBezTo>
                  <a:close/>
                  <a:moveTo>
                    <a:pt x="104384" y="146790"/>
                  </a:moveTo>
                  <a:cubicBezTo>
                    <a:pt x="111984" y="146790"/>
                    <a:pt x="119193" y="149400"/>
                    <a:pt x="124999" y="154195"/>
                  </a:cubicBezTo>
                  <a:lnTo>
                    <a:pt x="104384" y="174778"/>
                  </a:lnTo>
                  <a:lnTo>
                    <a:pt x="83800" y="154195"/>
                  </a:lnTo>
                  <a:cubicBezTo>
                    <a:pt x="89574" y="149400"/>
                    <a:pt x="96783" y="146790"/>
                    <a:pt x="104384" y="146790"/>
                  </a:cubicBezTo>
                  <a:close/>
                  <a:moveTo>
                    <a:pt x="152791" y="1"/>
                  </a:moveTo>
                  <a:cubicBezTo>
                    <a:pt x="137819" y="1"/>
                    <a:pt x="123760" y="5807"/>
                    <a:pt x="113191" y="16408"/>
                  </a:cubicBezTo>
                  <a:lnTo>
                    <a:pt x="104384" y="25183"/>
                  </a:lnTo>
                  <a:lnTo>
                    <a:pt x="95576" y="16408"/>
                  </a:lnTo>
                  <a:cubicBezTo>
                    <a:pt x="84665" y="5481"/>
                    <a:pt x="70328" y="17"/>
                    <a:pt x="55992" y="17"/>
                  </a:cubicBezTo>
                  <a:cubicBezTo>
                    <a:pt x="41656" y="17"/>
                    <a:pt x="27319" y="5481"/>
                    <a:pt x="16408" y="16408"/>
                  </a:cubicBezTo>
                  <a:cubicBezTo>
                    <a:pt x="5839" y="26977"/>
                    <a:pt x="0" y="41036"/>
                    <a:pt x="0" y="55976"/>
                  </a:cubicBezTo>
                  <a:cubicBezTo>
                    <a:pt x="0" y="70949"/>
                    <a:pt x="5839" y="85008"/>
                    <a:pt x="16408" y="95577"/>
                  </a:cubicBezTo>
                  <a:lnTo>
                    <a:pt x="102198" y="181367"/>
                  </a:lnTo>
                  <a:cubicBezTo>
                    <a:pt x="102785" y="181954"/>
                    <a:pt x="103568" y="182280"/>
                    <a:pt x="104384" y="182280"/>
                  </a:cubicBezTo>
                  <a:cubicBezTo>
                    <a:pt x="105199" y="182280"/>
                    <a:pt x="106015" y="181954"/>
                    <a:pt x="106569" y="181367"/>
                  </a:cubicBezTo>
                  <a:lnTo>
                    <a:pt x="192359" y="95577"/>
                  </a:lnTo>
                  <a:cubicBezTo>
                    <a:pt x="201134" y="86835"/>
                    <a:pt x="206614" y="75744"/>
                    <a:pt x="208278" y="63479"/>
                  </a:cubicBezTo>
                  <a:cubicBezTo>
                    <a:pt x="209876" y="51638"/>
                    <a:pt x="207593" y="39405"/>
                    <a:pt x="201852" y="28967"/>
                  </a:cubicBezTo>
                  <a:cubicBezTo>
                    <a:pt x="201274" y="27945"/>
                    <a:pt x="200212" y="27362"/>
                    <a:pt x="199119" y="27362"/>
                  </a:cubicBezTo>
                  <a:cubicBezTo>
                    <a:pt x="198608" y="27362"/>
                    <a:pt x="198090" y="27490"/>
                    <a:pt x="197611" y="27760"/>
                  </a:cubicBezTo>
                  <a:cubicBezTo>
                    <a:pt x="196111" y="28576"/>
                    <a:pt x="195556" y="30468"/>
                    <a:pt x="196404" y="31968"/>
                  </a:cubicBezTo>
                  <a:cubicBezTo>
                    <a:pt x="199275" y="37187"/>
                    <a:pt x="201167" y="42928"/>
                    <a:pt x="202015" y="48833"/>
                  </a:cubicBezTo>
                  <a:cubicBezTo>
                    <a:pt x="178431" y="31087"/>
                    <a:pt x="150899" y="20225"/>
                    <a:pt x="121639" y="17159"/>
                  </a:cubicBezTo>
                  <a:cubicBezTo>
                    <a:pt x="130447" y="10080"/>
                    <a:pt x="141309" y="6198"/>
                    <a:pt x="152791" y="6198"/>
                  </a:cubicBezTo>
                  <a:cubicBezTo>
                    <a:pt x="166068" y="6198"/>
                    <a:pt x="178594" y="11385"/>
                    <a:pt x="187988" y="20780"/>
                  </a:cubicBezTo>
                  <a:cubicBezTo>
                    <a:pt x="189065" y="21889"/>
                    <a:pt x="190141" y="23063"/>
                    <a:pt x="191120" y="24237"/>
                  </a:cubicBezTo>
                  <a:cubicBezTo>
                    <a:pt x="191742" y="24987"/>
                    <a:pt x="192630" y="25368"/>
                    <a:pt x="193521" y="25368"/>
                  </a:cubicBezTo>
                  <a:cubicBezTo>
                    <a:pt x="194219" y="25368"/>
                    <a:pt x="194918" y="25134"/>
                    <a:pt x="195491" y="24661"/>
                  </a:cubicBezTo>
                  <a:cubicBezTo>
                    <a:pt x="196828" y="23552"/>
                    <a:pt x="196991" y="21595"/>
                    <a:pt x="195915" y="20258"/>
                  </a:cubicBezTo>
                  <a:cubicBezTo>
                    <a:pt x="194806" y="18920"/>
                    <a:pt x="193599" y="17648"/>
                    <a:pt x="192359" y="16408"/>
                  </a:cubicBezTo>
                  <a:cubicBezTo>
                    <a:pt x="181791" y="5807"/>
                    <a:pt x="167731" y="1"/>
                    <a:pt x="1527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" name="Google Shape;1023;p43"/>
          <p:cNvGrpSpPr/>
          <p:nvPr/>
        </p:nvGrpSpPr>
        <p:grpSpPr>
          <a:xfrm>
            <a:off x="4039363" y="1187746"/>
            <a:ext cx="366974" cy="392484"/>
            <a:chOff x="1360225" y="238125"/>
            <a:chExt cx="4879975" cy="5219200"/>
          </a:xfrm>
        </p:grpSpPr>
        <p:sp>
          <p:nvSpPr>
            <p:cNvPr id="1024" name="Google Shape;1024;p43"/>
            <p:cNvSpPr/>
            <p:nvPr/>
          </p:nvSpPr>
          <p:spPr>
            <a:xfrm>
              <a:off x="1436075" y="316400"/>
              <a:ext cx="4725025" cy="5062625"/>
            </a:xfrm>
            <a:custGeom>
              <a:rect b="b" l="l" r="r" t="t"/>
              <a:pathLst>
                <a:path extrusionOk="0" h="202505" w="189001">
                  <a:moveTo>
                    <a:pt x="94500" y="49289"/>
                  </a:moveTo>
                  <a:cubicBezTo>
                    <a:pt x="106570" y="49289"/>
                    <a:pt x="117921" y="54019"/>
                    <a:pt x="126435" y="62533"/>
                  </a:cubicBezTo>
                  <a:cubicBezTo>
                    <a:pt x="144050" y="80148"/>
                    <a:pt x="144050" y="108820"/>
                    <a:pt x="126435" y="126435"/>
                  </a:cubicBezTo>
                  <a:cubicBezTo>
                    <a:pt x="117921" y="134949"/>
                    <a:pt x="106570" y="139646"/>
                    <a:pt x="94500" y="139646"/>
                  </a:cubicBezTo>
                  <a:cubicBezTo>
                    <a:pt x="82431" y="139646"/>
                    <a:pt x="71079" y="134949"/>
                    <a:pt x="62565" y="126435"/>
                  </a:cubicBezTo>
                  <a:cubicBezTo>
                    <a:pt x="54019" y="117889"/>
                    <a:pt x="49322" y="106537"/>
                    <a:pt x="49322" y="94468"/>
                  </a:cubicBezTo>
                  <a:cubicBezTo>
                    <a:pt x="49322" y="82431"/>
                    <a:pt x="54019" y="71079"/>
                    <a:pt x="62565" y="62533"/>
                  </a:cubicBezTo>
                  <a:cubicBezTo>
                    <a:pt x="71079" y="54019"/>
                    <a:pt x="82431" y="49289"/>
                    <a:pt x="94500" y="49289"/>
                  </a:cubicBezTo>
                  <a:close/>
                  <a:moveTo>
                    <a:pt x="1" y="1"/>
                  </a:moveTo>
                  <a:lnTo>
                    <a:pt x="1" y="47462"/>
                  </a:lnTo>
                  <a:lnTo>
                    <a:pt x="12918" y="47462"/>
                  </a:lnTo>
                  <a:lnTo>
                    <a:pt x="12918" y="22019"/>
                  </a:lnTo>
                  <a:lnTo>
                    <a:pt x="31479" y="40580"/>
                  </a:lnTo>
                  <a:lnTo>
                    <a:pt x="17061" y="54998"/>
                  </a:lnTo>
                  <a:lnTo>
                    <a:pt x="26194" y="64099"/>
                  </a:lnTo>
                  <a:lnTo>
                    <a:pt x="40612" y="49713"/>
                  </a:lnTo>
                  <a:lnTo>
                    <a:pt x="49126" y="58227"/>
                  </a:lnTo>
                  <a:cubicBezTo>
                    <a:pt x="40906" y="68502"/>
                    <a:pt x="36437" y="81126"/>
                    <a:pt x="36437" y="94468"/>
                  </a:cubicBezTo>
                  <a:cubicBezTo>
                    <a:pt x="36437" y="109995"/>
                    <a:pt x="42472" y="124576"/>
                    <a:pt x="53432" y="135536"/>
                  </a:cubicBezTo>
                  <a:cubicBezTo>
                    <a:pt x="62859" y="144996"/>
                    <a:pt x="74994" y="150770"/>
                    <a:pt x="88042" y="152205"/>
                  </a:cubicBezTo>
                  <a:lnTo>
                    <a:pt x="88042" y="167862"/>
                  </a:lnTo>
                  <a:lnTo>
                    <a:pt x="66284" y="167862"/>
                  </a:lnTo>
                  <a:lnTo>
                    <a:pt x="66284" y="180747"/>
                  </a:lnTo>
                  <a:lnTo>
                    <a:pt x="88042" y="180747"/>
                  </a:lnTo>
                  <a:lnTo>
                    <a:pt x="88042" y="202505"/>
                  </a:lnTo>
                  <a:lnTo>
                    <a:pt x="100959" y="202505"/>
                  </a:lnTo>
                  <a:lnTo>
                    <a:pt x="100959" y="180747"/>
                  </a:lnTo>
                  <a:lnTo>
                    <a:pt x="122717" y="180747"/>
                  </a:lnTo>
                  <a:lnTo>
                    <a:pt x="122717" y="167862"/>
                  </a:lnTo>
                  <a:lnTo>
                    <a:pt x="100959" y="167862"/>
                  </a:lnTo>
                  <a:lnTo>
                    <a:pt x="100959" y="152205"/>
                  </a:lnTo>
                  <a:cubicBezTo>
                    <a:pt x="114007" y="150770"/>
                    <a:pt x="126142" y="144996"/>
                    <a:pt x="135569" y="135536"/>
                  </a:cubicBezTo>
                  <a:cubicBezTo>
                    <a:pt x="156674" y="114431"/>
                    <a:pt x="158109" y="81028"/>
                    <a:pt x="139875" y="58227"/>
                  </a:cubicBezTo>
                  <a:lnTo>
                    <a:pt x="176083" y="22019"/>
                  </a:lnTo>
                  <a:lnTo>
                    <a:pt x="176083" y="47462"/>
                  </a:lnTo>
                  <a:lnTo>
                    <a:pt x="189000" y="47462"/>
                  </a:lnTo>
                  <a:lnTo>
                    <a:pt x="189000" y="1"/>
                  </a:lnTo>
                  <a:lnTo>
                    <a:pt x="141506" y="1"/>
                  </a:lnTo>
                  <a:lnTo>
                    <a:pt x="141506" y="12885"/>
                  </a:lnTo>
                  <a:lnTo>
                    <a:pt x="166982" y="12885"/>
                  </a:lnTo>
                  <a:lnTo>
                    <a:pt x="130741" y="49126"/>
                  </a:lnTo>
                  <a:cubicBezTo>
                    <a:pt x="120498" y="40873"/>
                    <a:pt x="107842" y="36404"/>
                    <a:pt x="94500" y="36404"/>
                  </a:cubicBezTo>
                  <a:cubicBezTo>
                    <a:pt x="81159" y="36404"/>
                    <a:pt x="68502" y="40873"/>
                    <a:pt x="58260" y="49126"/>
                  </a:cubicBezTo>
                  <a:lnTo>
                    <a:pt x="49713" y="40580"/>
                  </a:lnTo>
                  <a:lnTo>
                    <a:pt x="64131" y="26162"/>
                  </a:lnTo>
                  <a:lnTo>
                    <a:pt x="54998" y="17061"/>
                  </a:lnTo>
                  <a:lnTo>
                    <a:pt x="40612" y="31446"/>
                  </a:lnTo>
                  <a:lnTo>
                    <a:pt x="22019" y="12885"/>
                  </a:lnTo>
                  <a:lnTo>
                    <a:pt x="47495" y="12885"/>
                  </a:lnTo>
                  <a:lnTo>
                    <a:pt x="47495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43"/>
            <p:cNvSpPr/>
            <p:nvPr/>
          </p:nvSpPr>
          <p:spPr>
            <a:xfrm>
              <a:off x="1360225" y="238125"/>
              <a:ext cx="4879975" cy="5219200"/>
            </a:xfrm>
            <a:custGeom>
              <a:rect b="b" l="l" r="r" t="t"/>
              <a:pathLst>
                <a:path extrusionOk="0" h="208768" w="195199">
                  <a:moveTo>
                    <a:pt x="3100" y="0"/>
                  </a:moveTo>
                  <a:cubicBezTo>
                    <a:pt x="1371" y="0"/>
                    <a:pt x="1" y="1403"/>
                    <a:pt x="1" y="3132"/>
                  </a:cubicBezTo>
                  <a:lnTo>
                    <a:pt x="1" y="50593"/>
                  </a:lnTo>
                  <a:cubicBezTo>
                    <a:pt x="1" y="52322"/>
                    <a:pt x="1371" y="53725"/>
                    <a:pt x="3100" y="53725"/>
                  </a:cubicBezTo>
                  <a:lnTo>
                    <a:pt x="16017" y="53725"/>
                  </a:lnTo>
                  <a:cubicBezTo>
                    <a:pt x="17714" y="53725"/>
                    <a:pt x="19116" y="52322"/>
                    <a:pt x="19116" y="50593"/>
                  </a:cubicBezTo>
                  <a:lnTo>
                    <a:pt x="19116" y="32652"/>
                  </a:lnTo>
                  <a:lnTo>
                    <a:pt x="30174" y="43711"/>
                  </a:lnTo>
                  <a:lnTo>
                    <a:pt x="17974" y="55910"/>
                  </a:lnTo>
                  <a:cubicBezTo>
                    <a:pt x="16735" y="57117"/>
                    <a:pt x="16735" y="59107"/>
                    <a:pt x="17974" y="60314"/>
                  </a:cubicBezTo>
                  <a:lnTo>
                    <a:pt x="27075" y="69448"/>
                  </a:lnTo>
                  <a:cubicBezTo>
                    <a:pt x="27663" y="70035"/>
                    <a:pt x="28478" y="70361"/>
                    <a:pt x="29294" y="70361"/>
                  </a:cubicBezTo>
                  <a:cubicBezTo>
                    <a:pt x="30109" y="70361"/>
                    <a:pt x="30925" y="70035"/>
                    <a:pt x="31512" y="69448"/>
                  </a:cubicBezTo>
                  <a:lnTo>
                    <a:pt x="43712" y="57248"/>
                  </a:lnTo>
                  <a:lnTo>
                    <a:pt x="48083" y="61619"/>
                  </a:lnTo>
                  <a:cubicBezTo>
                    <a:pt x="43777" y="67523"/>
                    <a:pt x="40613" y="74047"/>
                    <a:pt x="38655" y="81093"/>
                  </a:cubicBezTo>
                  <a:cubicBezTo>
                    <a:pt x="38199" y="82757"/>
                    <a:pt x="39145" y="84485"/>
                    <a:pt x="40808" y="84942"/>
                  </a:cubicBezTo>
                  <a:cubicBezTo>
                    <a:pt x="41085" y="85018"/>
                    <a:pt x="41364" y="85054"/>
                    <a:pt x="41638" y="85054"/>
                  </a:cubicBezTo>
                  <a:cubicBezTo>
                    <a:pt x="43012" y="85054"/>
                    <a:pt x="44277" y="84144"/>
                    <a:pt x="44658" y="82757"/>
                  </a:cubicBezTo>
                  <a:cubicBezTo>
                    <a:pt x="46647" y="75645"/>
                    <a:pt x="50007" y="69121"/>
                    <a:pt x="54672" y="63315"/>
                  </a:cubicBezTo>
                  <a:cubicBezTo>
                    <a:pt x="55650" y="62076"/>
                    <a:pt x="55553" y="60282"/>
                    <a:pt x="54443" y="59140"/>
                  </a:cubicBezTo>
                  <a:lnTo>
                    <a:pt x="45897" y="50626"/>
                  </a:lnTo>
                  <a:cubicBezTo>
                    <a:pt x="45294" y="50023"/>
                    <a:pt x="44494" y="49721"/>
                    <a:pt x="43695" y="49721"/>
                  </a:cubicBezTo>
                  <a:cubicBezTo>
                    <a:pt x="42896" y="49721"/>
                    <a:pt x="42097" y="50023"/>
                    <a:pt x="41493" y="50626"/>
                  </a:cubicBezTo>
                  <a:lnTo>
                    <a:pt x="29294" y="62826"/>
                  </a:lnTo>
                  <a:lnTo>
                    <a:pt x="24596" y="58129"/>
                  </a:lnTo>
                  <a:lnTo>
                    <a:pt x="36796" y="45929"/>
                  </a:lnTo>
                  <a:cubicBezTo>
                    <a:pt x="38003" y="44689"/>
                    <a:pt x="38003" y="42732"/>
                    <a:pt x="36796" y="41492"/>
                  </a:cubicBezTo>
                  <a:lnTo>
                    <a:pt x="18203" y="22932"/>
                  </a:lnTo>
                  <a:cubicBezTo>
                    <a:pt x="17609" y="22338"/>
                    <a:pt x="16808" y="22011"/>
                    <a:pt x="15989" y="22011"/>
                  </a:cubicBezTo>
                  <a:cubicBezTo>
                    <a:pt x="15593" y="22011"/>
                    <a:pt x="15193" y="22087"/>
                    <a:pt x="14810" y="22247"/>
                  </a:cubicBezTo>
                  <a:cubicBezTo>
                    <a:pt x="13636" y="22736"/>
                    <a:pt x="12886" y="23878"/>
                    <a:pt x="12886" y="25150"/>
                  </a:cubicBezTo>
                  <a:lnTo>
                    <a:pt x="12886" y="47462"/>
                  </a:lnTo>
                  <a:lnTo>
                    <a:pt x="6231" y="47462"/>
                  </a:lnTo>
                  <a:lnTo>
                    <a:pt x="6231" y="6230"/>
                  </a:lnTo>
                  <a:lnTo>
                    <a:pt x="47463" y="6230"/>
                  </a:lnTo>
                  <a:lnTo>
                    <a:pt x="47463" y="12885"/>
                  </a:lnTo>
                  <a:lnTo>
                    <a:pt x="25118" y="12885"/>
                  </a:lnTo>
                  <a:cubicBezTo>
                    <a:pt x="23846" y="12885"/>
                    <a:pt x="22737" y="13668"/>
                    <a:pt x="22248" y="14809"/>
                  </a:cubicBezTo>
                  <a:cubicBezTo>
                    <a:pt x="21758" y="15984"/>
                    <a:pt x="22019" y="17321"/>
                    <a:pt x="22900" y="18235"/>
                  </a:cubicBezTo>
                  <a:lnTo>
                    <a:pt x="41493" y="36795"/>
                  </a:lnTo>
                  <a:cubicBezTo>
                    <a:pt x="42097" y="37399"/>
                    <a:pt x="42896" y="37700"/>
                    <a:pt x="43695" y="37700"/>
                  </a:cubicBezTo>
                  <a:cubicBezTo>
                    <a:pt x="44494" y="37700"/>
                    <a:pt x="45294" y="37399"/>
                    <a:pt x="45897" y="36795"/>
                  </a:cubicBezTo>
                  <a:lnTo>
                    <a:pt x="58097" y="24595"/>
                  </a:lnTo>
                  <a:lnTo>
                    <a:pt x="62794" y="29293"/>
                  </a:lnTo>
                  <a:lnTo>
                    <a:pt x="50594" y="41492"/>
                  </a:lnTo>
                  <a:cubicBezTo>
                    <a:pt x="49387" y="42732"/>
                    <a:pt x="49387" y="44689"/>
                    <a:pt x="50594" y="45929"/>
                  </a:cubicBezTo>
                  <a:lnTo>
                    <a:pt x="59141" y="54443"/>
                  </a:lnTo>
                  <a:cubicBezTo>
                    <a:pt x="59737" y="55057"/>
                    <a:pt x="60532" y="55369"/>
                    <a:pt x="61332" y="55369"/>
                  </a:cubicBezTo>
                  <a:cubicBezTo>
                    <a:pt x="62019" y="55369"/>
                    <a:pt x="62711" y="55138"/>
                    <a:pt x="63283" y="54671"/>
                  </a:cubicBezTo>
                  <a:cubicBezTo>
                    <a:pt x="73102" y="46810"/>
                    <a:pt x="84943" y="42667"/>
                    <a:pt x="97600" y="42667"/>
                  </a:cubicBezTo>
                  <a:cubicBezTo>
                    <a:pt x="110256" y="42667"/>
                    <a:pt x="122097" y="46810"/>
                    <a:pt x="131916" y="54671"/>
                  </a:cubicBezTo>
                  <a:cubicBezTo>
                    <a:pt x="132489" y="55138"/>
                    <a:pt x="133173" y="55369"/>
                    <a:pt x="133856" y="55369"/>
                  </a:cubicBezTo>
                  <a:cubicBezTo>
                    <a:pt x="134651" y="55369"/>
                    <a:pt x="135444" y="55057"/>
                    <a:pt x="136058" y="54443"/>
                  </a:cubicBezTo>
                  <a:lnTo>
                    <a:pt x="172299" y="18235"/>
                  </a:lnTo>
                  <a:cubicBezTo>
                    <a:pt x="173180" y="17321"/>
                    <a:pt x="173441" y="15984"/>
                    <a:pt x="172951" y="14809"/>
                  </a:cubicBezTo>
                  <a:cubicBezTo>
                    <a:pt x="172462" y="13668"/>
                    <a:pt x="171353" y="12885"/>
                    <a:pt x="170081" y="12885"/>
                  </a:cubicBezTo>
                  <a:lnTo>
                    <a:pt x="147736" y="12885"/>
                  </a:lnTo>
                  <a:lnTo>
                    <a:pt x="147736" y="6230"/>
                  </a:lnTo>
                  <a:lnTo>
                    <a:pt x="188968" y="6230"/>
                  </a:lnTo>
                  <a:lnTo>
                    <a:pt x="188968" y="47462"/>
                  </a:lnTo>
                  <a:lnTo>
                    <a:pt x="182313" y="47462"/>
                  </a:lnTo>
                  <a:lnTo>
                    <a:pt x="182313" y="25150"/>
                  </a:lnTo>
                  <a:cubicBezTo>
                    <a:pt x="182313" y="23878"/>
                    <a:pt x="181563" y="22736"/>
                    <a:pt x="180389" y="22247"/>
                  </a:cubicBezTo>
                  <a:cubicBezTo>
                    <a:pt x="180006" y="22087"/>
                    <a:pt x="179606" y="22011"/>
                    <a:pt x="179211" y="22011"/>
                  </a:cubicBezTo>
                  <a:cubicBezTo>
                    <a:pt x="178392" y="22011"/>
                    <a:pt x="177590" y="22338"/>
                    <a:pt x="176996" y="22932"/>
                  </a:cubicBezTo>
                  <a:lnTo>
                    <a:pt x="140756" y="59172"/>
                  </a:lnTo>
                  <a:cubicBezTo>
                    <a:pt x="139647" y="60282"/>
                    <a:pt x="139549" y="62076"/>
                    <a:pt x="140527" y="63315"/>
                  </a:cubicBezTo>
                  <a:cubicBezTo>
                    <a:pt x="148911" y="73786"/>
                    <a:pt x="153151" y="86997"/>
                    <a:pt x="152434" y="100502"/>
                  </a:cubicBezTo>
                  <a:cubicBezTo>
                    <a:pt x="151749" y="114072"/>
                    <a:pt x="146073" y="126859"/>
                    <a:pt x="136450" y="136482"/>
                  </a:cubicBezTo>
                  <a:cubicBezTo>
                    <a:pt x="127512" y="145419"/>
                    <a:pt x="116193" y="150867"/>
                    <a:pt x="103699" y="152237"/>
                  </a:cubicBezTo>
                  <a:cubicBezTo>
                    <a:pt x="102134" y="152400"/>
                    <a:pt x="100927" y="153737"/>
                    <a:pt x="100927" y="155336"/>
                  </a:cubicBezTo>
                  <a:lnTo>
                    <a:pt x="100927" y="170993"/>
                  </a:lnTo>
                  <a:cubicBezTo>
                    <a:pt x="100927" y="172722"/>
                    <a:pt x="102329" y="174125"/>
                    <a:pt x="104058" y="174125"/>
                  </a:cubicBezTo>
                  <a:lnTo>
                    <a:pt x="122684" y="174125"/>
                  </a:lnTo>
                  <a:lnTo>
                    <a:pt x="122684" y="180779"/>
                  </a:lnTo>
                  <a:lnTo>
                    <a:pt x="104058" y="180779"/>
                  </a:lnTo>
                  <a:cubicBezTo>
                    <a:pt x="102329" y="180779"/>
                    <a:pt x="100927" y="182182"/>
                    <a:pt x="100927" y="183878"/>
                  </a:cubicBezTo>
                  <a:lnTo>
                    <a:pt x="100927" y="202537"/>
                  </a:lnTo>
                  <a:lnTo>
                    <a:pt x="94272" y="202537"/>
                  </a:lnTo>
                  <a:lnTo>
                    <a:pt x="94272" y="183878"/>
                  </a:lnTo>
                  <a:cubicBezTo>
                    <a:pt x="94272" y="182182"/>
                    <a:pt x="92870" y="180779"/>
                    <a:pt x="91141" y="180779"/>
                  </a:cubicBezTo>
                  <a:lnTo>
                    <a:pt x="72515" y="180779"/>
                  </a:lnTo>
                  <a:lnTo>
                    <a:pt x="72515" y="174125"/>
                  </a:lnTo>
                  <a:lnTo>
                    <a:pt x="91141" y="174125"/>
                  </a:lnTo>
                  <a:cubicBezTo>
                    <a:pt x="92870" y="174125"/>
                    <a:pt x="94272" y="172722"/>
                    <a:pt x="94272" y="170993"/>
                  </a:cubicBezTo>
                  <a:lnTo>
                    <a:pt x="94272" y="155336"/>
                  </a:lnTo>
                  <a:cubicBezTo>
                    <a:pt x="94272" y="153737"/>
                    <a:pt x="93065" y="152400"/>
                    <a:pt x="91500" y="152237"/>
                  </a:cubicBezTo>
                  <a:cubicBezTo>
                    <a:pt x="79006" y="150867"/>
                    <a:pt x="67687" y="145419"/>
                    <a:pt x="58749" y="136482"/>
                  </a:cubicBezTo>
                  <a:cubicBezTo>
                    <a:pt x="48376" y="126076"/>
                    <a:pt x="42635" y="112278"/>
                    <a:pt x="42635" y="97599"/>
                  </a:cubicBezTo>
                  <a:cubicBezTo>
                    <a:pt x="42635" y="95511"/>
                    <a:pt x="42766" y="93391"/>
                    <a:pt x="42994" y="91336"/>
                  </a:cubicBezTo>
                  <a:cubicBezTo>
                    <a:pt x="43190" y="89607"/>
                    <a:pt x="41950" y="88074"/>
                    <a:pt x="40254" y="87878"/>
                  </a:cubicBezTo>
                  <a:cubicBezTo>
                    <a:pt x="40133" y="87864"/>
                    <a:pt x="40013" y="87858"/>
                    <a:pt x="39895" y="87858"/>
                  </a:cubicBezTo>
                  <a:cubicBezTo>
                    <a:pt x="38317" y="87858"/>
                    <a:pt x="36978" y="89040"/>
                    <a:pt x="36796" y="90618"/>
                  </a:cubicBezTo>
                  <a:cubicBezTo>
                    <a:pt x="36535" y="92934"/>
                    <a:pt x="36405" y="95283"/>
                    <a:pt x="36405" y="97599"/>
                  </a:cubicBezTo>
                  <a:cubicBezTo>
                    <a:pt x="36405" y="113974"/>
                    <a:pt x="42766" y="129338"/>
                    <a:pt x="54313" y="140885"/>
                  </a:cubicBezTo>
                  <a:cubicBezTo>
                    <a:pt x="63610" y="150182"/>
                    <a:pt x="75222" y="156086"/>
                    <a:pt x="88042" y="158076"/>
                  </a:cubicBezTo>
                  <a:lnTo>
                    <a:pt x="88042" y="167862"/>
                  </a:lnTo>
                  <a:lnTo>
                    <a:pt x="69383" y="167862"/>
                  </a:lnTo>
                  <a:cubicBezTo>
                    <a:pt x="67687" y="167862"/>
                    <a:pt x="66284" y="169264"/>
                    <a:pt x="66284" y="170993"/>
                  </a:cubicBezTo>
                  <a:lnTo>
                    <a:pt x="66284" y="183878"/>
                  </a:lnTo>
                  <a:cubicBezTo>
                    <a:pt x="66284" y="185607"/>
                    <a:pt x="67687" y="187010"/>
                    <a:pt x="69383" y="187010"/>
                  </a:cubicBezTo>
                  <a:lnTo>
                    <a:pt x="88042" y="187010"/>
                  </a:lnTo>
                  <a:lnTo>
                    <a:pt x="88042" y="205636"/>
                  </a:lnTo>
                  <a:cubicBezTo>
                    <a:pt x="88042" y="207364"/>
                    <a:pt x="89412" y="208767"/>
                    <a:pt x="91141" y="208767"/>
                  </a:cubicBezTo>
                  <a:lnTo>
                    <a:pt x="104058" y="208767"/>
                  </a:lnTo>
                  <a:cubicBezTo>
                    <a:pt x="105755" y="208767"/>
                    <a:pt x="107157" y="207364"/>
                    <a:pt x="107157" y="205636"/>
                  </a:cubicBezTo>
                  <a:lnTo>
                    <a:pt x="107157" y="187010"/>
                  </a:lnTo>
                  <a:lnTo>
                    <a:pt x="125816" y="187010"/>
                  </a:lnTo>
                  <a:cubicBezTo>
                    <a:pt x="127512" y="187010"/>
                    <a:pt x="128915" y="185607"/>
                    <a:pt x="128915" y="183878"/>
                  </a:cubicBezTo>
                  <a:lnTo>
                    <a:pt x="128915" y="170993"/>
                  </a:lnTo>
                  <a:cubicBezTo>
                    <a:pt x="128915" y="169264"/>
                    <a:pt x="127512" y="167862"/>
                    <a:pt x="125816" y="167862"/>
                  </a:cubicBezTo>
                  <a:lnTo>
                    <a:pt x="107157" y="167862"/>
                  </a:lnTo>
                  <a:lnTo>
                    <a:pt x="107157" y="158076"/>
                  </a:lnTo>
                  <a:cubicBezTo>
                    <a:pt x="119977" y="156086"/>
                    <a:pt x="131589" y="150182"/>
                    <a:pt x="140886" y="140885"/>
                  </a:cubicBezTo>
                  <a:cubicBezTo>
                    <a:pt x="151585" y="130186"/>
                    <a:pt x="157881" y="115964"/>
                    <a:pt x="158697" y="100795"/>
                  </a:cubicBezTo>
                  <a:cubicBezTo>
                    <a:pt x="159414" y="86736"/>
                    <a:pt x="155304" y="72938"/>
                    <a:pt x="147117" y="61652"/>
                  </a:cubicBezTo>
                  <a:lnTo>
                    <a:pt x="176083" y="32652"/>
                  </a:lnTo>
                  <a:lnTo>
                    <a:pt x="176083" y="50593"/>
                  </a:lnTo>
                  <a:cubicBezTo>
                    <a:pt x="176083" y="52322"/>
                    <a:pt x="177486" y="53725"/>
                    <a:pt x="179182" y="53725"/>
                  </a:cubicBezTo>
                  <a:lnTo>
                    <a:pt x="192099" y="53725"/>
                  </a:lnTo>
                  <a:cubicBezTo>
                    <a:pt x="193828" y="53725"/>
                    <a:pt x="195198" y="52322"/>
                    <a:pt x="195198" y="50593"/>
                  </a:cubicBezTo>
                  <a:lnTo>
                    <a:pt x="195198" y="3132"/>
                  </a:lnTo>
                  <a:cubicBezTo>
                    <a:pt x="195198" y="1403"/>
                    <a:pt x="193828" y="0"/>
                    <a:pt x="192099" y="0"/>
                  </a:cubicBezTo>
                  <a:lnTo>
                    <a:pt x="144605" y="0"/>
                  </a:lnTo>
                  <a:cubicBezTo>
                    <a:pt x="142909" y="0"/>
                    <a:pt x="141506" y="1403"/>
                    <a:pt x="141506" y="3132"/>
                  </a:cubicBezTo>
                  <a:lnTo>
                    <a:pt x="141506" y="16016"/>
                  </a:lnTo>
                  <a:cubicBezTo>
                    <a:pt x="141506" y="17745"/>
                    <a:pt x="142909" y="19148"/>
                    <a:pt x="144605" y="19148"/>
                  </a:cubicBezTo>
                  <a:lnTo>
                    <a:pt x="162546" y="19148"/>
                  </a:lnTo>
                  <a:lnTo>
                    <a:pt x="133579" y="48114"/>
                  </a:lnTo>
                  <a:cubicBezTo>
                    <a:pt x="123108" y="40449"/>
                    <a:pt x="110745" y="36404"/>
                    <a:pt x="97600" y="36404"/>
                  </a:cubicBezTo>
                  <a:cubicBezTo>
                    <a:pt x="84454" y="36404"/>
                    <a:pt x="72091" y="40449"/>
                    <a:pt x="61620" y="48114"/>
                  </a:cubicBezTo>
                  <a:lnTo>
                    <a:pt x="57216" y="43711"/>
                  </a:lnTo>
                  <a:lnTo>
                    <a:pt x="69416" y="31511"/>
                  </a:lnTo>
                  <a:cubicBezTo>
                    <a:pt x="70656" y="30304"/>
                    <a:pt x="70656" y="28314"/>
                    <a:pt x="69416" y="27107"/>
                  </a:cubicBezTo>
                  <a:lnTo>
                    <a:pt x="60315" y="17974"/>
                  </a:lnTo>
                  <a:cubicBezTo>
                    <a:pt x="59728" y="17386"/>
                    <a:pt x="58945" y="17060"/>
                    <a:pt x="58097" y="17060"/>
                  </a:cubicBezTo>
                  <a:cubicBezTo>
                    <a:pt x="57281" y="17060"/>
                    <a:pt x="56499" y="17386"/>
                    <a:pt x="55911" y="17974"/>
                  </a:cubicBezTo>
                  <a:lnTo>
                    <a:pt x="43712" y="30173"/>
                  </a:lnTo>
                  <a:lnTo>
                    <a:pt x="32653" y="19148"/>
                  </a:lnTo>
                  <a:lnTo>
                    <a:pt x="50594" y="19148"/>
                  </a:lnTo>
                  <a:cubicBezTo>
                    <a:pt x="52323" y="19148"/>
                    <a:pt x="53693" y="17745"/>
                    <a:pt x="53693" y="16016"/>
                  </a:cubicBezTo>
                  <a:lnTo>
                    <a:pt x="53693" y="3132"/>
                  </a:lnTo>
                  <a:cubicBezTo>
                    <a:pt x="53693" y="1403"/>
                    <a:pt x="52323" y="0"/>
                    <a:pt x="505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3"/>
            <p:cNvSpPr/>
            <p:nvPr/>
          </p:nvSpPr>
          <p:spPr>
            <a:xfrm>
              <a:off x="2592450" y="1471150"/>
              <a:ext cx="2463650" cy="2414700"/>
            </a:xfrm>
            <a:custGeom>
              <a:rect b="b" l="l" r="r" t="t"/>
              <a:pathLst>
                <a:path extrusionOk="0" h="96588" w="98546">
                  <a:moveTo>
                    <a:pt x="48311" y="0"/>
                  </a:moveTo>
                  <a:cubicBezTo>
                    <a:pt x="35393" y="0"/>
                    <a:pt x="23291" y="5024"/>
                    <a:pt x="14158" y="14125"/>
                  </a:cubicBezTo>
                  <a:cubicBezTo>
                    <a:pt x="5024" y="23258"/>
                    <a:pt x="1" y="35393"/>
                    <a:pt x="1" y="48278"/>
                  </a:cubicBezTo>
                  <a:cubicBezTo>
                    <a:pt x="1" y="61195"/>
                    <a:pt x="5024" y="73330"/>
                    <a:pt x="14158" y="82431"/>
                  </a:cubicBezTo>
                  <a:cubicBezTo>
                    <a:pt x="23291" y="91564"/>
                    <a:pt x="35426" y="96588"/>
                    <a:pt x="48311" y="96588"/>
                  </a:cubicBezTo>
                  <a:cubicBezTo>
                    <a:pt x="61195" y="96588"/>
                    <a:pt x="73330" y="91564"/>
                    <a:pt x="82464" y="82431"/>
                  </a:cubicBezTo>
                  <a:cubicBezTo>
                    <a:pt x="93554" y="71372"/>
                    <a:pt x="98545" y="55519"/>
                    <a:pt x="95870" y="40025"/>
                  </a:cubicBezTo>
                  <a:cubicBezTo>
                    <a:pt x="95608" y="38482"/>
                    <a:pt x="94308" y="37433"/>
                    <a:pt x="92826" y="37433"/>
                  </a:cubicBezTo>
                  <a:cubicBezTo>
                    <a:pt x="92647" y="37433"/>
                    <a:pt x="92465" y="37449"/>
                    <a:pt x="92282" y="37480"/>
                  </a:cubicBezTo>
                  <a:cubicBezTo>
                    <a:pt x="90586" y="37774"/>
                    <a:pt x="89444" y="39372"/>
                    <a:pt x="89738" y="41069"/>
                  </a:cubicBezTo>
                  <a:cubicBezTo>
                    <a:pt x="92054" y="54573"/>
                    <a:pt x="87683" y="68371"/>
                    <a:pt x="78060" y="78027"/>
                  </a:cubicBezTo>
                  <a:cubicBezTo>
                    <a:pt x="70101" y="85986"/>
                    <a:pt x="59532" y="90357"/>
                    <a:pt x="48311" y="90357"/>
                  </a:cubicBezTo>
                  <a:cubicBezTo>
                    <a:pt x="37089" y="90357"/>
                    <a:pt x="26520" y="85986"/>
                    <a:pt x="18561" y="78027"/>
                  </a:cubicBezTo>
                  <a:cubicBezTo>
                    <a:pt x="10635" y="70100"/>
                    <a:pt x="6264" y="59531"/>
                    <a:pt x="6264" y="48278"/>
                  </a:cubicBezTo>
                  <a:cubicBezTo>
                    <a:pt x="6264" y="37056"/>
                    <a:pt x="10635" y="26488"/>
                    <a:pt x="18561" y="18561"/>
                  </a:cubicBezTo>
                  <a:cubicBezTo>
                    <a:pt x="26520" y="10602"/>
                    <a:pt x="37089" y="6231"/>
                    <a:pt x="48311" y="6231"/>
                  </a:cubicBezTo>
                  <a:cubicBezTo>
                    <a:pt x="59532" y="6231"/>
                    <a:pt x="70101" y="10602"/>
                    <a:pt x="78060" y="18561"/>
                  </a:cubicBezTo>
                  <a:cubicBezTo>
                    <a:pt x="81485" y="21986"/>
                    <a:pt x="84258" y="25933"/>
                    <a:pt x="86313" y="30271"/>
                  </a:cubicBezTo>
                  <a:cubicBezTo>
                    <a:pt x="86856" y="31405"/>
                    <a:pt x="87980" y="32077"/>
                    <a:pt x="89154" y="32077"/>
                  </a:cubicBezTo>
                  <a:cubicBezTo>
                    <a:pt x="89601" y="32077"/>
                    <a:pt x="90056" y="31979"/>
                    <a:pt x="90488" y="31772"/>
                  </a:cubicBezTo>
                  <a:cubicBezTo>
                    <a:pt x="92021" y="31022"/>
                    <a:pt x="92706" y="29162"/>
                    <a:pt x="91956" y="27629"/>
                  </a:cubicBezTo>
                  <a:cubicBezTo>
                    <a:pt x="89607" y="22606"/>
                    <a:pt x="86411" y="18072"/>
                    <a:pt x="82464" y="14125"/>
                  </a:cubicBezTo>
                  <a:cubicBezTo>
                    <a:pt x="73330" y="5024"/>
                    <a:pt x="61195" y="0"/>
                    <a:pt x="483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" name="Google Shape;1027;p43"/>
          <p:cNvGrpSpPr/>
          <p:nvPr/>
        </p:nvGrpSpPr>
        <p:grpSpPr>
          <a:xfrm>
            <a:off x="6429128" y="1162649"/>
            <a:ext cx="382567" cy="385177"/>
            <a:chOff x="1190625" y="238125"/>
            <a:chExt cx="5219200" cy="5219200"/>
          </a:xfrm>
        </p:grpSpPr>
        <p:sp>
          <p:nvSpPr>
            <p:cNvPr id="1028" name="Google Shape;1028;p43"/>
            <p:cNvSpPr/>
            <p:nvPr/>
          </p:nvSpPr>
          <p:spPr>
            <a:xfrm>
              <a:off x="1268075" y="315575"/>
              <a:ext cx="5064275" cy="5064275"/>
            </a:xfrm>
            <a:custGeom>
              <a:rect b="b" l="l" r="r" t="t"/>
              <a:pathLst>
                <a:path extrusionOk="0" h="202571" w="202571">
                  <a:moveTo>
                    <a:pt x="90945" y="21334"/>
                  </a:moveTo>
                  <a:lnTo>
                    <a:pt x="90945" y="97012"/>
                  </a:lnTo>
                  <a:lnTo>
                    <a:pt x="37481" y="150476"/>
                  </a:lnTo>
                  <a:cubicBezTo>
                    <a:pt x="26945" y="136874"/>
                    <a:pt x="20682" y="119781"/>
                    <a:pt x="20682" y="101286"/>
                  </a:cubicBezTo>
                  <a:cubicBezTo>
                    <a:pt x="20682" y="60348"/>
                    <a:pt x="51377" y="26423"/>
                    <a:pt x="90945" y="21334"/>
                  </a:cubicBezTo>
                  <a:close/>
                  <a:moveTo>
                    <a:pt x="111626" y="21334"/>
                  </a:moveTo>
                  <a:cubicBezTo>
                    <a:pt x="151194" y="26423"/>
                    <a:pt x="181889" y="60348"/>
                    <a:pt x="181889" y="101286"/>
                  </a:cubicBezTo>
                  <a:cubicBezTo>
                    <a:pt x="181889" y="119781"/>
                    <a:pt x="175626" y="136874"/>
                    <a:pt x="165090" y="150476"/>
                  </a:cubicBezTo>
                  <a:lnTo>
                    <a:pt x="111626" y="97012"/>
                  </a:lnTo>
                  <a:lnTo>
                    <a:pt x="111626" y="21334"/>
                  </a:lnTo>
                  <a:close/>
                  <a:moveTo>
                    <a:pt x="90945" y="126240"/>
                  </a:moveTo>
                  <a:lnTo>
                    <a:pt x="90945" y="181237"/>
                  </a:lnTo>
                  <a:cubicBezTo>
                    <a:pt x="76429" y="179378"/>
                    <a:pt x="63120" y="173636"/>
                    <a:pt x="52095" y="165090"/>
                  </a:cubicBezTo>
                  <a:lnTo>
                    <a:pt x="90945" y="126240"/>
                  </a:lnTo>
                  <a:close/>
                  <a:moveTo>
                    <a:pt x="111626" y="126240"/>
                  </a:moveTo>
                  <a:lnTo>
                    <a:pt x="150476" y="165090"/>
                  </a:lnTo>
                  <a:cubicBezTo>
                    <a:pt x="139451" y="173636"/>
                    <a:pt x="126142" y="179378"/>
                    <a:pt x="111626" y="181237"/>
                  </a:cubicBezTo>
                  <a:lnTo>
                    <a:pt x="111626" y="126240"/>
                  </a:lnTo>
                  <a:close/>
                  <a:moveTo>
                    <a:pt x="101286" y="1"/>
                  </a:moveTo>
                  <a:cubicBezTo>
                    <a:pt x="45343" y="1"/>
                    <a:pt x="1" y="45342"/>
                    <a:pt x="1" y="101286"/>
                  </a:cubicBezTo>
                  <a:cubicBezTo>
                    <a:pt x="1" y="157229"/>
                    <a:pt x="45343" y="202570"/>
                    <a:pt x="101286" y="202570"/>
                  </a:cubicBezTo>
                  <a:cubicBezTo>
                    <a:pt x="157229" y="202570"/>
                    <a:pt x="202570" y="157229"/>
                    <a:pt x="202570" y="101286"/>
                  </a:cubicBezTo>
                  <a:cubicBezTo>
                    <a:pt x="202570" y="45342"/>
                    <a:pt x="157229" y="1"/>
                    <a:pt x="101286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3"/>
            <p:cNvSpPr/>
            <p:nvPr/>
          </p:nvSpPr>
          <p:spPr>
            <a:xfrm>
              <a:off x="1913150" y="4535775"/>
              <a:ext cx="3774125" cy="844075"/>
            </a:xfrm>
            <a:custGeom>
              <a:rect b="b" l="l" r="r" t="t"/>
              <a:pathLst>
                <a:path extrusionOk="0" h="33763" w="150965">
                  <a:moveTo>
                    <a:pt x="0" y="1"/>
                  </a:moveTo>
                  <a:cubicBezTo>
                    <a:pt x="18528" y="20714"/>
                    <a:pt x="45472" y="33762"/>
                    <a:pt x="75483" y="33762"/>
                  </a:cubicBezTo>
                  <a:cubicBezTo>
                    <a:pt x="105493" y="33762"/>
                    <a:pt x="132437" y="20714"/>
                    <a:pt x="150965" y="1"/>
                  </a:cubicBezTo>
                  <a:lnTo>
                    <a:pt x="119487" y="1"/>
                  </a:lnTo>
                  <a:cubicBezTo>
                    <a:pt x="109538" y="6492"/>
                    <a:pt x="98121" y="10863"/>
                    <a:pt x="85823" y="12429"/>
                  </a:cubicBezTo>
                  <a:lnTo>
                    <a:pt x="85823" y="1"/>
                  </a:lnTo>
                  <a:lnTo>
                    <a:pt x="65142" y="1"/>
                  </a:lnTo>
                  <a:lnTo>
                    <a:pt x="65142" y="12429"/>
                  </a:lnTo>
                  <a:cubicBezTo>
                    <a:pt x="52844" y="10863"/>
                    <a:pt x="41427" y="6492"/>
                    <a:pt x="31511" y="1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3"/>
            <p:cNvSpPr/>
            <p:nvPr/>
          </p:nvSpPr>
          <p:spPr>
            <a:xfrm>
              <a:off x="1412425" y="3691750"/>
              <a:ext cx="1909100" cy="844050"/>
            </a:xfrm>
            <a:custGeom>
              <a:rect b="b" l="l" r="r" t="t"/>
              <a:pathLst>
                <a:path extrusionOk="0" h="33762" w="76364">
                  <a:moveTo>
                    <a:pt x="1" y="0"/>
                  </a:moveTo>
                  <a:cubicBezTo>
                    <a:pt x="4437" y="12591"/>
                    <a:pt x="11287" y="24008"/>
                    <a:pt x="20029" y="33762"/>
                  </a:cubicBezTo>
                  <a:lnTo>
                    <a:pt x="51540" y="33762"/>
                  </a:lnTo>
                  <a:cubicBezTo>
                    <a:pt x="49746" y="32587"/>
                    <a:pt x="48017" y="31348"/>
                    <a:pt x="46321" y="30043"/>
                  </a:cubicBezTo>
                  <a:lnTo>
                    <a:pt x="76364" y="0"/>
                  </a:lnTo>
                  <a:lnTo>
                    <a:pt x="47136" y="0"/>
                  </a:lnTo>
                  <a:lnTo>
                    <a:pt x="31707" y="15429"/>
                  </a:lnTo>
                  <a:cubicBezTo>
                    <a:pt x="28021" y="10667"/>
                    <a:pt x="24857" y="5513"/>
                    <a:pt x="22313" y="0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3"/>
            <p:cNvSpPr/>
            <p:nvPr/>
          </p:nvSpPr>
          <p:spPr>
            <a:xfrm>
              <a:off x="3541700" y="3691750"/>
              <a:ext cx="517050" cy="844050"/>
            </a:xfrm>
            <a:custGeom>
              <a:rect b="b" l="l" r="r" t="t"/>
              <a:pathLst>
                <a:path extrusionOk="0" h="33762" w="20682">
                  <a:moveTo>
                    <a:pt x="0" y="0"/>
                  </a:moveTo>
                  <a:lnTo>
                    <a:pt x="0" y="33762"/>
                  </a:lnTo>
                  <a:lnTo>
                    <a:pt x="20681" y="33762"/>
                  </a:lnTo>
                  <a:lnTo>
                    <a:pt x="20681" y="0"/>
                  </a:ln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3"/>
            <p:cNvSpPr/>
            <p:nvPr/>
          </p:nvSpPr>
          <p:spPr>
            <a:xfrm>
              <a:off x="4278900" y="3691750"/>
              <a:ext cx="1909100" cy="844050"/>
            </a:xfrm>
            <a:custGeom>
              <a:rect b="b" l="l" r="r" t="t"/>
              <a:pathLst>
                <a:path extrusionOk="0" h="33762" w="76364">
                  <a:moveTo>
                    <a:pt x="0" y="0"/>
                  </a:moveTo>
                  <a:lnTo>
                    <a:pt x="30043" y="30043"/>
                  </a:lnTo>
                  <a:cubicBezTo>
                    <a:pt x="28380" y="31348"/>
                    <a:pt x="26618" y="32587"/>
                    <a:pt x="24857" y="33762"/>
                  </a:cubicBezTo>
                  <a:lnTo>
                    <a:pt x="56335" y="33762"/>
                  </a:lnTo>
                  <a:cubicBezTo>
                    <a:pt x="65077" y="24008"/>
                    <a:pt x="71927" y="12591"/>
                    <a:pt x="76364" y="0"/>
                  </a:cubicBezTo>
                  <a:lnTo>
                    <a:pt x="54052" y="0"/>
                  </a:lnTo>
                  <a:cubicBezTo>
                    <a:pt x="51507" y="5513"/>
                    <a:pt x="48343" y="10667"/>
                    <a:pt x="44657" y="15429"/>
                  </a:cubicBezTo>
                  <a:lnTo>
                    <a:pt x="29228" y="0"/>
                  </a:ln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3"/>
            <p:cNvSpPr/>
            <p:nvPr/>
          </p:nvSpPr>
          <p:spPr>
            <a:xfrm>
              <a:off x="5630175" y="2847700"/>
              <a:ext cx="702175" cy="844075"/>
            </a:xfrm>
            <a:custGeom>
              <a:rect b="b" l="l" r="r" t="t"/>
              <a:pathLst>
                <a:path extrusionOk="0" h="33763" w="28087">
                  <a:moveTo>
                    <a:pt x="7405" y="1"/>
                  </a:moveTo>
                  <a:cubicBezTo>
                    <a:pt x="7405" y="12037"/>
                    <a:pt x="4763" y="23487"/>
                    <a:pt x="1" y="33762"/>
                  </a:cubicBezTo>
                  <a:lnTo>
                    <a:pt x="22313" y="33762"/>
                  </a:lnTo>
                  <a:cubicBezTo>
                    <a:pt x="26064" y="23193"/>
                    <a:pt x="28086" y="11842"/>
                    <a:pt x="28086" y="1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3"/>
            <p:cNvSpPr/>
            <p:nvPr/>
          </p:nvSpPr>
          <p:spPr>
            <a:xfrm>
              <a:off x="2590825" y="2847700"/>
              <a:ext cx="2418775" cy="844075"/>
            </a:xfrm>
            <a:custGeom>
              <a:rect b="b" l="l" r="r" t="t"/>
              <a:pathLst>
                <a:path extrusionOk="0" h="33763" w="96751">
                  <a:moveTo>
                    <a:pt x="33762" y="1"/>
                  </a:moveTo>
                  <a:lnTo>
                    <a:pt x="0" y="33762"/>
                  </a:lnTo>
                  <a:lnTo>
                    <a:pt x="29228" y="33762"/>
                  </a:lnTo>
                  <a:lnTo>
                    <a:pt x="38035" y="24955"/>
                  </a:lnTo>
                  <a:lnTo>
                    <a:pt x="38035" y="33762"/>
                  </a:lnTo>
                  <a:lnTo>
                    <a:pt x="58716" y="33762"/>
                  </a:lnTo>
                  <a:lnTo>
                    <a:pt x="58716" y="24955"/>
                  </a:lnTo>
                  <a:lnTo>
                    <a:pt x="67523" y="33762"/>
                  </a:lnTo>
                  <a:lnTo>
                    <a:pt x="96751" y="33762"/>
                  </a:lnTo>
                  <a:lnTo>
                    <a:pt x="62989" y="1"/>
                  </a:ln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3"/>
            <p:cNvSpPr/>
            <p:nvPr/>
          </p:nvSpPr>
          <p:spPr>
            <a:xfrm>
              <a:off x="1268075" y="2847700"/>
              <a:ext cx="702175" cy="844075"/>
            </a:xfrm>
            <a:custGeom>
              <a:rect b="b" l="l" r="r" t="t"/>
              <a:pathLst>
                <a:path extrusionOk="0" h="33763" w="28087">
                  <a:moveTo>
                    <a:pt x="1" y="1"/>
                  </a:moveTo>
                  <a:cubicBezTo>
                    <a:pt x="1" y="11842"/>
                    <a:pt x="2023" y="23193"/>
                    <a:pt x="5775" y="33762"/>
                  </a:cubicBezTo>
                  <a:lnTo>
                    <a:pt x="28087" y="33762"/>
                  </a:lnTo>
                  <a:cubicBezTo>
                    <a:pt x="23324" y="23487"/>
                    <a:pt x="20682" y="12037"/>
                    <a:pt x="20682" y="1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3"/>
            <p:cNvSpPr/>
            <p:nvPr/>
          </p:nvSpPr>
          <p:spPr>
            <a:xfrm>
              <a:off x="1268075" y="2003675"/>
              <a:ext cx="702175" cy="844050"/>
            </a:xfrm>
            <a:custGeom>
              <a:rect b="b" l="l" r="r" t="t"/>
              <a:pathLst>
                <a:path extrusionOk="0" h="33762" w="28087">
                  <a:moveTo>
                    <a:pt x="5775" y="0"/>
                  </a:moveTo>
                  <a:cubicBezTo>
                    <a:pt x="2023" y="10569"/>
                    <a:pt x="1" y="21921"/>
                    <a:pt x="1" y="33762"/>
                  </a:cubicBezTo>
                  <a:lnTo>
                    <a:pt x="20682" y="33762"/>
                  </a:lnTo>
                  <a:cubicBezTo>
                    <a:pt x="20682" y="21725"/>
                    <a:pt x="23324" y="10275"/>
                    <a:pt x="28087" y="0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43"/>
            <p:cNvSpPr/>
            <p:nvPr/>
          </p:nvSpPr>
          <p:spPr>
            <a:xfrm>
              <a:off x="3434850" y="2003675"/>
              <a:ext cx="730725" cy="844050"/>
            </a:xfrm>
            <a:custGeom>
              <a:rect b="b" l="l" r="r" t="t"/>
              <a:pathLst>
                <a:path extrusionOk="0" h="33762" w="29229">
                  <a:moveTo>
                    <a:pt x="4274" y="0"/>
                  </a:moveTo>
                  <a:lnTo>
                    <a:pt x="4274" y="29488"/>
                  </a:lnTo>
                  <a:lnTo>
                    <a:pt x="1" y="33762"/>
                  </a:lnTo>
                  <a:lnTo>
                    <a:pt x="29228" y="33762"/>
                  </a:lnTo>
                  <a:lnTo>
                    <a:pt x="24955" y="29488"/>
                  </a:lnTo>
                  <a:lnTo>
                    <a:pt x="24955" y="0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43"/>
            <p:cNvSpPr/>
            <p:nvPr/>
          </p:nvSpPr>
          <p:spPr>
            <a:xfrm>
              <a:off x="5630175" y="2003675"/>
              <a:ext cx="702175" cy="844050"/>
            </a:xfrm>
            <a:custGeom>
              <a:rect b="b" l="l" r="r" t="t"/>
              <a:pathLst>
                <a:path extrusionOk="0" h="33762" w="28087">
                  <a:moveTo>
                    <a:pt x="1" y="0"/>
                  </a:moveTo>
                  <a:cubicBezTo>
                    <a:pt x="4763" y="10275"/>
                    <a:pt x="7405" y="21725"/>
                    <a:pt x="7405" y="33762"/>
                  </a:cubicBezTo>
                  <a:lnTo>
                    <a:pt x="28086" y="33762"/>
                  </a:lnTo>
                  <a:cubicBezTo>
                    <a:pt x="28086" y="21921"/>
                    <a:pt x="26064" y="10569"/>
                    <a:pt x="22313" y="0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3"/>
            <p:cNvSpPr/>
            <p:nvPr/>
          </p:nvSpPr>
          <p:spPr>
            <a:xfrm>
              <a:off x="3541700" y="1159625"/>
              <a:ext cx="517050" cy="844050"/>
            </a:xfrm>
            <a:custGeom>
              <a:rect b="b" l="l" r="r" t="t"/>
              <a:pathLst>
                <a:path extrusionOk="0" h="33762" w="20682">
                  <a:moveTo>
                    <a:pt x="0" y="0"/>
                  </a:moveTo>
                  <a:lnTo>
                    <a:pt x="0" y="33762"/>
                  </a:lnTo>
                  <a:lnTo>
                    <a:pt x="20681" y="33762"/>
                  </a:lnTo>
                  <a:lnTo>
                    <a:pt x="20681" y="0"/>
                  </a:ln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3"/>
            <p:cNvSpPr/>
            <p:nvPr/>
          </p:nvSpPr>
          <p:spPr>
            <a:xfrm>
              <a:off x="1412425" y="1159625"/>
              <a:ext cx="1287700" cy="844050"/>
            </a:xfrm>
            <a:custGeom>
              <a:rect b="b" l="l" r="r" t="t"/>
              <a:pathLst>
                <a:path extrusionOk="0" h="33762" w="51508">
                  <a:moveTo>
                    <a:pt x="20029" y="0"/>
                  </a:moveTo>
                  <a:cubicBezTo>
                    <a:pt x="11287" y="9754"/>
                    <a:pt x="4437" y="21171"/>
                    <a:pt x="1" y="33762"/>
                  </a:cubicBezTo>
                  <a:lnTo>
                    <a:pt x="22313" y="33762"/>
                  </a:lnTo>
                  <a:cubicBezTo>
                    <a:pt x="28706" y="19964"/>
                    <a:pt x="38883" y="8253"/>
                    <a:pt x="51507" y="0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43"/>
            <p:cNvSpPr/>
            <p:nvPr/>
          </p:nvSpPr>
          <p:spPr>
            <a:xfrm>
              <a:off x="4900300" y="1159625"/>
              <a:ext cx="1287700" cy="844050"/>
            </a:xfrm>
            <a:custGeom>
              <a:rect b="b" l="l" r="r" t="t"/>
              <a:pathLst>
                <a:path extrusionOk="0" h="33762" w="51508">
                  <a:moveTo>
                    <a:pt x="1" y="0"/>
                  </a:moveTo>
                  <a:cubicBezTo>
                    <a:pt x="12625" y="8253"/>
                    <a:pt x="22802" y="19964"/>
                    <a:pt x="29196" y="33762"/>
                  </a:cubicBezTo>
                  <a:lnTo>
                    <a:pt x="51508" y="33762"/>
                  </a:lnTo>
                  <a:cubicBezTo>
                    <a:pt x="47071" y="21171"/>
                    <a:pt x="40221" y="9754"/>
                    <a:pt x="31479" y="0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43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6198"/>
                  </a:moveTo>
                  <a:cubicBezTo>
                    <a:pt x="130023" y="6198"/>
                    <a:pt x="154194" y="15984"/>
                    <a:pt x="172592" y="33762"/>
                  </a:cubicBezTo>
                  <a:lnTo>
                    <a:pt x="149301" y="33762"/>
                  </a:lnTo>
                  <a:cubicBezTo>
                    <a:pt x="139222" y="27335"/>
                    <a:pt x="127642" y="22964"/>
                    <a:pt x="115116" y="21366"/>
                  </a:cubicBezTo>
                  <a:cubicBezTo>
                    <a:pt x="114977" y="21345"/>
                    <a:pt x="114838" y="21335"/>
                    <a:pt x="114700" y="21335"/>
                  </a:cubicBezTo>
                  <a:cubicBezTo>
                    <a:pt x="113962" y="21335"/>
                    <a:pt x="113246" y="21622"/>
                    <a:pt x="112669" y="22116"/>
                  </a:cubicBezTo>
                  <a:cubicBezTo>
                    <a:pt x="112017" y="22703"/>
                    <a:pt x="111625" y="23552"/>
                    <a:pt x="111625" y="24432"/>
                  </a:cubicBezTo>
                  <a:lnTo>
                    <a:pt x="111625" y="33762"/>
                  </a:lnTo>
                  <a:lnTo>
                    <a:pt x="97142" y="33762"/>
                  </a:lnTo>
                  <a:lnTo>
                    <a:pt x="97142" y="24432"/>
                  </a:lnTo>
                  <a:cubicBezTo>
                    <a:pt x="97142" y="23552"/>
                    <a:pt x="96751" y="22703"/>
                    <a:pt x="96098" y="22116"/>
                  </a:cubicBezTo>
                  <a:cubicBezTo>
                    <a:pt x="95521" y="21622"/>
                    <a:pt x="94805" y="21335"/>
                    <a:pt x="94067" y="21335"/>
                  </a:cubicBezTo>
                  <a:cubicBezTo>
                    <a:pt x="93929" y="21335"/>
                    <a:pt x="93791" y="21345"/>
                    <a:pt x="93652" y="21366"/>
                  </a:cubicBezTo>
                  <a:cubicBezTo>
                    <a:pt x="81126" y="22964"/>
                    <a:pt x="69546" y="27335"/>
                    <a:pt x="59466" y="33762"/>
                  </a:cubicBezTo>
                  <a:lnTo>
                    <a:pt x="36175" y="33762"/>
                  </a:lnTo>
                  <a:cubicBezTo>
                    <a:pt x="54573" y="15984"/>
                    <a:pt x="78744" y="6198"/>
                    <a:pt x="104384" y="6198"/>
                  </a:cubicBezTo>
                  <a:close/>
                  <a:moveTo>
                    <a:pt x="50985" y="39959"/>
                  </a:moveTo>
                  <a:cubicBezTo>
                    <a:pt x="41917" y="47495"/>
                    <a:pt x="34479" y="56889"/>
                    <a:pt x="29260" y="67523"/>
                  </a:cubicBezTo>
                  <a:lnTo>
                    <a:pt x="13342" y="67523"/>
                  </a:lnTo>
                  <a:cubicBezTo>
                    <a:pt x="17386" y="57541"/>
                    <a:pt x="23062" y="48245"/>
                    <a:pt x="30304" y="39959"/>
                  </a:cubicBezTo>
                  <a:close/>
                  <a:moveTo>
                    <a:pt x="178463" y="39959"/>
                  </a:moveTo>
                  <a:cubicBezTo>
                    <a:pt x="185705" y="48245"/>
                    <a:pt x="191381" y="57541"/>
                    <a:pt x="195426" y="67523"/>
                  </a:cubicBezTo>
                  <a:lnTo>
                    <a:pt x="179507" y="67523"/>
                  </a:lnTo>
                  <a:cubicBezTo>
                    <a:pt x="174288" y="56889"/>
                    <a:pt x="166851" y="47495"/>
                    <a:pt x="157782" y="39959"/>
                  </a:cubicBezTo>
                  <a:close/>
                  <a:moveTo>
                    <a:pt x="26520" y="73721"/>
                  </a:moveTo>
                  <a:cubicBezTo>
                    <a:pt x="23095" y="82333"/>
                    <a:pt x="21105" y="91629"/>
                    <a:pt x="20746" y="101285"/>
                  </a:cubicBezTo>
                  <a:lnTo>
                    <a:pt x="6263" y="101285"/>
                  </a:lnTo>
                  <a:cubicBezTo>
                    <a:pt x="6557" y="91792"/>
                    <a:pt x="8188" y="82528"/>
                    <a:pt x="11058" y="73721"/>
                  </a:cubicBezTo>
                  <a:close/>
                  <a:moveTo>
                    <a:pt x="111625" y="73721"/>
                  </a:moveTo>
                  <a:lnTo>
                    <a:pt x="111625" y="100110"/>
                  </a:lnTo>
                  <a:cubicBezTo>
                    <a:pt x="111625" y="100502"/>
                    <a:pt x="111690" y="100926"/>
                    <a:pt x="111854" y="101285"/>
                  </a:cubicBezTo>
                  <a:lnTo>
                    <a:pt x="96914" y="101285"/>
                  </a:lnTo>
                  <a:cubicBezTo>
                    <a:pt x="97077" y="100926"/>
                    <a:pt x="97142" y="100502"/>
                    <a:pt x="97142" y="100110"/>
                  </a:cubicBezTo>
                  <a:lnTo>
                    <a:pt x="97142" y="73721"/>
                  </a:lnTo>
                  <a:close/>
                  <a:moveTo>
                    <a:pt x="197709" y="73721"/>
                  </a:moveTo>
                  <a:cubicBezTo>
                    <a:pt x="200580" y="82528"/>
                    <a:pt x="202211" y="91792"/>
                    <a:pt x="202504" y="101285"/>
                  </a:cubicBezTo>
                  <a:lnTo>
                    <a:pt x="188021" y="101285"/>
                  </a:lnTo>
                  <a:cubicBezTo>
                    <a:pt x="187662" y="91629"/>
                    <a:pt x="185672" y="82333"/>
                    <a:pt x="182247" y="73721"/>
                  </a:cubicBezTo>
                  <a:close/>
                  <a:moveTo>
                    <a:pt x="20714" y="107482"/>
                  </a:moveTo>
                  <a:cubicBezTo>
                    <a:pt x="21072" y="117040"/>
                    <a:pt x="23030" y="126337"/>
                    <a:pt x="26455" y="135046"/>
                  </a:cubicBezTo>
                  <a:lnTo>
                    <a:pt x="11058" y="135046"/>
                  </a:lnTo>
                  <a:cubicBezTo>
                    <a:pt x="8188" y="126239"/>
                    <a:pt x="6557" y="116975"/>
                    <a:pt x="6263" y="107482"/>
                  </a:cubicBezTo>
                  <a:close/>
                  <a:moveTo>
                    <a:pt x="117725" y="107482"/>
                  </a:moveTo>
                  <a:lnTo>
                    <a:pt x="145289" y="135046"/>
                  </a:lnTo>
                  <a:lnTo>
                    <a:pt x="124804" y="135046"/>
                  </a:lnTo>
                  <a:lnTo>
                    <a:pt x="116910" y="127152"/>
                  </a:lnTo>
                  <a:cubicBezTo>
                    <a:pt x="116316" y="126558"/>
                    <a:pt x="115514" y="126232"/>
                    <a:pt x="114695" y="126232"/>
                  </a:cubicBezTo>
                  <a:cubicBezTo>
                    <a:pt x="114300" y="126232"/>
                    <a:pt x="113900" y="126308"/>
                    <a:pt x="113517" y="126467"/>
                  </a:cubicBezTo>
                  <a:cubicBezTo>
                    <a:pt x="112375" y="126957"/>
                    <a:pt x="111625" y="128066"/>
                    <a:pt x="111625" y="129338"/>
                  </a:cubicBezTo>
                  <a:lnTo>
                    <a:pt x="111625" y="135046"/>
                  </a:lnTo>
                  <a:lnTo>
                    <a:pt x="97142" y="135046"/>
                  </a:lnTo>
                  <a:lnTo>
                    <a:pt x="97142" y="129338"/>
                  </a:lnTo>
                  <a:cubicBezTo>
                    <a:pt x="97142" y="128066"/>
                    <a:pt x="96392" y="126957"/>
                    <a:pt x="95250" y="126467"/>
                  </a:cubicBezTo>
                  <a:cubicBezTo>
                    <a:pt x="94867" y="126308"/>
                    <a:pt x="94468" y="126232"/>
                    <a:pt x="94072" y="126232"/>
                  </a:cubicBezTo>
                  <a:cubicBezTo>
                    <a:pt x="93253" y="126232"/>
                    <a:pt x="92451" y="126558"/>
                    <a:pt x="91858" y="127152"/>
                  </a:cubicBezTo>
                  <a:lnTo>
                    <a:pt x="83964" y="135046"/>
                  </a:lnTo>
                  <a:lnTo>
                    <a:pt x="63478" y="135046"/>
                  </a:lnTo>
                  <a:lnTo>
                    <a:pt x="91042" y="107482"/>
                  </a:lnTo>
                  <a:close/>
                  <a:moveTo>
                    <a:pt x="202504" y="107482"/>
                  </a:moveTo>
                  <a:cubicBezTo>
                    <a:pt x="202211" y="116877"/>
                    <a:pt x="200580" y="126174"/>
                    <a:pt x="197676" y="135046"/>
                  </a:cubicBezTo>
                  <a:lnTo>
                    <a:pt x="182312" y="135046"/>
                  </a:lnTo>
                  <a:cubicBezTo>
                    <a:pt x="185738" y="126337"/>
                    <a:pt x="187695" y="117040"/>
                    <a:pt x="188054" y="107482"/>
                  </a:cubicBezTo>
                  <a:close/>
                  <a:moveTo>
                    <a:pt x="90944" y="28020"/>
                  </a:moveTo>
                  <a:lnTo>
                    <a:pt x="90944" y="52909"/>
                  </a:lnTo>
                  <a:cubicBezTo>
                    <a:pt x="90944" y="54606"/>
                    <a:pt x="92347" y="56008"/>
                    <a:pt x="94043" y="56008"/>
                  </a:cubicBezTo>
                  <a:cubicBezTo>
                    <a:pt x="95772" y="56008"/>
                    <a:pt x="97142" y="54606"/>
                    <a:pt x="97142" y="52909"/>
                  </a:cubicBezTo>
                  <a:lnTo>
                    <a:pt x="97142" y="39959"/>
                  </a:lnTo>
                  <a:lnTo>
                    <a:pt x="111625" y="39959"/>
                  </a:lnTo>
                  <a:lnTo>
                    <a:pt x="111625" y="67523"/>
                  </a:lnTo>
                  <a:lnTo>
                    <a:pt x="97142" y="67523"/>
                  </a:lnTo>
                  <a:lnTo>
                    <a:pt x="97142" y="63250"/>
                  </a:lnTo>
                  <a:cubicBezTo>
                    <a:pt x="97142" y="61521"/>
                    <a:pt x="95772" y="60151"/>
                    <a:pt x="94043" y="60151"/>
                  </a:cubicBezTo>
                  <a:cubicBezTo>
                    <a:pt x="92347" y="60151"/>
                    <a:pt x="90944" y="61521"/>
                    <a:pt x="90944" y="63250"/>
                  </a:cubicBezTo>
                  <a:lnTo>
                    <a:pt x="90944" y="98806"/>
                  </a:lnTo>
                  <a:lnTo>
                    <a:pt x="40938" y="148844"/>
                  </a:lnTo>
                  <a:cubicBezTo>
                    <a:pt x="31707" y="135764"/>
                    <a:pt x="26879" y="120465"/>
                    <a:pt x="26879" y="104384"/>
                  </a:cubicBezTo>
                  <a:cubicBezTo>
                    <a:pt x="26879" y="66708"/>
                    <a:pt x="54182" y="34479"/>
                    <a:pt x="90944" y="28020"/>
                  </a:cubicBezTo>
                  <a:close/>
                  <a:moveTo>
                    <a:pt x="117823" y="28053"/>
                  </a:moveTo>
                  <a:cubicBezTo>
                    <a:pt x="154586" y="34479"/>
                    <a:pt x="181888" y="66708"/>
                    <a:pt x="181888" y="104384"/>
                  </a:cubicBezTo>
                  <a:cubicBezTo>
                    <a:pt x="181888" y="120465"/>
                    <a:pt x="177061" y="135764"/>
                    <a:pt x="167829" y="148844"/>
                  </a:cubicBezTo>
                  <a:lnTo>
                    <a:pt x="117823" y="98806"/>
                  </a:lnTo>
                  <a:lnTo>
                    <a:pt x="117823" y="28053"/>
                  </a:lnTo>
                  <a:close/>
                  <a:moveTo>
                    <a:pt x="77766" y="141244"/>
                  </a:moveTo>
                  <a:lnTo>
                    <a:pt x="53007" y="166002"/>
                  </a:lnTo>
                  <a:cubicBezTo>
                    <a:pt x="52355" y="166622"/>
                    <a:pt x="52029" y="167503"/>
                    <a:pt x="52094" y="168384"/>
                  </a:cubicBezTo>
                  <a:cubicBezTo>
                    <a:pt x="52094" y="168547"/>
                    <a:pt x="52127" y="168677"/>
                    <a:pt x="52159" y="168808"/>
                  </a:cubicBezTo>
                  <a:lnTo>
                    <a:pt x="30304" y="168808"/>
                  </a:lnTo>
                  <a:cubicBezTo>
                    <a:pt x="23062" y="160522"/>
                    <a:pt x="17386" y="151226"/>
                    <a:pt x="13342" y="141244"/>
                  </a:cubicBezTo>
                  <a:lnTo>
                    <a:pt x="29227" y="141244"/>
                  </a:lnTo>
                  <a:cubicBezTo>
                    <a:pt x="31674" y="146235"/>
                    <a:pt x="34642" y="150997"/>
                    <a:pt x="38133" y="155466"/>
                  </a:cubicBezTo>
                  <a:cubicBezTo>
                    <a:pt x="38655" y="156184"/>
                    <a:pt x="39470" y="156608"/>
                    <a:pt x="40383" y="156673"/>
                  </a:cubicBezTo>
                  <a:lnTo>
                    <a:pt x="40579" y="156673"/>
                  </a:lnTo>
                  <a:cubicBezTo>
                    <a:pt x="41395" y="156673"/>
                    <a:pt x="42177" y="156347"/>
                    <a:pt x="42765" y="155760"/>
                  </a:cubicBezTo>
                  <a:lnTo>
                    <a:pt x="57280" y="141244"/>
                  </a:lnTo>
                  <a:close/>
                  <a:moveTo>
                    <a:pt x="111625" y="141244"/>
                  </a:moveTo>
                  <a:lnTo>
                    <a:pt x="111625" y="168808"/>
                  </a:lnTo>
                  <a:lnTo>
                    <a:pt x="97142" y="168808"/>
                  </a:lnTo>
                  <a:lnTo>
                    <a:pt x="97142" y="141244"/>
                  </a:lnTo>
                  <a:close/>
                  <a:moveTo>
                    <a:pt x="195393" y="141244"/>
                  </a:moveTo>
                  <a:cubicBezTo>
                    <a:pt x="193664" y="145550"/>
                    <a:pt x="191609" y="149725"/>
                    <a:pt x="189260" y="153737"/>
                  </a:cubicBezTo>
                  <a:cubicBezTo>
                    <a:pt x="186162" y="159120"/>
                    <a:pt x="182541" y="164143"/>
                    <a:pt x="178463" y="168808"/>
                  </a:cubicBezTo>
                  <a:lnTo>
                    <a:pt x="156608" y="168808"/>
                  </a:lnTo>
                  <a:cubicBezTo>
                    <a:pt x="156641" y="168677"/>
                    <a:pt x="156673" y="168547"/>
                    <a:pt x="156673" y="168384"/>
                  </a:cubicBezTo>
                  <a:cubicBezTo>
                    <a:pt x="156738" y="167503"/>
                    <a:pt x="156412" y="166622"/>
                    <a:pt x="155760" y="166002"/>
                  </a:cubicBezTo>
                  <a:lnTo>
                    <a:pt x="131001" y="141244"/>
                  </a:lnTo>
                  <a:lnTo>
                    <a:pt x="151487" y="141244"/>
                  </a:lnTo>
                  <a:lnTo>
                    <a:pt x="166002" y="155760"/>
                  </a:lnTo>
                  <a:cubicBezTo>
                    <a:pt x="166590" y="156347"/>
                    <a:pt x="167373" y="156673"/>
                    <a:pt x="168188" y="156673"/>
                  </a:cubicBezTo>
                  <a:lnTo>
                    <a:pt x="168384" y="156673"/>
                  </a:lnTo>
                  <a:cubicBezTo>
                    <a:pt x="169297" y="156608"/>
                    <a:pt x="170113" y="156184"/>
                    <a:pt x="170667" y="155466"/>
                  </a:cubicBezTo>
                  <a:cubicBezTo>
                    <a:pt x="174125" y="150997"/>
                    <a:pt x="177093" y="146235"/>
                    <a:pt x="179540" y="141244"/>
                  </a:cubicBezTo>
                  <a:close/>
                  <a:moveTo>
                    <a:pt x="90944" y="136808"/>
                  </a:moveTo>
                  <a:lnTo>
                    <a:pt x="90944" y="180714"/>
                  </a:lnTo>
                  <a:cubicBezTo>
                    <a:pt x="79821" y="178757"/>
                    <a:pt x="69219" y="174353"/>
                    <a:pt x="59923" y="167829"/>
                  </a:cubicBezTo>
                  <a:lnTo>
                    <a:pt x="90944" y="136808"/>
                  </a:lnTo>
                  <a:close/>
                  <a:moveTo>
                    <a:pt x="117823" y="136808"/>
                  </a:moveTo>
                  <a:lnTo>
                    <a:pt x="148844" y="167829"/>
                  </a:lnTo>
                  <a:cubicBezTo>
                    <a:pt x="139548" y="174353"/>
                    <a:pt x="128946" y="178757"/>
                    <a:pt x="117823" y="180714"/>
                  </a:cubicBezTo>
                  <a:lnTo>
                    <a:pt x="117823" y="136808"/>
                  </a:lnTo>
                  <a:close/>
                  <a:moveTo>
                    <a:pt x="104384" y="0"/>
                  </a:moveTo>
                  <a:cubicBezTo>
                    <a:pt x="76494" y="0"/>
                    <a:pt x="50300" y="10862"/>
                    <a:pt x="30565" y="30565"/>
                  </a:cubicBezTo>
                  <a:cubicBezTo>
                    <a:pt x="10862" y="50300"/>
                    <a:pt x="0" y="76494"/>
                    <a:pt x="0" y="104384"/>
                  </a:cubicBezTo>
                  <a:cubicBezTo>
                    <a:pt x="0" y="132274"/>
                    <a:pt x="10862" y="158467"/>
                    <a:pt x="30565" y="178202"/>
                  </a:cubicBezTo>
                  <a:cubicBezTo>
                    <a:pt x="50300" y="197905"/>
                    <a:pt x="76494" y="208767"/>
                    <a:pt x="104384" y="208767"/>
                  </a:cubicBezTo>
                  <a:cubicBezTo>
                    <a:pt x="118606" y="208767"/>
                    <a:pt x="132371" y="205962"/>
                    <a:pt x="145354" y="200416"/>
                  </a:cubicBezTo>
                  <a:cubicBezTo>
                    <a:pt x="146920" y="199764"/>
                    <a:pt x="147638" y="197937"/>
                    <a:pt x="146985" y="196339"/>
                  </a:cubicBezTo>
                  <a:cubicBezTo>
                    <a:pt x="146471" y="195165"/>
                    <a:pt x="145315" y="194467"/>
                    <a:pt x="144109" y="194467"/>
                  </a:cubicBezTo>
                  <a:cubicBezTo>
                    <a:pt x="143707" y="194467"/>
                    <a:pt x="143299" y="194545"/>
                    <a:pt x="142908" y="194708"/>
                  </a:cubicBezTo>
                  <a:cubicBezTo>
                    <a:pt x="130708" y="199927"/>
                    <a:pt x="117758" y="202569"/>
                    <a:pt x="104384" y="202569"/>
                  </a:cubicBezTo>
                  <a:cubicBezTo>
                    <a:pt x="78744" y="202569"/>
                    <a:pt x="54573" y="192783"/>
                    <a:pt x="36175" y="175006"/>
                  </a:cubicBezTo>
                  <a:lnTo>
                    <a:pt x="59499" y="175006"/>
                  </a:lnTo>
                  <a:cubicBezTo>
                    <a:pt x="69839" y="181595"/>
                    <a:pt x="81517" y="185835"/>
                    <a:pt x="93652" y="187401"/>
                  </a:cubicBezTo>
                  <a:cubicBezTo>
                    <a:pt x="93782" y="187434"/>
                    <a:pt x="93913" y="187434"/>
                    <a:pt x="94043" y="187434"/>
                  </a:cubicBezTo>
                  <a:cubicBezTo>
                    <a:pt x="94793" y="187434"/>
                    <a:pt x="95544" y="187173"/>
                    <a:pt x="96098" y="186651"/>
                  </a:cubicBezTo>
                  <a:cubicBezTo>
                    <a:pt x="96751" y="186064"/>
                    <a:pt x="97142" y="185216"/>
                    <a:pt x="97142" y="184335"/>
                  </a:cubicBezTo>
                  <a:lnTo>
                    <a:pt x="97142" y="175006"/>
                  </a:lnTo>
                  <a:lnTo>
                    <a:pt x="111625" y="175006"/>
                  </a:lnTo>
                  <a:lnTo>
                    <a:pt x="111625" y="184335"/>
                  </a:lnTo>
                  <a:cubicBezTo>
                    <a:pt x="111625" y="185216"/>
                    <a:pt x="112017" y="186064"/>
                    <a:pt x="112669" y="186651"/>
                  </a:cubicBezTo>
                  <a:cubicBezTo>
                    <a:pt x="113224" y="187173"/>
                    <a:pt x="113974" y="187434"/>
                    <a:pt x="114724" y="187434"/>
                  </a:cubicBezTo>
                  <a:cubicBezTo>
                    <a:pt x="114855" y="187434"/>
                    <a:pt x="114985" y="187434"/>
                    <a:pt x="115116" y="187401"/>
                  </a:cubicBezTo>
                  <a:cubicBezTo>
                    <a:pt x="127250" y="185835"/>
                    <a:pt x="138928" y="181595"/>
                    <a:pt x="149269" y="175006"/>
                  </a:cubicBezTo>
                  <a:lnTo>
                    <a:pt x="172559" y="175006"/>
                  </a:lnTo>
                  <a:cubicBezTo>
                    <a:pt x="167046" y="180323"/>
                    <a:pt x="160946" y="185020"/>
                    <a:pt x="154325" y="188934"/>
                  </a:cubicBezTo>
                  <a:cubicBezTo>
                    <a:pt x="152857" y="189815"/>
                    <a:pt x="152367" y="191707"/>
                    <a:pt x="153216" y="193175"/>
                  </a:cubicBezTo>
                  <a:cubicBezTo>
                    <a:pt x="153800" y="194171"/>
                    <a:pt x="154830" y="194707"/>
                    <a:pt x="155895" y="194707"/>
                  </a:cubicBezTo>
                  <a:cubicBezTo>
                    <a:pt x="156435" y="194707"/>
                    <a:pt x="156984" y="194569"/>
                    <a:pt x="157489" y="194284"/>
                  </a:cubicBezTo>
                  <a:cubicBezTo>
                    <a:pt x="172820" y="185183"/>
                    <a:pt x="185672" y="172266"/>
                    <a:pt x="194643" y="156869"/>
                  </a:cubicBezTo>
                  <a:cubicBezTo>
                    <a:pt x="203874" y="141016"/>
                    <a:pt x="208767" y="122846"/>
                    <a:pt x="208767" y="104384"/>
                  </a:cubicBezTo>
                  <a:cubicBezTo>
                    <a:pt x="208767" y="76494"/>
                    <a:pt x="197905" y="50300"/>
                    <a:pt x="178202" y="30565"/>
                  </a:cubicBezTo>
                  <a:cubicBezTo>
                    <a:pt x="158467" y="10862"/>
                    <a:pt x="132274" y="0"/>
                    <a:pt x="1043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" name="Google Shape;1043;p43"/>
          <p:cNvGrpSpPr/>
          <p:nvPr/>
        </p:nvGrpSpPr>
        <p:grpSpPr>
          <a:xfrm>
            <a:off x="1733452" y="4465259"/>
            <a:ext cx="282359" cy="282359"/>
            <a:chOff x="1190625" y="238125"/>
            <a:chExt cx="5219200" cy="5219200"/>
          </a:xfrm>
        </p:grpSpPr>
        <p:sp>
          <p:nvSpPr>
            <p:cNvPr id="1044" name="Google Shape;1044;p43"/>
            <p:cNvSpPr/>
            <p:nvPr/>
          </p:nvSpPr>
          <p:spPr>
            <a:xfrm>
              <a:off x="1272975" y="320475"/>
              <a:ext cx="5054475" cy="5054475"/>
            </a:xfrm>
            <a:custGeom>
              <a:rect b="b" l="l" r="r" t="t"/>
              <a:pathLst>
                <a:path extrusionOk="0" h="202179" w="202179">
                  <a:moveTo>
                    <a:pt x="101090" y="1"/>
                  </a:moveTo>
                  <a:cubicBezTo>
                    <a:pt x="45244" y="1"/>
                    <a:pt x="1" y="45244"/>
                    <a:pt x="1" y="101090"/>
                  </a:cubicBezTo>
                  <a:cubicBezTo>
                    <a:pt x="1" y="156935"/>
                    <a:pt x="45244" y="202179"/>
                    <a:pt x="101090" y="202179"/>
                  </a:cubicBezTo>
                  <a:cubicBezTo>
                    <a:pt x="156935" y="202179"/>
                    <a:pt x="202179" y="156935"/>
                    <a:pt x="202179" y="101090"/>
                  </a:cubicBezTo>
                  <a:cubicBezTo>
                    <a:pt x="202179" y="45244"/>
                    <a:pt x="156935" y="1"/>
                    <a:pt x="101090" y="1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3"/>
            <p:cNvSpPr/>
            <p:nvPr/>
          </p:nvSpPr>
          <p:spPr>
            <a:xfrm>
              <a:off x="3470750" y="320475"/>
              <a:ext cx="2856700" cy="5054475"/>
            </a:xfrm>
            <a:custGeom>
              <a:rect b="b" l="l" r="r" t="t"/>
              <a:pathLst>
                <a:path extrusionOk="0" h="202179" w="114268">
                  <a:moveTo>
                    <a:pt x="13179" y="1"/>
                  </a:moveTo>
                  <a:cubicBezTo>
                    <a:pt x="8710" y="1"/>
                    <a:pt x="4306" y="294"/>
                    <a:pt x="0" y="849"/>
                  </a:cubicBezTo>
                  <a:cubicBezTo>
                    <a:pt x="49582" y="7307"/>
                    <a:pt x="87911" y="49746"/>
                    <a:pt x="87911" y="101090"/>
                  </a:cubicBezTo>
                  <a:cubicBezTo>
                    <a:pt x="87911" y="152466"/>
                    <a:pt x="49582" y="194872"/>
                    <a:pt x="0" y="201330"/>
                  </a:cubicBezTo>
                  <a:cubicBezTo>
                    <a:pt x="4306" y="201885"/>
                    <a:pt x="8710" y="202179"/>
                    <a:pt x="13179" y="202179"/>
                  </a:cubicBezTo>
                  <a:cubicBezTo>
                    <a:pt x="69024" y="202179"/>
                    <a:pt x="114268" y="156935"/>
                    <a:pt x="114268" y="101090"/>
                  </a:cubicBezTo>
                  <a:cubicBezTo>
                    <a:pt x="114268" y="45244"/>
                    <a:pt x="69024" y="1"/>
                    <a:pt x="13179" y="1"/>
                  </a:cubicBezTo>
                  <a:close/>
                </a:path>
              </a:pathLst>
            </a:custGeom>
            <a:solidFill>
              <a:srgbClr val="59AA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3"/>
            <p:cNvSpPr/>
            <p:nvPr/>
          </p:nvSpPr>
          <p:spPr>
            <a:xfrm>
              <a:off x="2394275" y="1633425"/>
              <a:ext cx="3183075" cy="2647950"/>
            </a:xfrm>
            <a:custGeom>
              <a:rect b="b" l="l" r="r" t="t"/>
              <a:pathLst>
                <a:path extrusionOk="0" h="105918" w="127323">
                  <a:moveTo>
                    <a:pt x="82627" y="1"/>
                  </a:moveTo>
                  <a:cubicBezTo>
                    <a:pt x="66154" y="1"/>
                    <a:pt x="52715" y="13440"/>
                    <a:pt x="52715" y="29946"/>
                  </a:cubicBezTo>
                  <a:cubicBezTo>
                    <a:pt x="52715" y="30076"/>
                    <a:pt x="52715" y="30239"/>
                    <a:pt x="52715" y="30402"/>
                  </a:cubicBezTo>
                  <a:cubicBezTo>
                    <a:pt x="52160" y="30370"/>
                    <a:pt x="51279" y="30337"/>
                    <a:pt x="51279" y="30337"/>
                  </a:cubicBezTo>
                  <a:lnTo>
                    <a:pt x="51181" y="30337"/>
                  </a:lnTo>
                  <a:cubicBezTo>
                    <a:pt x="48148" y="30337"/>
                    <a:pt x="39406" y="27858"/>
                    <a:pt x="36535" y="26945"/>
                  </a:cubicBezTo>
                  <a:cubicBezTo>
                    <a:pt x="25640" y="23226"/>
                    <a:pt x="15528" y="16963"/>
                    <a:pt x="7275" y="8808"/>
                  </a:cubicBezTo>
                  <a:lnTo>
                    <a:pt x="4176" y="5742"/>
                  </a:lnTo>
                  <a:cubicBezTo>
                    <a:pt x="3973" y="5538"/>
                    <a:pt x="3721" y="5445"/>
                    <a:pt x="3474" y="5445"/>
                  </a:cubicBezTo>
                  <a:cubicBezTo>
                    <a:pt x="3048" y="5445"/>
                    <a:pt x="2637" y="5723"/>
                    <a:pt x="2513" y="6198"/>
                  </a:cubicBezTo>
                  <a:lnTo>
                    <a:pt x="1404" y="10439"/>
                  </a:lnTo>
                  <a:cubicBezTo>
                    <a:pt x="816" y="12657"/>
                    <a:pt x="523" y="14973"/>
                    <a:pt x="523" y="17289"/>
                  </a:cubicBezTo>
                  <a:cubicBezTo>
                    <a:pt x="523" y="26684"/>
                    <a:pt x="5220" y="35197"/>
                    <a:pt x="13081" y="40254"/>
                  </a:cubicBezTo>
                  <a:lnTo>
                    <a:pt x="13016" y="40254"/>
                  </a:lnTo>
                  <a:cubicBezTo>
                    <a:pt x="10994" y="40254"/>
                    <a:pt x="8939" y="40025"/>
                    <a:pt x="6982" y="39568"/>
                  </a:cubicBezTo>
                  <a:lnTo>
                    <a:pt x="3296" y="38688"/>
                  </a:lnTo>
                  <a:cubicBezTo>
                    <a:pt x="3220" y="38670"/>
                    <a:pt x="3146" y="38661"/>
                    <a:pt x="3072" y="38661"/>
                  </a:cubicBezTo>
                  <a:cubicBezTo>
                    <a:pt x="2477" y="38661"/>
                    <a:pt x="1972" y="39220"/>
                    <a:pt x="2089" y="39829"/>
                  </a:cubicBezTo>
                  <a:lnTo>
                    <a:pt x="2708" y="43581"/>
                  </a:lnTo>
                  <a:cubicBezTo>
                    <a:pt x="4111" y="51931"/>
                    <a:pt x="9559" y="58945"/>
                    <a:pt x="17094" y="62435"/>
                  </a:cubicBezTo>
                  <a:cubicBezTo>
                    <a:pt x="18007" y="62859"/>
                    <a:pt x="17779" y="64262"/>
                    <a:pt x="16735" y="64294"/>
                  </a:cubicBezTo>
                  <a:cubicBezTo>
                    <a:pt x="16735" y="64327"/>
                    <a:pt x="16702" y="64327"/>
                    <a:pt x="16702" y="64327"/>
                  </a:cubicBezTo>
                  <a:lnTo>
                    <a:pt x="12592" y="64523"/>
                  </a:lnTo>
                  <a:cubicBezTo>
                    <a:pt x="11875" y="64555"/>
                    <a:pt x="11418" y="65338"/>
                    <a:pt x="11777" y="65991"/>
                  </a:cubicBezTo>
                  <a:lnTo>
                    <a:pt x="13799" y="69546"/>
                  </a:lnTo>
                  <a:cubicBezTo>
                    <a:pt x="17811" y="76559"/>
                    <a:pt x="24890" y="81355"/>
                    <a:pt x="32817" y="82529"/>
                  </a:cubicBezTo>
                  <a:cubicBezTo>
                    <a:pt x="33697" y="82659"/>
                    <a:pt x="33991" y="83768"/>
                    <a:pt x="33273" y="84290"/>
                  </a:cubicBezTo>
                  <a:cubicBezTo>
                    <a:pt x="26456" y="89346"/>
                    <a:pt x="18562" y="92739"/>
                    <a:pt x="10178" y="94207"/>
                  </a:cubicBezTo>
                  <a:lnTo>
                    <a:pt x="1110" y="95805"/>
                  </a:lnTo>
                  <a:cubicBezTo>
                    <a:pt x="131" y="95968"/>
                    <a:pt x="1" y="97338"/>
                    <a:pt x="947" y="97697"/>
                  </a:cubicBezTo>
                  <a:lnTo>
                    <a:pt x="9526" y="100959"/>
                  </a:lnTo>
                  <a:cubicBezTo>
                    <a:pt x="18170" y="104254"/>
                    <a:pt x="27271" y="105917"/>
                    <a:pt x="36568" y="105917"/>
                  </a:cubicBezTo>
                  <a:cubicBezTo>
                    <a:pt x="78289" y="105917"/>
                    <a:pt x="112409" y="71960"/>
                    <a:pt x="112572" y="30239"/>
                  </a:cubicBezTo>
                  <a:lnTo>
                    <a:pt x="112572" y="29946"/>
                  </a:lnTo>
                  <a:cubicBezTo>
                    <a:pt x="112572" y="29685"/>
                    <a:pt x="112572" y="29424"/>
                    <a:pt x="112539" y="29195"/>
                  </a:cubicBezTo>
                  <a:lnTo>
                    <a:pt x="112539" y="29032"/>
                  </a:lnTo>
                  <a:cubicBezTo>
                    <a:pt x="115443" y="27010"/>
                    <a:pt x="118183" y="24661"/>
                    <a:pt x="120629" y="22149"/>
                  </a:cubicBezTo>
                  <a:lnTo>
                    <a:pt x="126696" y="15886"/>
                  </a:lnTo>
                  <a:cubicBezTo>
                    <a:pt x="127322" y="15261"/>
                    <a:pt x="126805" y="14226"/>
                    <a:pt x="125989" y="14226"/>
                  </a:cubicBezTo>
                  <a:cubicBezTo>
                    <a:pt x="125912" y="14226"/>
                    <a:pt x="125832" y="14236"/>
                    <a:pt x="125750" y="14255"/>
                  </a:cubicBezTo>
                  <a:lnTo>
                    <a:pt x="117269" y="16278"/>
                  </a:lnTo>
                  <a:cubicBezTo>
                    <a:pt x="116389" y="16506"/>
                    <a:pt x="115508" y="16669"/>
                    <a:pt x="114627" y="16865"/>
                  </a:cubicBezTo>
                  <a:cubicBezTo>
                    <a:pt x="114567" y="16875"/>
                    <a:pt x="114509" y="16879"/>
                    <a:pt x="114452" y="16879"/>
                  </a:cubicBezTo>
                  <a:cubicBezTo>
                    <a:pt x="113551" y="16879"/>
                    <a:pt x="113075" y="15717"/>
                    <a:pt x="113812" y="15104"/>
                  </a:cubicBezTo>
                  <a:cubicBezTo>
                    <a:pt x="114823" y="14288"/>
                    <a:pt x="115769" y="13407"/>
                    <a:pt x="116617" y="12429"/>
                  </a:cubicBezTo>
                  <a:lnTo>
                    <a:pt x="123174" y="5252"/>
                  </a:lnTo>
                  <a:cubicBezTo>
                    <a:pt x="123778" y="4590"/>
                    <a:pt x="123265" y="3598"/>
                    <a:pt x="122463" y="3598"/>
                  </a:cubicBezTo>
                  <a:cubicBezTo>
                    <a:pt x="122357" y="3598"/>
                    <a:pt x="122245" y="3616"/>
                    <a:pt x="122130" y="3654"/>
                  </a:cubicBezTo>
                  <a:lnTo>
                    <a:pt x="112898" y="6753"/>
                  </a:lnTo>
                  <a:cubicBezTo>
                    <a:pt x="110158" y="7666"/>
                    <a:pt x="107255" y="8351"/>
                    <a:pt x="104384" y="8808"/>
                  </a:cubicBezTo>
                  <a:cubicBezTo>
                    <a:pt x="104344" y="8812"/>
                    <a:pt x="104303" y="8814"/>
                    <a:pt x="104264" y="8814"/>
                  </a:cubicBezTo>
                  <a:cubicBezTo>
                    <a:pt x="103986" y="8814"/>
                    <a:pt x="103736" y="8714"/>
                    <a:pt x="103536" y="8514"/>
                  </a:cubicBezTo>
                  <a:cubicBezTo>
                    <a:pt x="97926" y="3034"/>
                    <a:pt x="90521" y="1"/>
                    <a:pt x="8262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3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6589"/>
                  </a:moveTo>
                  <a:cubicBezTo>
                    <a:pt x="158304" y="6589"/>
                    <a:pt x="202178" y="50463"/>
                    <a:pt x="202178" y="104384"/>
                  </a:cubicBezTo>
                  <a:cubicBezTo>
                    <a:pt x="202178" y="158304"/>
                    <a:pt x="158304" y="202178"/>
                    <a:pt x="104384" y="202178"/>
                  </a:cubicBezTo>
                  <a:cubicBezTo>
                    <a:pt x="50463" y="202178"/>
                    <a:pt x="6589" y="158304"/>
                    <a:pt x="6589" y="104384"/>
                  </a:cubicBezTo>
                  <a:cubicBezTo>
                    <a:pt x="6589" y="50463"/>
                    <a:pt x="50463" y="6589"/>
                    <a:pt x="104384" y="6589"/>
                  </a:cubicBezTo>
                  <a:close/>
                  <a:moveTo>
                    <a:pt x="104384" y="0"/>
                  </a:moveTo>
                  <a:cubicBezTo>
                    <a:pt x="76494" y="0"/>
                    <a:pt x="50300" y="10862"/>
                    <a:pt x="30565" y="30565"/>
                  </a:cubicBezTo>
                  <a:cubicBezTo>
                    <a:pt x="10862" y="50300"/>
                    <a:pt x="0" y="76494"/>
                    <a:pt x="0" y="104384"/>
                  </a:cubicBezTo>
                  <a:cubicBezTo>
                    <a:pt x="0" y="132274"/>
                    <a:pt x="10862" y="158467"/>
                    <a:pt x="30565" y="178202"/>
                  </a:cubicBezTo>
                  <a:cubicBezTo>
                    <a:pt x="50300" y="197905"/>
                    <a:pt x="76494" y="208767"/>
                    <a:pt x="104384" y="208767"/>
                  </a:cubicBezTo>
                  <a:cubicBezTo>
                    <a:pt x="132274" y="208767"/>
                    <a:pt x="158467" y="197905"/>
                    <a:pt x="178202" y="178202"/>
                  </a:cubicBezTo>
                  <a:cubicBezTo>
                    <a:pt x="197905" y="158467"/>
                    <a:pt x="208767" y="132274"/>
                    <a:pt x="208767" y="104384"/>
                  </a:cubicBezTo>
                  <a:cubicBezTo>
                    <a:pt x="208767" y="76494"/>
                    <a:pt x="197905" y="50300"/>
                    <a:pt x="178202" y="30565"/>
                  </a:cubicBezTo>
                  <a:cubicBezTo>
                    <a:pt x="158467" y="10862"/>
                    <a:pt x="132274" y="0"/>
                    <a:pt x="1043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3"/>
            <p:cNvSpPr/>
            <p:nvPr/>
          </p:nvSpPr>
          <p:spPr>
            <a:xfrm>
              <a:off x="2258100" y="1556775"/>
              <a:ext cx="3417775" cy="2802075"/>
            </a:xfrm>
            <a:custGeom>
              <a:rect b="b" l="l" r="r" t="t"/>
              <a:pathLst>
                <a:path extrusionOk="0" h="112083" w="136711">
                  <a:moveTo>
                    <a:pt x="88074" y="0"/>
                  </a:moveTo>
                  <a:cubicBezTo>
                    <a:pt x="70818" y="0"/>
                    <a:pt x="56628" y="13309"/>
                    <a:pt x="55193" y="30206"/>
                  </a:cubicBezTo>
                  <a:cubicBezTo>
                    <a:pt x="51638" y="29652"/>
                    <a:pt x="44657" y="27662"/>
                    <a:pt x="42993" y="27107"/>
                  </a:cubicBezTo>
                  <a:cubicBezTo>
                    <a:pt x="30924" y="22997"/>
                    <a:pt x="20062" y="15756"/>
                    <a:pt x="11580" y="6198"/>
                  </a:cubicBezTo>
                  <a:cubicBezTo>
                    <a:pt x="11059" y="5611"/>
                    <a:pt x="10406" y="5187"/>
                    <a:pt x="9656" y="5056"/>
                  </a:cubicBezTo>
                  <a:cubicBezTo>
                    <a:pt x="9456" y="5022"/>
                    <a:pt x="9257" y="5005"/>
                    <a:pt x="9061" y="5005"/>
                  </a:cubicBezTo>
                  <a:cubicBezTo>
                    <a:pt x="7787" y="5005"/>
                    <a:pt x="6637" y="5715"/>
                    <a:pt x="6100" y="6818"/>
                  </a:cubicBezTo>
                  <a:cubicBezTo>
                    <a:pt x="3980" y="11058"/>
                    <a:pt x="2904" y="15625"/>
                    <a:pt x="2904" y="20355"/>
                  </a:cubicBezTo>
                  <a:cubicBezTo>
                    <a:pt x="2904" y="26912"/>
                    <a:pt x="4959" y="33109"/>
                    <a:pt x="8677" y="38198"/>
                  </a:cubicBezTo>
                  <a:cubicBezTo>
                    <a:pt x="8461" y="38156"/>
                    <a:pt x="8244" y="38135"/>
                    <a:pt x="8028" y="38135"/>
                  </a:cubicBezTo>
                  <a:cubicBezTo>
                    <a:pt x="7072" y="38135"/>
                    <a:pt x="6146" y="38548"/>
                    <a:pt x="5481" y="39372"/>
                  </a:cubicBezTo>
                  <a:cubicBezTo>
                    <a:pt x="5024" y="39927"/>
                    <a:pt x="4796" y="40645"/>
                    <a:pt x="4763" y="41395"/>
                  </a:cubicBezTo>
                  <a:cubicBezTo>
                    <a:pt x="4730" y="41721"/>
                    <a:pt x="4730" y="42047"/>
                    <a:pt x="4730" y="42406"/>
                  </a:cubicBezTo>
                  <a:cubicBezTo>
                    <a:pt x="4730" y="51311"/>
                    <a:pt x="8808" y="59368"/>
                    <a:pt x="15397" y="64653"/>
                  </a:cubicBezTo>
                  <a:cubicBezTo>
                    <a:pt x="14940" y="64979"/>
                    <a:pt x="14549" y="65403"/>
                    <a:pt x="14288" y="65925"/>
                  </a:cubicBezTo>
                  <a:cubicBezTo>
                    <a:pt x="13896" y="66675"/>
                    <a:pt x="13864" y="67589"/>
                    <a:pt x="14125" y="68437"/>
                  </a:cubicBezTo>
                  <a:cubicBezTo>
                    <a:pt x="16995" y="77636"/>
                    <a:pt x="24139" y="84649"/>
                    <a:pt x="32979" y="87519"/>
                  </a:cubicBezTo>
                  <a:cubicBezTo>
                    <a:pt x="24955" y="92380"/>
                    <a:pt x="15691" y="95022"/>
                    <a:pt x="6198" y="95022"/>
                  </a:cubicBezTo>
                  <a:cubicBezTo>
                    <a:pt x="5383" y="95022"/>
                    <a:pt x="4502" y="94989"/>
                    <a:pt x="3654" y="94957"/>
                  </a:cubicBezTo>
                  <a:cubicBezTo>
                    <a:pt x="3609" y="94955"/>
                    <a:pt x="3563" y="94954"/>
                    <a:pt x="3518" y="94954"/>
                  </a:cubicBezTo>
                  <a:cubicBezTo>
                    <a:pt x="1911" y="94954"/>
                    <a:pt x="514" y="96079"/>
                    <a:pt x="229" y="97697"/>
                  </a:cubicBezTo>
                  <a:cubicBezTo>
                    <a:pt x="0" y="99067"/>
                    <a:pt x="718" y="100437"/>
                    <a:pt x="1892" y="101155"/>
                  </a:cubicBezTo>
                  <a:cubicBezTo>
                    <a:pt x="14027" y="108298"/>
                    <a:pt x="27890" y="112082"/>
                    <a:pt x="42015" y="112082"/>
                  </a:cubicBezTo>
                  <a:cubicBezTo>
                    <a:pt x="58879" y="112082"/>
                    <a:pt x="74928" y="106830"/>
                    <a:pt x="88335" y="97110"/>
                  </a:cubicBezTo>
                  <a:cubicBezTo>
                    <a:pt x="89999" y="95903"/>
                    <a:pt x="90162" y="93489"/>
                    <a:pt x="88726" y="92054"/>
                  </a:cubicBezTo>
                  <a:cubicBezTo>
                    <a:pt x="88081" y="91408"/>
                    <a:pt x="87237" y="91087"/>
                    <a:pt x="86387" y="91087"/>
                  </a:cubicBezTo>
                  <a:cubicBezTo>
                    <a:pt x="85691" y="91087"/>
                    <a:pt x="84990" y="91302"/>
                    <a:pt x="84388" y="91727"/>
                  </a:cubicBezTo>
                  <a:cubicBezTo>
                    <a:pt x="72482" y="100372"/>
                    <a:pt x="57803" y="105493"/>
                    <a:pt x="42015" y="105493"/>
                  </a:cubicBezTo>
                  <a:cubicBezTo>
                    <a:pt x="33175" y="105493"/>
                    <a:pt x="24400" y="103862"/>
                    <a:pt x="16212" y="100730"/>
                  </a:cubicBezTo>
                  <a:cubicBezTo>
                    <a:pt x="26129" y="99002"/>
                    <a:pt x="35491" y="94696"/>
                    <a:pt x="43287" y="88237"/>
                  </a:cubicBezTo>
                  <a:cubicBezTo>
                    <a:pt x="44233" y="87422"/>
                    <a:pt x="44755" y="86182"/>
                    <a:pt x="44494" y="85008"/>
                  </a:cubicBezTo>
                  <a:cubicBezTo>
                    <a:pt x="44200" y="83475"/>
                    <a:pt x="42896" y="82365"/>
                    <a:pt x="41362" y="82333"/>
                  </a:cubicBezTo>
                  <a:cubicBezTo>
                    <a:pt x="33338" y="82105"/>
                    <a:pt x="26162" y="77668"/>
                    <a:pt x="22312" y="70883"/>
                  </a:cubicBezTo>
                  <a:cubicBezTo>
                    <a:pt x="24139" y="70785"/>
                    <a:pt x="25998" y="70557"/>
                    <a:pt x="27793" y="70133"/>
                  </a:cubicBezTo>
                  <a:cubicBezTo>
                    <a:pt x="29163" y="69839"/>
                    <a:pt x="30304" y="68730"/>
                    <a:pt x="30467" y="67328"/>
                  </a:cubicBezTo>
                  <a:cubicBezTo>
                    <a:pt x="30696" y="65631"/>
                    <a:pt x="29619" y="64098"/>
                    <a:pt x="27988" y="63707"/>
                  </a:cubicBezTo>
                  <a:cubicBezTo>
                    <a:pt x="19377" y="61587"/>
                    <a:pt x="13048" y="54573"/>
                    <a:pt x="11613" y="46060"/>
                  </a:cubicBezTo>
                  <a:lnTo>
                    <a:pt x="11613" y="46060"/>
                  </a:lnTo>
                  <a:cubicBezTo>
                    <a:pt x="13903" y="46588"/>
                    <a:pt x="16246" y="46852"/>
                    <a:pt x="18594" y="46852"/>
                  </a:cubicBezTo>
                  <a:cubicBezTo>
                    <a:pt x="18855" y="46852"/>
                    <a:pt x="19116" y="46849"/>
                    <a:pt x="19377" y="46842"/>
                  </a:cubicBezTo>
                  <a:cubicBezTo>
                    <a:pt x="21008" y="46777"/>
                    <a:pt x="22378" y="45570"/>
                    <a:pt x="22573" y="43907"/>
                  </a:cubicBezTo>
                  <a:cubicBezTo>
                    <a:pt x="22736" y="42602"/>
                    <a:pt x="22019" y="41330"/>
                    <a:pt x="20910" y="40645"/>
                  </a:cubicBezTo>
                  <a:cubicBezTo>
                    <a:pt x="13766" y="36306"/>
                    <a:pt x="9493" y="28706"/>
                    <a:pt x="9493" y="20355"/>
                  </a:cubicBezTo>
                  <a:cubicBezTo>
                    <a:pt x="9493" y="18300"/>
                    <a:pt x="9754" y="16310"/>
                    <a:pt x="10243" y="14386"/>
                  </a:cubicBezTo>
                  <a:cubicBezTo>
                    <a:pt x="18887" y="22932"/>
                    <a:pt x="29391" y="29423"/>
                    <a:pt x="40873" y="33338"/>
                  </a:cubicBezTo>
                  <a:cubicBezTo>
                    <a:pt x="40971" y="33370"/>
                    <a:pt x="52323" y="36926"/>
                    <a:pt x="56628" y="36926"/>
                  </a:cubicBezTo>
                  <a:cubicBezTo>
                    <a:pt x="56922" y="36926"/>
                    <a:pt x="58259" y="36991"/>
                    <a:pt x="58259" y="36991"/>
                  </a:cubicBezTo>
                  <a:cubicBezTo>
                    <a:pt x="58309" y="36994"/>
                    <a:pt x="58358" y="36995"/>
                    <a:pt x="58407" y="36995"/>
                  </a:cubicBezTo>
                  <a:cubicBezTo>
                    <a:pt x="59725" y="36995"/>
                    <a:pt x="60986" y="36159"/>
                    <a:pt x="61489" y="34838"/>
                  </a:cubicBezTo>
                  <a:cubicBezTo>
                    <a:pt x="61652" y="34414"/>
                    <a:pt x="61685" y="33990"/>
                    <a:pt x="61685" y="33566"/>
                  </a:cubicBezTo>
                  <a:cubicBezTo>
                    <a:pt x="61685" y="33370"/>
                    <a:pt x="61685" y="33175"/>
                    <a:pt x="61685" y="33012"/>
                  </a:cubicBezTo>
                  <a:cubicBezTo>
                    <a:pt x="61685" y="18431"/>
                    <a:pt x="73526" y="6590"/>
                    <a:pt x="88074" y="6590"/>
                  </a:cubicBezTo>
                  <a:cubicBezTo>
                    <a:pt x="95218" y="6590"/>
                    <a:pt x="101905" y="9395"/>
                    <a:pt x="106896" y="14484"/>
                  </a:cubicBezTo>
                  <a:cubicBezTo>
                    <a:pt x="107544" y="15104"/>
                    <a:pt x="108387" y="15456"/>
                    <a:pt x="109257" y="15456"/>
                  </a:cubicBezTo>
                  <a:cubicBezTo>
                    <a:pt x="109394" y="15456"/>
                    <a:pt x="109531" y="15447"/>
                    <a:pt x="109668" y="15430"/>
                  </a:cubicBezTo>
                  <a:cubicBezTo>
                    <a:pt x="113028" y="14973"/>
                    <a:pt x="116290" y="14190"/>
                    <a:pt x="119487" y="13146"/>
                  </a:cubicBezTo>
                  <a:lnTo>
                    <a:pt x="119487" y="13146"/>
                  </a:lnTo>
                  <a:cubicBezTo>
                    <a:pt x="117791" y="15005"/>
                    <a:pt x="115801" y="16571"/>
                    <a:pt x="113550" y="17843"/>
                  </a:cubicBezTo>
                  <a:cubicBezTo>
                    <a:pt x="112050" y="18659"/>
                    <a:pt x="111430" y="20518"/>
                    <a:pt x="112115" y="22084"/>
                  </a:cubicBezTo>
                  <a:lnTo>
                    <a:pt x="112180" y="22182"/>
                  </a:lnTo>
                  <a:cubicBezTo>
                    <a:pt x="112725" y="23362"/>
                    <a:pt x="113914" y="24121"/>
                    <a:pt x="115203" y="24121"/>
                  </a:cubicBezTo>
                  <a:cubicBezTo>
                    <a:pt x="115304" y="24121"/>
                    <a:pt x="115405" y="24116"/>
                    <a:pt x="115507" y="24106"/>
                  </a:cubicBezTo>
                  <a:cubicBezTo>
                    <a:pt x="118215" y="23845"/>
                    <a:pt x="120922" y="23389"/>
                    <a:pt x="123564" y="22769"/>
                  </a:cubicBezTo>
                  <a:lnTo>
                    <a:pt x="123564" y="22769"/>
                  </a:lnTo>
                  <a:cubicBezTo>
                    <a:pt x="121216" y="25183"/>
                    <a:pt x="118639" y="27368"/>
                    <a:pt x="115866" y="29326"/>
                  </a:cubicBezTo>
                  <a:cubicBezTo>
                    <a:pt x="114953" y="29945"/>
                    <a:pt x="114431" y="30989"/>
                    <a:pt x="114464" y="32098"/>
                  </a:cubicBezTo>
                  <a:lnTo>
                    <a:pt x="114464" y="32327"/>
                  </a:lnTo>
                  <a:cubicBezTo>
                    <a:pt x="114496" y="32555"/>
                    <a:pt x="114496" y="32783"/>
                    <a:pt x="114496" y="33012"/>
                  </a:cubicBezTo>
                  <a:lnTo>
                    <a:pt x="114496" y="33305"/>
                  </a:lnTo>
                  <a:cubicBezTo>
                    <a:pt x="114431" y="51768"/>
                    <a:pt x="107385" y="68633"/>
                    <a:pt x="95870" y="81420"/>
                  </a:cubicBezTo>
                  <a:cubicBezTo>
                    <a:pt x="94696" y="82724"/>
                    <a:pt x="94761" y="84714"/>
                    <a:pt x="96001" y="85954"/>
                  </a:cubicBezTo>
                  <a:cubicBezTo>
                    <a:pt x="96662" y="86615"/>
                    <a:pt x="97513" y="86942"/>
                    <a:pt x="98363" y="86942"/>
                  </a:cubicBezTo>
                  <a:cubicBezTo>
                    <a:pt x="99275" y="86942"/>
                    <a:pt x="100186" y="86566"/>
                    <a:pt x="100861" y="85823"/>
                  </a:cubicBezTo>
                  <a:cubicBezTo>
                    <a:pt x="113778" y="71470"/>
                    <a:pt x="120922" y="53138"/>
                    <a:pt x="121085" y="33664"/>
                  </a:cubicBezTo>
                  <a:cubicBezTo>
                    <a:pt x="126957" y="29293"/>
                    <a:pt x="131915" y="23943"/>
                    <a:pt x="135862" y="17746"/>
                  </a:cubicBezTo>
                  <a:cubicBezTo>
                    <a:pt x="136710" y="16375"/>
                    <a:pt x="136482" y="14549"/>
                    <a:pt x="135210" y="13472"/>
                  </a:cubicBezTo>
                  <a:cubicBezTo>
                    <a:pt x="134613" y="12955"/>
                    <a:pt x="133845" y="12692"/>
                    <a:pt x="133064" y="12692"/>
                  </a:cubicBezTo>
                  <a:cubicBezTo>
                    <a:pt x="132565" y="12692"/>
                    <a:pt x="132059" y="12799"/>
                    <a:pt x="131589" y="13016"/>
                  </a:cubicBezTo>
                  <a:cubicBezTo>
                    <a:pt x="129893" y="13799"/>
                    <a:pt x="128164" y="14516"/>
                    <a:pt x="126370" y="15103"/>
                  </a:cubicBezTo>
                  <a:cubicBezTo>
                    <a:pt x="128131" y="12689"/>
                    <a:pt x="129534" y="10047"/>
                    <a:pt x="130545" y="7177"/>
                  </a:cubicBezTo>
                  <a:cubicBezTo>
                    <a:pt x="130937" y="6002"/>
                    <a:pt x="130741" y="4665"/>
                    <a:pt x="129893" y="3752"/>
                  </a:cubicBezTo>
                  <a:cubicBezTo>
                    <a:pt x="129252" y="3030"/>
                    <a:pt x="128364" y="2666"/>
                    <a:pt x="127473" y="2666"/>
                  </a:cubicBezTo>
                  <a:cubicBezTo>
                    <a:pt x="126913" y="2666"/>
                    <a:pt x="126351" y="2810"/>
                    <a:pt x="125848" y="3099"/>
                  </a:cubicBezTo>
                  <a:cubicBezTo>
                    <a:pt x="121020" y="5839"/>
                    <a:pt x="115834" y="7699"/>
                    <a:pt x="110353" y="8645"/>
                  </a:cubicBezTo>
                  <a:cubicBezTo>
                    <a:pt x="104253" y="3067"/>
                    <a:pt x="96425" y="0"/>
                    <a:pt x="880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" name="Google Shape;1049;p43"/>
          <p:cNvGrpSpPr/>
          <p:nvPr/>
        </p:nvGrpSpPr>
        <p:grpSpPr>
          <a:xfrm>
            <a:off x="1735092" y="3646858"/>
            <a:ext cx="306889" cy="235154"/>
            <a:chOff x="1190625" y="848100"/>
            <a:chExt cx="5219200" cy="3999225"/>
          </a:xfrm>
        </p:grpSpPr>
        <p:sp>
          <p:nvSpPr>
            <p:cNvPr id="1050" name="Google Shape;1050;p43"/>
            <p:cNvSpPr/>
            <p:nvPr/>
          </p:nvSpPr>
          <p:spPr>
            <a:xfrm>
              <a:off x="1272150" y="929650"/>
              <a:ext cx="5056125" cy="3836125"/>
            </a:xfrm>
            <a:custGeom>
              <a:rect b="b" l="l" r="r" t="t"/>
              <a:pathLst>
                <a:path extrusionOk="0" h="153445" w="202245">
                  <a:moveTo>
                    <a:pt x="27891" y="1"/>
                  </a:moveTo>
                  <a:cubicBezTo>
                    <a:pt x="12494" y="1"/>
                    <a:pt x="1" y="12494"/>
                    <a:pt x="1" y="27923"/>
                  </a:cubicBezTo>
                  <a:lnTo>
                    <a:pt x="1" y="125522"/>
                  </a:lnTo>
                  <a:cubicBezTo>
                    <a:pt x="1" y="140951"/>
                    <a:pt x="12494" y="153444"/>
                    <a:pt x="27891" y="153444"/>
                  </a:cubicBezTo>
                  <a:lnTo>
                    <a:pt x="174354" y="153444"/>
                  </a:lnTo>
                  <a:cubicBezTo>
                    <a:pt x="189751" y="153444"/>
                    <a:pt x="202244" y="140951"/>
                    <a:pt x="202244" y="125522"/>
                  </a:cubicBezTo>
                  <a:lnTo>
                    <a:pt x="202244" y="27923"/>
                  </a:lnTo>
                  <a:cubicBezTo>
                    <a:pt x="202244" y="12494"/>
                    <a:pt x="189751" y="1"/>
                    <a:pt x="174354" y="1"/>
                  </a:cubicBezTo>
                  <a:close/>
                </a:path>
              </a:pathLst>
            </a:custGeom>
            <a:solidFill>
              <a:srgbClr val="F3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43"/>
            <p:cNvSpPr/>
            <p:nvPr/>
          </p:nvSpPr>
          <p:spPr>
            <a:xfrm>
              <a:off x="1272150" y="991625"/>
              <a:ext cx="4994150" cy="3774150"/>
            </a:xfrm>
            <a:custGeom>
              <a:rect b="b" l="l" r="r" t="t"/>
              <a:pathLst>
                <a:path extrusionOk="0" h="150966" w="199766">
                  <a:moveTo>
                    <a:pt x="16441" y="1"/>
                  </a:moveTo>
                  <a:lnTo>
                    <a:pt x="16441" y="1"/>
                  </a:lnTo>
                  <a:cubicBezTo>
                    <a:pt x="6753" y="4372"/>
                    <a:pt x="1" y="14125"/>
                    <a:pt x="1" y="25444"/>
                  </a:cubicBezTo>
                  <a:lnTo>
                    <a:pt x="1" y="123043"/>
                  </a:lnTo>
                  <a:cubicBezTo>
                    <a:pt x="1" y="138472"/>
                    <a:pt x="12494" y="150965"/>
                    <a:pt x="27891" y="150965"/>
                  </a:cubicBezTo>
                  <a:lnTo>
                    <a:pt x="174354" y="150965"/>
                  </a:lnTo>
                  <a:cubicBezTo>
                    <a:pt x="185641" y="150965"/>
                    <a:pt x="195394" y="144213"/>
                    <a:pt x="199765" y="134525"/>
                  </a:cubicBezTo>
                  <a:lnTo>
                    <a:pt x="199765" y="134525"/>
                  </a:lnTo>
                  <a:cubicBezTo>
                    <a:pt x="196275" y="136123"/>
                    <a:pt x="192393" y="137004"/>
                    <a:pt x="188283" y="137004"/>
                  </a:cubicBezTo>
                  <a:lnTo>
                    <a:pt x="34872" y="137004"/>
                  </a:lnTo>
                  <a:cubicBezTo>
                    <a:pt x="23324" y="137004"/>
                    <a:pt x="13962" y="127642"/>
                    <a:pt x="13962" y="116095"/>
                  </a:cubicBezTo>
                  <a:lnTo>
                    <a:pt x="13962" y="11483"/>
                  </a:lnTo>
                  <a:cubicBezTo>
                    <a:pt x="13962" y="7405"/>
                    <a:pt x="14843" y="3524"/>
                    <a:pt x="16441" y="1"/>
                  </a:cubicBezTo>
                  <a:close/>
                </a:path>
              </a:pathLst>
            </a:custGeom>
            <a:solidFill>
              <a:srgbClr val="D93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43"/>
            <p:cNvSpPr/>
            <p:nvPr/>
          </p:nvSpPr>
          <p:spPr>
            <a:xfrm>
              <a:off x="3102950" y="1714150"/>
              <a:ext cx="1743550" cy="2267125"/>
            </a:xfrm>
            <a:custGeom>
              <a:rect b="b" l="l" r="r" t="t"/>
              <a:pathLst>
                <a:path extrusionOk="0" h="90685" w="69742">
                  <a:moveTo>
                    <a:pt x="1" y="1"/>
                  </a:moveTo>
                  <a:lnTo>
                    <a:pt x="1" y="90684"/>
                  </a:lnTo>
                  <a:lnTo>
                    <a:pt x="69742" y="453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43"/>
            <p:cNvSpPr/>
            <p:nvPr/>
          </p:nvSpPr>
          <p:spPr>
            <a:xfrm>
              <a:off x="3102950" y="1714150"/>
              <a:ext cx="261800" cy="2267125"/>
            </a:xfrm>
            <a:custGeom>
              <a:rect b="b" l="l" r="r" t="t"/>
              <a:pathLst>
                <a:path extrusionOk="0" h="90685" w="10472">
                  <a:moveTo>
                    <a:pt x="1" y="1"/>
                  </a:moveTo>
                  <a:lnTo>
                    <a:pt x="1" y="90684"/>
                  </a:lnTo>
                  <a:lnTo>
                    <a:pt x="10472" y="83867"/>
                  </a:lnTo>
                  <a:lnTo>
                    <a:pt x="10472" y="68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43"/>
            <p:cNvSpPr/>
            <p:nvPr/>
          </p:nvSpPr>
          <p:spPr>
            <a:xfrm>
              <a:off x="1190625" y="848100"/>
              <a:ext cx="5219200" cy="3999225"/>
            </a:xfrm>
            <a:custGeom>
              <a:rect b="b" l="l" r="r" t="t"/>
              <a:pathLst>
                <a:path extrusionOk="0" h="159969" w="208768">
                  <a:moveTo>
                    <a:pt x="31152" y="1"/>
                  </a:moveTo>
                  <a:cubicBezTo>
                    <a:pt x="13994" y="1"/>
                    <a:pt x="0" y="13995"/>
                    <a:pt x="0" y="31185"/>
                  </a:cubicBezTo>
                  <a:lnTo>
                    <a:pt x="0" y="100894"/>
                  </a:lnTo>
                  <a:cubicBezTo>
                    <a:pt x="0" y="102721"/>
                    <a:pt x="1468" y="104189"/>
                    <a:pt x="3262" y="104189"/>
                  </a:cubicBezTo>
                  <a:cubicBezTo>
                    <a:pt x="5089" y="104189"/>
                    <a:pt x="6524" y="102721"/>
                    <a:pt x="6524" y="100894"/>
                  </a:cubicBezTo>
                  <a:lnTo>
                    <a:pt x="6524" y="31185"/>
                  </a:lnTo>
                  <a:cubicBezTo>
                    <a:pt x="6524" y="17583"/>
                    <a:pt x="17582" y="6557"/>
                    <a:pt x="31152" y="6557"/>
                  </a:cubicBezTo>
                  <a:lnTo>
                    <a:pt x="177615" y="6557"/>
                  </a:lnTo>
                  <a:cubicBezTo>
                    <a:pt x="191185" y="6557"/>
                    <a:pt x="202243" y="17583"/>
                    <a:pt x="202243" y="31185"/>
                  </a:cubicBezTo>
                  <a:lnTo>
                    <a:pt x="202243" y="128784"/>
                  </a:lnTo>
                  <a:cubicBezTo>
                    <a:pt x="202243" y="142386"/>
                    <a:pt x="191185" y="153412"/>
                    <a:pt x="177615" y="153412"/>
                  </a:cubicBezTo>
                  <a:lnTo>
                    <a:pt x="31152" y="153412"/>
                  </a:lnTo>
                  <a:cubicBezTo>
                    <a:pt x="17582" y="153412"/>
                    <a:pt x="6524" y="142386"/>
                    <a:pt x="6524" y="128784"/>
                  </a:cubicBezTo>
                  <a:lnTo>
                    <a:pt x="6524" y="114855"/>
                  </a:lnTo>
                  <a:cubicBezTo>
                    <a:pt x="6524" y="113061"/>
                    <a:pt x="5089" y="111593"/>
                    <a:pt x="3262" y="111593"/>
                  </a:cubicBezTo>
                  <a:cubicBezTo>
                    <a:pt x="1468" y="111593"/>
                    <a:pt x="0" y="113061"/>
                    <a:pt x="0" y="114855"/>
                  </a:cubicBezTo>
                  <a:lnTo>
                    <a:pt x="0" y="128784"/>
                  </a:lnTo>
                  <a:cubicBezTo>
                    <a:pt x="0" y="145975"/>
                    <a:pt x="13994" y="159968"/>
                    <a:pt x="31152" y="159968"/>
                  </a:cubicBezTo>
                  <a:lnTo>
                    <a:pt x="177615" y="159968"/>
                  </a:lnTo>
                  <a:cubicBezTo>
                    <a:pt x="194773" y="159968"/>
                    <a:pt x="208767" y="145975"/>
                    <a:pt x="208767" y="128784"/>
                  </a:cubicBezTo>
                  <a:lnTo>
                    <a:pt x="208767" y="31185"/>
                  </a:lnTo>
                  <a:cubicBezTo>
                    <a:pt x="208767" y="13995"/>
                    <a:pt x="194773" y="1"/>
                    <a:pt x="1776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43"/>
            <p:cNvSpPr/>
            <p:nvPr/>
          </p:nvSpPr>
          <p:spPr>
            <a:xfrm>
              <a:off x="3021400" y="1633075"/>
              <a:ext cx="1918075" cy="2429275"/>
            </a:xfrm>
            <a:custGeom>
              <a:rect b="b" l="l" r="r" t="t"/>
              <a:pathLst>
                <a:path extrusionOk="0" h="97171" w="76723">
                  <a:moveTo>
                    <a:pt x="3325" y="1"/>
                  </a:moveTo>
                  <a:cubicBezTo>
                    <a:pt x="1621" y="1"/>
                    <a:pt x="1" y="1367"/>
                    <a:pt x="1" y="3244"/>
                  </a:cubicBezTo>
                  <a:lnTo>
                    <a:pt x="1" y="93927"/>
                  </a:lnTo>
                  <a:cubicBezTo>
                    <a:pt x="1" y="95804"/>
                    <a:pt x="1621" y="97170"/>
                    <a:pt x="3325" y="97170"/>
                  </a:cubicBezTo>
                  <a:cubicBezTo>
                    <a:pt x="3901" y="97170"/>
                    <a:pt x="4488" y="97014"/>
                    <a:pt x="5024" y="96667"/>
                  </a:cubicBezTo>
                  <a:lnTo>
                    <a:pt x="74765" y="51326"/>
                  </a:lnTo>
                  <a:cubicBezTo>
                    <a:pt x="76723" y="50053"/>
                    <a:pt x="76723" y="47118"/>
                    <a:pt x="74765" y="45845"/>
                  </a:cubicBezTo>
                  <a:lnTo>
                    <a:pt x="60837" y="36777"/>
                  </a:lnTo>
                  <a:cubicBezTo>
                    <a:pt x="60278" y="36421"/>
                    <a:pt x="59655" y="36250"/>
                    <a:pt x="59041" y="36250"/>
                  </a:cubicBezTo>
                  <a:cubicBezTo>
                    <a:pt x="57969" y="36250"/>
                    <a:pt x="56925" y="36769"/>
                    <a:pt x="56302" y="37723"/>
                  </a:cubicBezTo>
                  <a:cubicBezTo>
                    <a:pt x="55324" y="39256"/>
                    <a:pt x="55748" y="41279"/>
                    <a:pt x="57248" y="42257"/>
                  </a:cubicBezTo>
                  <a:lnTo>
                    <a:pt x="67002" y="48586"/>
                  </a:lnTo>
                  <a:lnTo>
                    <a:pt x="6525" y="87893"/>
                  </a:lnTo>
                  <a:lnTo>
                    <a:pt x="6525" y="9279"/>
                  </a:lnTo>
                  <a:lnTo>
                    <a:pt x="46810" y="35472"/>
                  </a:lnTo>
                  <a:cubicBezTo>
                    <a:pt x="47354" y="35827"/>
                    <a:pt x="47967" y="35998"/>
                    <a:pt x="48574" y="35998"/>
                  </a:cubicBezTo>
                  <a:cubicBezTo>
                    <a:pt x="49640" y="35998"/>
                    <a:pt x="50688" y="35471"/>
                    <a:pt x="51312" y="34494"/>
                  </a:cubicBezTo>
                  <a:cubicBezTo>
                    <a:pt x="52323" y="32993"/>
                    <a:pt x="51866" y="30971"/>
                    <a:pt x="50366" y="29992"/>
                  </a:cubicBezTo>
                  <a:lnTo>
                    <a:pt x="5024" y="504"/>
                  </a:lnTo>
                  <a:cubicBezTo>
                    <a:pt x="4488" y="157"/>
                    <a:pt x="3901" y="1"/>
                    <a:pt x="33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" name="Google Shape;1056;p43"/>
          <p:cNvGrpSpPr/>
          <p:nvPr/>
        </p:nvGrpSpPr>
        <p:grpSpPr>
          <a:xfrm>
            <a:off x="1733473" y="2805371"/>
            <a:ext cx="282359" cy="282359"/>
            <a:chOff x="1190625" y="238125"/>
            <a:chExt cx="5219200" cy="5219200"/>
          </a:xfrm>
        </p:grpSpPr>
        <p:sp>
          <p:nvSpPr>
            <p:cNvPr id="1057" name="Google Shape;1057;p43"/>
            <p:cNvSpPr/>
            <p:nvPr/>
          </p:nvSpPr>
          <p:spPr>
            <a:xfrm>
              <a:off x="1203650" y="4346575"/>
              <a:ext cx="1786800" cy="1099325"/>
            </a:xfrm>
            <a:custGeom>
              <a:rect b="b" l="l" r="r" t="t"/>
              <a:pathLst>
                <a:path extrusionOk="0" h="43973" w="71472">
                  <a:moveTo>
                    <a:pt x="1" y="1"/>
                  </a:moveTo>
                  <a:cubicBezTo>
                    <a:pt x="1404" y="24498"/>
                    <a:pt x="21791" y="43972"/>
                    <a:pt x="46615" y="43972"/>
                  </a:cubicBezTo>
                  <a:lnTo>
                    <a:pt x="71471" y="43972"/>
                  </a:lnTo>
                  <a:lnTo>
                    <a:pt x="32262" y="188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43"/>
            <p:cNvSpPr/>
            <p:nvPr/>
          </p:nvSpPr>
          <p:spPr>
            <a:xfrm>
              <a:off x="1202025" y="3645250"/>
              <a:ext cx="3911975" cy="1800650"/>
            </a:xfrm>
            <a:custGeom>
              <a:rect b="b" l="l" r="r" t="t"/>
              <a:pathLst>
                <a:path extrusionOk="0" h="72026" w="156479">
                  <a:moveTo>
                    <a:pt x="10765" y="1"/>
                  </a:moveTo>
                  <a:lnTo>
                    <a:pt x="1" y="1893"/>
                  </a:lnTo>
                  <a:lnTo>
                    <a:pt x="1" y="25346"/>
                  </a:lnTo>
                  <a:cubicBezTo>
                    <a:pt x="1" y="26260"/>
                    <a:pt x="33" y="27141"/>
                    <a:pt x="66" y="28054"/>
                  </a:cubicBezTo>
                  <a:lnTo>
                    <a:pt x="71536" y="72025"/>
                  </a:lnTo>
                  <a:lnTo>
                    <a:pt x="156478" y="72025"/>
                  </a:lnTo>
                  <a:lnTo>
                    <a:pt x="136482" y="57673"/>
                  </a:lnTo>
                  <a:lnTo>
                    <a:pt x="108396" y="50496"/>
                  </a:lnTo>
                  <a:lnTo>
                    <a:pt x="46680" y="50496"/>
                  </a:lnTo>
                  <a:cubicBezTo>
                    <a:pt x="32816" y="50496"/>
                    <a:pt x="21530" y="39210"/>
                    <a:pt x="21530" y="25346"/>
                  </a:cubicBezTo>
                  <a:lnTo>
                    <a:pt x="21530" y="11548"/>
                  </a:lnTo>
                  <a:lnTo>
                    <a:pt x="10765" y="1"/>
                  </a:lnTo>
                  <a:close/>
                </a:path>
              </a:pathLst>
            </a:custGeom>
            <a:solidFill>
              <a:srgbClr val="FEA1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43"/>
            <p:cNvSpPr/>
            <p:nvPr/>
          </p:nvSpPr>
          <p:spPr>
            <a:xfrm>
              <a:off x="3911925" y="4715200"/>
              <a:ext cx="2323375" cy="730700"/>
            </a:xfrm>
            <a:custGeom>
              <a:rect b="b" l="l" r="r" t="t"/>
              <a:pathLst>
                <a:path extrusionOk="0" h="29228" w="92935">
                  <a:moveTo>
                    <a:pt x="71308" y="0"/>
                  </a:moveTo>
                  <a:cubicBezTo>
                    <a:pt x="66708" y="4730"/>
                    <a:pt x="60315" y="7698"/>
                    <a:pt x="53236" y="7698"/>
                  </a:cubicBezTo>
                  <a:lnTo>
                    <a:pt x="0" y="7698"/>
                  </a:lnTo>
                  <a:lnTo>
                    <a:pt x="48082" y="29227"/>
                  </a:lnTo>
                  <a:lnTo>
                    <a:pt x="53236" y="29227"/>
                  </a:lnTo>
                  <a:cubicBezTo>
                    <a:pt x="70003" y="29227"/>
                    <a:pt x="84714" y="20355"/>
                    <a:pt x="92934" y="7046"/>
                  </a:cubicBezTo>
                  <a:lnTo>
                    <a:pt x="81942" y="489"/>
                  </a:lnTo>
                  <a:lnTo>
                    <a:pt x="71308" y="0"/>
                  </a:ln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43"/>
            <p:cNvSpPr/>
            <p:nvPr/>
          </p:nvSpPr>
          <p:spPr>
            <a:xfrm>
              <a:off x="5694600" y="3482975"/>
              <a:ext cx="715225" cy="1408375"/>
            </a:xfrm>
            <a:custGeom>
              <a:rect b="b" l="l" r="r" t="t"/>
              <a:pathLst>
                <a:path extrusionOk="0" h="56335" w="28609">
                  <a:moveTo>
                    <a:pt x="17452" y="0"/>
                  </a:moveTo>
                  <a:lnTo>
                    <a:pt x="7046" y="2838"/>
                  </a:lnTo>
                  <a:lnTo>
                    <a:pt x="7046" y="31837"/>
                  </a:lnTo>
                  <a:cubicBezTo>
                    <a:pt x="7046" y="38622"/>
                    <a:pt x="4372" y="44755"/>
                    <a:pt x="1" y="49289"/>
                  </a:cubicBezTo>
                  <a:lnTo>
                    <a:pt x="21627" y="56335"/>
                  </a:lnTo>
                  <a:cubicBezTo>
                    <a:pt x="26064" y="49224"/>
                    <a:pt x="28608" y="40808"/>
                    <a:pt x="28608" y="31837"/>
                  </a:cubicBezTo>
                  <a:lnTo>
                    <a:pt x="28608" y="6263"/>
                  </a:lnTo>
                  <a:lnTo>
                    <a:pt x="17452" y="0"/>
                  </a:lnTo>
                  <a:close/>
                </a:path>
              </a:pathLst>
            </a:custGeom>
            <a:solidFill>
              <a:srgbClr val="E452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43"/>
            <p:cNvSpPr/>
            <p:nvPr/>
          </p:nvSpPr>
          <p:spPr>
            <a:xfrm>
              <a:off x="5870750" y="1687250"/>
              <a:ext cx="539075" cy="1952325"/>
            </a:xfrm>
            <a:custGeom>
              <a:rect b="b" l="l" r="r" t="t"/>
              <a:pathLst>
                <a:path extrusionOk="0" h="78093" w="21563">
                  <a:moveTo>
                    <a:pt x="10080" y="1"/>
                  </a:moveTo>
                  <a:lnTo>
                    <a:pt x="0" y="6035"/>
                  </a:lnTo>
                  <a:lnTo>
                    <a:pt x="0" y="74667"/>
                  </a:lnTo>
                  <a:lnTo>
                    <a:pt x="21562" y="78092"/>
                  </a:lnTo>
                  <a:lnTo>
                    <a:pt x="21562" y="2741"/>
                  </a:lnTo>
                  <a:lnTo>
                    <a:pt x="10080" y="1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43"/>
            <p:cNvSpPr/>
            <p:nvPr/>
          </p:nvSpPr>
          <p:spPr>
            <a:xfrm>
              <a:off x="4347400" y="250350"/>
              <a:ext cx="2062425" cy="1587800"/>
            </a:xfrm>
            <a:custGeom>
              <a:rect b="b" l="l" r="r" t="t"/>
              <a:pathLst>
                <a:path extrusionOk="0" h="63512" w="82497">
                  <a:moveTo>
                    <a:pt x="42569" y="0"/>
                  </a:moveTo>
                  <a:lnTo>
                    <a:pt x="14321" y="11743"/>
                  </a:lnTo>
                  <a:lnTo>
                    <a:pt x="0" y="21073"/>
                  </a:lnTo>
                  <a:lnTo>
                    <a:pt x="35817" y="21073"/>
                  </a:lnTo>
                  <a:cubicBezTo>
                    <a:pt x="49681" y="21073"/>
                    <a:pt x="60934" y="32327"/>
                    <a:pt x="60934" y="46190"/>
                  </a:cubicBezTo>
                  <a:lnTo>
                    <a:pt x="60934" y="63511"/>
                  </a:lnTo>
                  <a:lnTo>
                    <a:pt x="82496" y="60217"/>
                  </a:lnTo>
                  <a:lnTo>
                    <a:pt x="82496" y="46190"/>
                  </a:lnTo>
                  <a:cubicBezTo>
                    <a:pt x="82496" y="22769"/>
                    <a:pt x="65110" y="3295"/>
                    <a:pt x="42569" y="0"/>
                  </a:cubicBezTo>
                  <a:close/>
                </a:path>
              </a:pathLst>
            </a:custGeom>
            <a:solidFill>
              <a:srgbClr val="CB31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43"/>
            <p:cNvSpPr/>
            <p:nvPr/>
          </p:nvSpPr>
          <p:spPr>
            <a:xfrm>
              <a:off x="3238325" y="238125"/>
              <a:ext cx="2173325" cy="539050"/>
            </a:xfrm>
            <a:custGeom>
              <a:rect b="b" l="l" r="r" t="t"/>
              <a:pathLst>
                <a:path extrusionOk="0" h="21562" w="86933">
                  <a:moveTo>
                    <a:pt x="47821" y="0"/>
                  </a:moveTo>
                  <a:lnTo>
                    <a:pt x="21106" y="10014"/>
                  </a:lnTo>
                  <a:lnTo>
                    <a:pt x="0" y="21562"/>
                  </a:lnTo>
                  <a:lnTo>
                    <a:pt x="44363" y="21562"/>
                  </a:lnTo>
                  <a:lnTo>
                    <a:pt x="86932" y="489"/>
                  </a:lnTo>
                  <a:cubicBezTo>
                    <a:pt x="84714" y="163"/>
                    <a:pt x="82463" y="0"/>
                    <a:pt x="80180" y="0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43"/>
            <p:cNvSpPr/>
            <p:nvPr/>
          </p:nvSpPr>
          <p:spPr>
            <a:xfrm>
              <a:off x="2534550" y="3686025"/>
              <a:ext cx="1802275" cy="682600"/>
            </a:xfrm>
            <a:custGeom>
              <a:rect b="b" l="l" r="r" t="t"/>
              <a:pathLst>
                <a:path extrusionOk="0" h="27304" w="72091">
                  <a:moveTo>
                    <a:pt x="1" y="1"/>
                  </a:moveTo>
                  <a:lnTo>
                    <a:pt x="1" y="1"/>
                  </a:lnTo>
                  <a:cubicBezTo>
                    <a:pt x="10961" y="16441"/>
                    <a:pt x="29652" y="27304"/>
                    <a:pt x="50855" y="27304"/>
                  </a:cubicBezTo>
                  <a:cubicBezTo>
                    <a:pt x="58325" y="27304"/>
                    <a:pt x="65469" y="25966"/>
                    <a:pt x="72090" y="23487"/>
                  </a:cubicBezTo>
                  <a:lnTo>
                    <a:pt x="37089" y="76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43"/>
            <p:cNvSpPr/>
            <p:nvPr/>
          </p:nvSpPr>
          <p:spPr>
            <a:xfrm>
              <a:off x="2285825" y="2938225"/>
              <a:ext cx="2920325" cy="1335000"/>
            </a:xfrm>
            <a:custGeom>
              <a:rect b="b" l="l" r="r" t="t"/>
              <a:pathLst>
                <a:path extrusionOk="0" h="53400" w="116813">
                  <a:moveTo>
                    <a:pt x="16637" y="0"/>
                  </a:moveTo>
                  <a:lnTo>
                    <a:pt x="0" y="1827"/>
                  </a:lnTo>
                  <a:cubicBezTo>
                    <a:pt x="979" y="12135"/>
                    <a:pt x="4502" y="21725"/>
                    <a:pt x="9950" y="29913"/>
                  </a:cubicBezTo>
                  <a:lnTo>
                    <a:pt x="82039" y="53399"/>
                  </a:lnTo>
                  <a:cubicBezTo>
                    <a:pt x="97632" y="47593"/>
                    <a:pt x="110223" y="35589"/>
                    <a:pt x="116812" y="20420"/>
                  </a:cubicBezTo>
                  <a:lnTo>
                    <a:pt x="103895" y="13864"/>
                  </a:lnTo>
                  <a:lnTo>
                    <a:pt x="90553" y="16245"/>
                  </a:lnTo>
                  <a:cubicBezTo>
                    <a:pt x="84094" y="25770"/>
                    <a:pt x="73167" y="32066"/>
                    <a:pt x="60804" y="32066"/>
                  </a:cubicBezTo>
                  <a:cubicBezTo>
                    <a:pt x="44429" y="32066"/>
                    <a:pt x="30565" y="21040"/>
                    <a:pt x="26259" y="6002"/>
                  </a:cubicBezTo>
                  <a:lnTo>
                    <a:pt x="16637" y="0"/>
                  </a:lnTo>
                  <a:close/>
                </a:path>
              </a:pathLst>
            </a:custGeom>
            <a:solidFill>
              <a:srgbClr val="E452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43"/>
            <p:cNvSpPr/>
            <p:nvPr/>
          </p:nvSpPr>
          <p:spPr>
            <a:xfrm>
              <a:off x="2279300" y="2205100"/>
              <a:ext cx="844875" cy="883200"/>
            </a:xfrm>
            <a:custGeom>
              <a:rect b="b" l="l" r="r" t="t"/>
              <a:pathLst>
                <a:path extrusionOk="0" h="35328" w="33795">
                  <a:moveTo>
                    <a:pt x="18463" y="0"/>
                  </a:moveTo>
                  <a:lnTo>
                    <a:pt x="2904" y="6883"/>
                  </a:lnTo>
                  <a:cubicBezTo>
                    <a:pt x="1012" y="12754"/>
                    <a:pt x="1" y="18985"/>
                    <a:pt x="1" y="25476"/>
                  </a:cubicBezTo>
                  <a:cubicBezTo>
                    <a:pt x="1" y="27401"/>
                    <a:pt x="98" y="29293"/>
                    <a:pt x="261" y="31152"/>
                  </a:cubicBezTo>
                  <a:lnTo>
                    <a:pt x="26520" y="35327"/>
                  </a:lnTo>
                  <a:cubicBezTo>
                    <a:pt x="25640" y="32196"/>
                    <a:pt x="25150" y="28901"/>
                    <a:pt x="25150" y="25476"/>
                  </a:cubicBezTo>
                  <a:cubicBezTo>
                    <a:pt x="25150" y="16571"/>
                    <a:pt x="28412" y="8416"/>
                    <a:pt x="33795" y="2153"/>
                  </a:cubicBezTo>
                  <a:lnTo>
                    <a:pt x="18463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43"/>
            <p:cNvSpPr/>
            <p:nvPr/>
          </p:nvSpPr>
          <p:spPr>
            <a:xfrm>
              <a:off x="4282150" y="1909075"/>
              <a:ext cx="1050400" cy="1539675"/>
            </a:xfrm>
            <a:custGeom>
              <a:rect b="b" l="l" r="r" t="t"/>
              <a:pathLst>
                <a:path extrusionOk="0" h="61587" w="42016">
                  <a:moveTo>
                    <a:pt x="15626" y="0"/>
                  </a:moveTo>
                  <a:lnTo>
                    <a:pt x="1" y="6883"/>
                  </a:lnTo>
                  <a:cubicBezTo>
                    <a:pt x="10113" y="13244"/>
                    <a:pt x="16865" y="24498"/>
                    <a:pt x="16865" y="37317"/>
                  </a:cubicBezTo>
                  <a:cubicBezTo>
                    <a:pt x="16865" y="44755"/>
                    <a:pt x="14582" y="51670"/>
                    <a:pt x="10700" y="57411"/>
                  </a:cubicBezTo>
                  <a:lnTo>
                    <a:pt x="36959" y="61586"/>
                  </a:lnTo>
                  <a:cubicBezTo>
                    <a:pt x="40189" y="54149"/>
                    <a:pt x="42015" y="45929"/>
                    <a:pt x="42015" y="37317"/>
                  </a:cubicBezTo>
                  <a:cubicBezTo>
                    <a:pt x="42015" y="24237"/>
                    <a:pt x="37873" y="12102"/>
                    <a:pt x="30859" y="2186"/>
                  </a:cubicBezTo>
                  <a:lnTo>
                    <a:pt x="15626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43"/>
            <p:cNvSpPr/>
            <p:nvPr/>
          </p:nvSpPr>
          <p:spPr>
            <a:xfrm>
              <a:off x="2351875" y="1315375"/>
              <a:ext cx="2701775" cy="1061800"/>
            </a:xfrm>
            <a:custGeom>
              <a:rect b="b" l="l" r="r" t="t"/>
              <a:pathLst>
                <a:path extrusionOk="0" h="42472" w="108071">
                  <a:moveTo>
                    <a:pt x="58162" y="1"/>
                  </a:moveTo>
                  <a:cubicBezTo>
                    <a:pt x="30990" y="1"/>
                    <a:pt x="7895" y="17877"/>
                    <a:pt x="1" y="42472"/>
                  </a:cubicBezTo>
                  <a:lnTo>
                    <a:pt x="30892" y="37742"/>
                  </a:lnTo>
                  <a:cubicBezTo>
                    <a:pt x="37481" y="30044"/>
                    <a:pt x="47267" y="25151"/>
                    <a:pt x="58162" y="25151"/>
                  </a:cubicBezTo>
                  <a:cubicBezTo>
                    <a:pt x="65143" y="25151"/>
                    <a:pt x="71699" y="27173"/>
                    <a:pt x="77212" y="30631"/>
                  </a:cubicBezTo>
                  <a:lnTo>
                    <a:pt x="108070" y="25934"/>
                  </a:lnTo>
                  <a:cubicBezTo>
                    <a:pt x="96980" y="10243"/>
                    <a:pt x="78745" y="1"/>
                    <a:pt x="58162" y="1"/>
                  </a:cubicBezTo>
                  <a:close/>
                </a:path>
              </a:pathLst>
            </a:custGeom>
            <a:solidFill>
              <a:srgbClr val="CB31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3"/>
            <p:cNvSpPr/>
            <p:nvPr/>
          </p:nvSpPr>
          <p:spPr>
            <a:xfrm>
              <a:off x="4883175" y="1046275"/>
              <a:ext cx="718475" cy="718475"/>
            </a:xfrm>
            <a:custGeom>
              <a:rect b="b" l="l" r="r" t="t"/>
              <a:pathLst>
                <a:path extrusionOk="0" h="28739" w="28739">
                  <a:moveTo>
                    <a:pt x="14386" y="0"/>
                  </a:moveTo>
                  <a:cubicBezTo>
                    <a:pt x="6459" y="0"/>
                    <a:pt x="1" y="6459"/>
                    <a:pt x="1" y="14353"/>
                  </a:cubicBezTo>
                  <a:cubicBezTo>
                    <a:pt x="1" y="22280"/>
                    <a:pt x="6459" y="28738"/>
                    <a:pt x="14386" y="28738"/>
                  </a:cubicBezTo>
                  <a:cubicBezTo>
                    <a:pt x="22280" y="28738"/>
                    <a:pt x="28739" y="22280"/>
                    <a:pt x="28739" y="14353"/>
                  </a:cubicBezTo>
                  <a:cubicBezTo>
                    <a:pt x="28739" y="6459"/>
                    <a:pt x="22280" y="0"/>
                    <a:pt x="14386" y="0"/>
                  </a:cubicBezTo>
                  <a:close/>
                </a:path>
              </a:pathLst>
            </a:custGeom>
            <a:solidFill>
              <a:srgbClr val="CB31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43"/>
            <p:cNvSpPr/>
            <p:nvPr/>
          </p:nvSpPr>
          <p:spPr>
            <a:xfrm>
              <a:off x="1202025" y="3252200"/>
              <a:ext cx="538250" cy="681775"/>
            </a:xfrm>
            <a:custGeom>
              <a:rect b="b" l="l" r="r" t="t"/>
              <a:pathLst>
                <a:path extrusionOk="0" h="27271" w="21530">
                  <a:moveTo>
                    <a:pt x="1" y="0"/>
                  </a:moveTo>
                  <a:lnTo>
                    <a:pt x="1" y="17615"/>
                  </a:lnTo>
                  <a:lnTo>
                    <a:pt x="21530" y="27270"/>
                  </a:lnTo>
                  <a:lnTo>
                    <a:pt x="21530" y="7013"/>
                  </a:lnTo>
                  <a:lnTo>
                    <a:pt x="11157" y="185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43"/>
            <p:cNvSpPr/>
            <p:nvPr/>
          </p:nvSpPr>
          <p:spPr>
            <a:xfrm>
              <a:off x="1202025" y="2797150"/>
              <a:ext cx="538250" cy="630400"/>
            </a:xfrm>
            <a:custGeom>
              <a:rect b="b" l="l" r="r" t="t"/>
              <a:pathLst>
                <a:path extrusionOk="0" h="25216" w="21530">
                  <a:moveTo>
                    <a:pt x="10341" y="0"/>
                  </a:moveTo>
                  <a:lnTo>
                    <a:pt x="1" y="587"/>
                  </a:lnTo>
                  <a:lnTo>
                    <a:pt x="1" y="18202"/>
                  </a:lnTo>
                  <a:lnTo>
                    <a:pt x="21530" y="25215"/>
                  </a:lnTo>
                  <a:lnTo>
                    <a:pt x="21530" y="4012"/>
                  </a:lnTo>
                  <a:lnTo>
                    <a:pt x="10341" y="0"/>
                  </a:lnTo>
                  <a:close/>
                </a:path>
              </a:pathLst>
            </a:custGeom>
            <a:solidFill>
              <a:srgbClr val="E452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43"/>
            <p:cNvSpPr/>
            <p:nvPr/>
          </p:nvSpPr>
          <p:spPr>
            <a:xfrm>
              <a:off x="1202025" y="2468500"/>
              <a:ext cx="538250" cy="428975"/>
            </a:xfrm>
            <a:custGeom>
              <a:rect b="b" l="l" r="r" t="t"/>
              <a:pathLst>
                <a:path extrusionOk="0" h="17159" w="21530">
                  <a:moveTo>
                    <a:pt x="10472" y="0"/>
                  </a:moveTo>
                  <a:lnTo>
                    <a:pt x="1" y="3393"/>
                  </a:lnTo>
                  <a:lnTo>
                    <a:pt x="1" y="13733"/>
                  </a:lnTo>
                  <a:lnTo>
                    <a:pt x="21530" y="17158"/>
                  </a:lnTo>
                  <a:lnTo>
                    <a:pt x="21530" y="98"/>
                  </a:lnTo>
                  <a:lnTo>
                    <a:pt x="10472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43"/>
            <p:cNvSpPr/>
            <p:nvPr/>
          </p:nvSpPr>
          <p:spPr>
            <a:xfrm>
              <a:off x="1202025" y="2066450"/>
              <a:ext cx="538250" cy="486875"/>
            </a:xfrm>
            <a:custGeom>
              <a:rect b="b" l="l" r="r" t="t"/>
              <a:pathLst>
                <a:path extrusionOk="0" h="19475" w="21530">
                  <a:moveTo>
                    <a:pt x="21530" y="1"/>
                  </a:moveTo>
                  <a:lnTo>
                    <a:pt x="10113" y="1175"/>
                  </a:lnTo>
                  <a:lnTo>
                    <a:pt x="1" y="10667"/>
                  </a:lnTo>
                  <a:lnTo>
                    <a:pt x="1" y="19475"/>
                  </a:lnTo>
                  <a:lnTo>
                    <a:pt x="21530" y="16180"/>
                  </a:lnTo>
                  <a:lnTo>
                    <a:pt x="21530" y="1"/>
                  </a:lnTo>
                  <a:close/>
                </a:path>
              </a:pathLst>
            </a:custGeom>
            <a:solidFill>
              <a:srgbClr val="CB31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43"/>
            <p:cNvSpPr/>
            <p:nvPr/>
          </p:nvSpPr>
          <p:spPr>
            <a:xfrm>
              <a:off x="1202025" y="1452375"/>
              <a:ext cx="538250" cy="880775"/>
            </a:xfrm>
            <a:custGeom>
              <a:rect b="b" l="l" r="r" t="t"/>
              <a:pathLst>
                <a:path extrusionOk="0" h="35231" w="21530">
                  <a:moveTo>
                    <a:pt x="21530" y="1"/>
                  </a:moveTo>
                  <a:lnTo>
                    <a:pt x="8906" y="1208"/>
                  </a:lnTo>
                  <a:lnTo>
                    <a:pt x="1" y="9722"/>
                  </a:lnTo>
                  <a:lnTo>
                    <a:pt x="1" y="35230"/>
                  </a:lnTo>
                  <a:lnTo>
                    <a:pt x="21530" y="24564"/>
                  </a:lnTo>
                  <a:lnTo>
                    <a:pt x="21530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43"/>
            <p:cNvSpPr/>
            <p:nvPr/>
          </p:nvSpPr>
          <p:spPr>
            <a:xfrm>
              <a:off x="1202025" y="238125"/>
              <a:ext cx="3231850" cy="1457300"/>
            </a:xfrm>
            <a:custGeom>
              <a:rect b="b" l="l" r="r" t="t"/>
              <a:pathLst>
                <a:path extrusionOk="0" h="58292" w="129274">
                  <a:moveTo>
                    <a:pt x="83410" y="0"/>
                  </a:moveTo>
                  <a:lnTo>
                    <a:pt x="34252" y="18920"/>
                  </a:lnTo>
                  <a:lnTo>
                    <a:pt x="555" y="39437"/>
                  </a:lnTo>
                  <a:cubicBezTo>
                    <a:pt x="196" y="41819"/>
                    <a:pt x="1" y="44233"/>
                    <a:pt x="1" y="46679"/>
                  </a:cubicBezTo>
                  <a:lnTo>
                    <a:pt x="1" y="58292"/>
                  </a:lnTo>
                  <a:lnTo>
                    <a:pt x="21530" y="48571"/>
                  </a:lnTo>
                  <a:lnTo>
                    <a:pt x="21530" y="46679"/>
                  </a:lnTo>
                  <a:cubicBezTo>
                    <a:pt x="21530" y="32816"/>
                    <a:pt x="32816" y="21562"/>
                    <a:pt x="46680" y="21562"/>
                  </a:cubicBezTo>
                  <a:lnTo>
                    <a:pt x="81452" y="21562"/>
                  </a:lnTo>
                  <a:lnTo>
                    <a:pt x="129273" y="0"/>
                  </a:lnTo>
                  <a:close/>
                </a:path>
              </a:pathLst>
            </a:custGeom>
            <a:solidFill>
              <a:srgbClr val="5234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43"/>
            <p:cNvSpPr/>
            <p:nvPr/>
          </p:nvSpPr>
          <p:spPr>
            <a:xfrm>
              <a:off x="1215900" y="238125"/>
              <a:ext cx="2071375" cy="985950"/>
            </a:xfrm>
            <a:custGeom>
              <a:rect b="b" l="l" r="r" t="t"/>
              <a:pathLst>
                <a:path extrusionOk="0" h="39438" w="82855">
                  <a:moveTo>
                    <a:pt x="46125" y="0"/>
                  </a:moveTo>
                  <a:cubicBezTo>
                    <a:pt x="22867" y="0"/>
                    <a:pt x="3491" y="17125"/>
                    <a:pt x="0" y="39437"/>
                  </a:cubicBezTo>
                  <a:lnTo>
                    <a:pt x="0" y="39437"/>
                  </a:lnTo>
                  <a:lnTo>
                    <a:pt x="82855" y="0"/>
                  </a:lnTo>
                  <a:close/>
                </a:path>
              </a:pathLst>
            </a:custGeom>
            <a:solidFill>
              <a:srgbClr val="2D2D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43"/>
            <p:cNvSpPr/>
            <p:nvPr/>
          </p:nvSpPr>
          <p:spPr>
            <a:xfrm>
              <a:off x="2223025" y="1259125"/>
              <a:ext cx="3165800" cy="3165775"/>
            </a:xfrm>
            <a:custGeom>
              <a:rect b="b" l="l" r="r" t="t"/>
              <a:pathLst>
                <a:path extrusionOk="0" h="126631" w="126632">
                  <a:moveTo>
                    <a:pt x="63316" y="0"/>
                  </a:moveTo>
                  <a:cubicBezTo>
                    <a:pt x="28413" y="0"/>
                    <a:pt x="1" y="28412"/>
                    <a:pt x="1" y="63315"/>
                  </a:cubicBezTo>
                  <a:cubicBezTo>
                    <a:pt x="1" y="74439"/>
                    <a:pt x="2937" y="85399"/>
                    <a:pt x="8482" y="94989"/>
                  </a:cubicBezTo>
                  <a:cubicBezTo>
                    <a:pt x="9092" y="96057"/>
                    <a:pt x="10226" y="96659"/>
                    <a:pt x="11388" y="96659"/>
                  </a:cubicBezTo>
                  <a:cubicBezTo>
                    <a:pt x="11966" y="96659"/>
                    <a:pt x="12551" y="96510"/>
                    <a:pt x="13081" y="96196"/>
                  </a:cubicBezTo>
                  <a:cubicBezTo>
                    <a:pt x="14680" y="95283"/>
                    <a:pt x="15234" y="93228"/>
                    <a:pt x="14321" y="91597"/>
                  </a:cubicBezTo>
                  <a:cubicBezTo>
                    <a:pt x="9363" y="83050"/>
                    <a:pt x="6753" y="73264"/>
                    <a:pt x="6753" y="63315"/>
                  </a:cubicBezTo>
                  <a:cubicBezTo>
                    <a:pt x="6753" y="32131"/>
                    <a:pt x="32131" y="6752"/>
                    <a:pt x="63316" y="6752"/>
                  </a:cubicBezTo>
                  <a:cubicBezTo>
                    <a:pt x="94500" y="6752"/>
                    <a:pt x="119879" y="32131"/>
                    <a:pt x="119879" y="63315"/>
                  </a:cubicBezTo>
                  <a:cubicBezTo>
                    <a:pt x="119879" y="94500"/>
                    <a:pt x="94500" y="119878"/>
                    <a:pt x="63316" y="119878"/>
                  </a:cubicBezTo>
                  <a:cubicBezTo>
                    <a:pt x="47626" y="119878"/>
                    <a:pt x="33012" y="113615"/>
                    <a:pt x="22247" y="102198"/>
                  </a:cubicBezTo>
                  <a:cubicBezTo>
                    <a:pt x="21571" y="101504"/>
                    <a:pt x="20674" y="101153"/>
                    <a:pt x="19782" y="101153"/>
                  </a:cubicBezTo>
                  <a:cubicBezTo>
                    <a:pt x="18954" y="101153"/>
                    <a:pt x="18129" y="101455"/>
                    <a:pt x="17485" y="102068"/>
                  </a:cubicBezTo>
                  <a:cubicBezTo>
                    <a:pt x="16115" y="103372"/>
                    <a:pt x="16050" y="105493"/>
                    <a:pt x="17355" y="106830"/>
                  </a:cubicBezTo>
                  <a:cubicBezTo>
                    <a:pt x="29424" y="119584"/>
                    <a:pt x="45734" y="126630"/>
                    <a:pt x="63316" y="126630"/>
                  </a:cubicBezTo>
                  <a:cubicBezTo>
                    <a:pt x="98219" y="126630"/>
                    <a:pt x="126631" y="98218"/>
                    <a:pt x="126631" y="63315"/>
                  </a:cubicBezTo>
                  <a:cubicBezTo>
                    <a:pt x="126631" y="28412"/>
                    <a:pt x="98219" y="0"/>
                    <a:pt x="633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43"/>
            <p:cNvSpPr/>
            <p:nvPr/>
          </p:nvSpPr>
          <p:spPr>
            <a:xfrm>
              <a:off x="2784100" y="1821000"/>
              <a:ext cx="2042825" cy="2042825"/>
            </a:xfrm>
            <a:custGeom>
              <a:rect b="b" l="l" r="r" t="t"/>
              <a:pathLst>
                <a:path extrusionOk="0" h="81713" w="81713">
                  <a:moveTo>
                    <a:pt x="40873" y="6720"/>
                  </a:moveTo>
                  <a:cubicBezTo>
                    <a:pt x="59695" y="6720"/>
                    <a:pt x="74993" y="22019"/>
                    <a:pt x="74993" y="40840"/>
                  </a:cubicBezTo>
                  <a:cubicBezTo>
                    <a:pt x="74993" y="59662"/>
                    <a:pt x="59695" y="74961"/>
                    <a:pt x="40873" y="74961"/>
                  </a:cubicBezTo>
                  <a:cubicBezTo>
                    <a:pt x="22051" y="74961"/>
                    <a:pt x="6753" y="59662"/>
                    <a:pt x="6753" y="40840"/>
                  </a:cubicBezTo>
                  <a:cubicBezTo>
                    <a:pt x="6753" y="22019"/>
                    <a:pt x="22051" y="6720"/>
                    <a:pt x="40873" y="6720"/>
                  </a:cubicBezTo>
                  <a:close/>
                  <a:moveTo>
                    <a:pt x="40873" y="0"/>
                  </a:moveTo>
                  <a:cubicBezTo>
                    <a:pt x="18333" y="0"/>
                    <a:pt x="0" y="18333"/>
                    <a:pt x="0" y="40840"/>
                  </a:cubicBezTo>
                  <a:cubicBezTo>
                    <a:pt x="0" y="63381"/>
                    <a:pt x="18333" y="81713"/>
                    <a:pt x="40873" y="81713"/>
                  </a:cubicBezTo>
                  <a:cubicBezTo>
                    <a:pt x="63413" y="81713"/>
                    <a:pt x="81713" y="63381"/>
                    <a:pt x="81713" y="40840"/>
                  </a:cubicBezTo>
                  <a:cubicBezTo>
                    <a:pt x="81713" y="18300"/>
                    <a:pt x="63413" y="0"/>
                    <a:pt x="408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43"/>
            <p:cNvSpPr/>
            <p:nvPr/>
          </p:nvSpPr>
          <p:spPr>
            <a:xfrm>
              <a:off x="4871775" y="1034850"/>
              <a:ext cx="741300" cy="741325"/>
            </a:xfrm>
            <a:custGeom>
              <a:rect b="b" l="l" r="r" t="t"/>
              <a:pathLst>
                <a:path extrusionOk="0" h="29653" w="29652">
                  <a:moveTo>
                    <a:pt x="14842" y="6753"/>
                  </a:moveTo>
                  <a:cubicBezTo>
                    <a:pt x="19278" y="6753"/>
                    <a:pt x="22899" y="10374"/>
                    <a:pt x="22899" y="14810"/>
                  </a:cubicBezTo>
                  <a:cubicBezTo>
                    <a:pt x="22899" y="19279"/>
                    <a:pt x="19278" y="22900"/>
                    <a:pt x="14842" y="22900"/>
                  </a:cubicBezTo>
                  <a:cubicBezTo>
                    <a:pt x="10373" y="22900"/>
                    <a:pt x="6752" y="19279"/>
                    <a:pt x="6752" y="14810"/>
                  </a:cubicBezTo>
                  <a:cubicBezTo>
                    <a:pt x="6752" y="10374"/>
                    <a:pt x="10373" y="6753"/>
                    <a:pt x="14842" y="6753"/>
                  </a:cubicBezTo>
                  <a:close/>
                  <a:moveTo>
                    <a:pt x="14842" y="1"/>
                  </a:moveTo>
                  <a:cubicBezTo>
                    <a:pt x="6655" y="1"/>
                    <a:pt x="0" y="6655"/>
                    <a:pt x="0" y="14810"/>
                  </a:cubicBezTo>
                  <a:cubicBezTo>
                    <a:pt x="0" y="22998"/>
                    <a:pt x="6655" y="29652"/>
                    <a:pt x="14842" y="29652"/>
                  </a:cubicBezTo>
                  <a:cubicBezTo>
                    <a:pt x="22997" y="29652"/>
                    <a:pt x="29652" y="22998"/>
                    <a:pt x="29652" y="14810"/>
                  </a:cubicBezTo>
                  <a:cubicBezTo>
                    <a:pt x="29652" y="6655"/>
                    <a:pt x="22997" y="1"/>
                    <a:pt x="148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3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62284" y="6720"/>
                  </a:moveTo>
                  <a:cubicBezTo>
                    <a:pt x="184237" y="6720"/>
                    <a:pt x="202047" y="24530"/>
                    <a:pt x="202047" y="46483"/>
                  </a:cubicBezTo>
                  <a:lnTo>
                    <a:pt x="202047" y="162284"/>
                  </a:lnTo>
                  <a:cubicBezTo>
                    <a:pt x="202047" y="184237"/>
                    <a:pt x="184237" y="202047"/>
                    <a:pt x="162284" y="202047"/>
                  </a:cubicBezTo>
                  <a:lnTo>
                    <a:pt x="46483" y="202047"/>
                  </a:lnTo>
                  <a:cubicBezTo>
                    <a:pt x="24530" y="202047"/>
                    <a:pt x="6720" y="184237"/>
                    <a:pt x="6720" y="162284"/>
                  </a:cubicBezTo>
                  <a:lnTo>
                    <a:pt x="6720" y="46483"/>
                  </a:lnTo>
                  <a:cubicBezTo>
                    <a:pt x="6720" y="24530"/>
                    <a:pt x="24530" y="6720"/>
                    <a:pt x="46483" y="6720"/>
                  </a:cubicBezTo>
                  <a:close/>
                  <a:moveTo>
                    <a:pt x="46483" y="0"/>
                  </a:moveTo>
                  <a:cubicBezTo>
                    <a:pt x="20811" y="0"/>
                    <a:pt x="0" y="20811"/>
                    <a:pt x="0" y="46483"/>
                  </a:cubicBezTo>
                  <a:lnTo>
                    <a:pt x="0" y="162284"/>
                  </a:lnTo>
                  <a:cubicBezTo>
                    <a:pt x="0" y="187956"/>
                    <a:pt x="20811" y="208767"/>
                    <a:pt x="46483" y="208767"/>
                  </a:cubicBezTo>
                  <a:lnTo>
                    <a:pt x="162284" y="208767"/>
                  </a:lnTo>
                  <a:cubicBezTo>
                    <a:pt x="187956" y="208767"/>
                    <a:pt x="208767" y="187956"/>
                    <a:pt x="208767" y="162284"/>
                  </a:cubicBezTo>
                  <a:lnTo>
                    <a:pt x="208767" y="46483"/>
                  </a:lnTo>
                  <a:cubicBezTo>
                    <a:pt x="208767" y="20811"/>
                    <a:pt x="187956" y="0"/>
                    <a:pt x="1622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3"/>
            <p:cNvSpPr/>
            <p:nvPr/>
          </p:nvSpPr>
          <p:spPr>
            <a:xfrm>
              <a:off x="1583675" y="631175"/>
              <a:ext cx="4433075" cy="4433075"/>
            </a:xfrm>
            <a:custGeom>
              <a:rect b="b" l="l" r="r" t="t"/>
              <a:pathLst>
                <a:path extrusionOk="0" h="177323" w="177323">
                  <a:moveTo>
                    <a:pt x="145224" y="6720"/>
                  </a:moveTo>
                  <a:cubicBezTo>
                    <a:pt x="159251" y="6720"/>
                    <a:pt x="170603" y="18072"/>
                    <a:pt x="170603" y="32099"/>
                  </a:cubicBezTo>
                  <a:lnTo>
                    <a:pt x="170603" y="145224"/>
                  </a:lnTo>
                  <a:cubicBezTo>
                    <a:pt x="170603" y="159251"/>
                    <a:pt x="159251" y="170603"/>
                    <a:pt x="145224" y="170603"/>
                  </a:cubicBezTo>
                  <a:lnTo>
                    <a:pt x="32099" y="170603"/>
                  </a:lnTo>
                  <a:cubicBezTo>
                    <a:pt x="18072" y="170603"/>
                    <a:pt x="6720" y="159251"/>
                    <a:pt x="6720" y="145224"/>
                  </a:cubicBezTo>
                  <a:lnTo>
                    <a:pt x="6720" y="32099"/>
                  </a:lnTo>
                  <a:cubicBezTo>
                    <a:pt x="6720" y="18072"/>
                    <a:pt x="18072" y="6720"/>
                    <a:pt x="32099" y="6720"/>
                  </a:cubicBezTo>
                  <a:close/>
                  <a:moveTo>
                    <a:pt x="32099" y="1"/>
                  </a:moveTo>
                  <a:cubicBezTo>
                    <a:pt x="14354" y="1"/>
                    <a:pt x="1" y="14354"/>
                    <a:pt x="1" y="32099"/>
                  </a:cubicBezTo>
                  <a:lnTo>
                    <a:pt x="1" y="145224"/>
                  </a:lnTo>
                  <a:cubicBezTo>
                    <a:pt x="1" y="162970"/>
                    <a:pt x="14354" y="177322"/>
                    <a:pt x="32099" y="177322"/>
                  </a:cubicBezTo>
                  <a:lnTo>
                    <a:pt x="145224" y="177322"/>
                  </a:lnTo>
                  <a:cubicBezTo>
                    <a:pt x="162970" y="177322"/>
                    <a:pt x="177322" y="162970"/>
                    <a:pt x="177322" y="145224"/>
                  </a:cubicBezTo>
                  <a:lnTo>
                    <a:pt x="177322" y="32099"/>
                  </a:lnTo>
                  <a:cubicBezTo>
                    <a:pt x="177322" y="14354"/>
                    <a:pt x="162970" y="1"/>
                    <a:pt x="1452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2" name="Google Shape;1082;p43"/>
          <p:cNvSpPr/>
          <p:nvPr/>
        </p:nvSpPr>
        <p:spPr>
          <a:xfrm>
            <a:off x="6228525" y="469518"/>
            <a:ext cx="784200" cy="333900"/>
          </a:xfrm>
          <a:prstGeom prst="rect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" name="Google Shape;1083;p43"/>
          <p:cNvSpPr/>
          <p:nvPr/>
        </p:nvSpPr>
        <p:spPr>
          <a:xfrm>
            <a:off x="3830750" y="469518"/>
            <a:ext cx="784200" cy="333900"/>
          </a:xfrm>
          <a:prstGeom prst="rect">
            <a:avLst/>
          </a:pr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" name="Google Shape;1084;p43"/>
          <p:cNvSpPr/>
          <p:nvPr/>
        </p:nvSpPr>
        <p:spPr>
          <a:xfrm>
            <a:off x="1432975" y="469518"/>
            <a:ext cx="784200" cy="333900"/>
          </a:xfrm>
          <a:prstGeom prst="rect">
            <a:avLst/>
          </a:prstGeom>
          <a:solidFill>
            <a:srgbClr val="9D21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p26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/>
              <a:t>TABLE OF CONTENTS</a:t>
            </a:r>
            <a:endParaRPr b="0"/>
          </a:p>
        </p:txBody>
      </p:sp>
      <p:sp>
        <p:nvSpPr>
          <p:cNvPr id="321" name="Google Shape;321;p26"/>
          <p:cNvSpPr txBox="1"/>
          <p:nvPr>
            <p:ph idx="1" type="subTitle"/>
          </p:nvPr>
        </p:nvSpPr>
        <p:spPr>
          <a:xfrm>
            <a:off x="850237" y="515775"/>
            <a:ext cx="49128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01.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ABOUT US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" name="Google Shape;322;p26"/>
          <p:cNvSpPr txBox="1"/>
          <p:nvPr>
            <p:ph idx="2" type="subTitle"/>
          </p:nvPr>
        </p:nvSpPr>
        <p:spPr>
          <a:xfrm>
            <a:off x="850237" y="1180001"/>
            <a:ext cx="49128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02.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MARKET ANALYSIS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" name="Google Shape;323;p26"/>
          <p:cNvSpPr txBox="1"/>
          <p:nvPr>
            <p:ph idx="3" type="subTitle"/>
          </p:nvPr>
        </p:nvSpPr>
        <p:spPr>
          <a:xfrm>
            <a:off x="850225" y="1844225"/>
            <a:ext cx="49128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03.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GOALS &amp; STRATEGY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26"/>
          <p:cNvSpPr txBox="1"/>
          <p:nvPr>
            <p:ph idx="4" type="subTitle"/>
          </p:nvPr>
        </p:nvSpPr>
        <p:spPr>
          <a:xfrm>
            <a:off x="850246" y="2508450"/>
            <a:ext cx="49128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04.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CONTENT PLAN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26"/>
          <p:cNvSpPr txBox="1"/>
          <p:nvPr>
            <p:ph idx="5" type="subTitle"/>
          </p:nvPr>
        </p:nvSpPr>
        <p:spPr>
          <a:xfrm>
            <a:off x="850225" y="3172675"/>
            <a:ext cx="49128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05.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BUDGET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26"/>
          <p:cNvSpPr txBox="1"/>
          <p:nvPr>
            <p:ph idx="6" type="subTitle"/>
          </p:nvPr>
        </p:nvSpPr>
        <p:spPr>
          <a:xfrm>
            <a:off x="850246" y="3836900"/>
            <a:ext cx="4912800" cy="3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06.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KPI OVERVIEW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D640"/>
        </a:solidFill>
      </p:bgPr>
    </p:bg>
    <p:spTree>
      <p:nvGrpSpPr>
        <p:cNvPr id="1088" name="Shape 1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" name="Google Shape;1089;p44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BUDGET ALLOCATION</a:t>
            </a:r>
            <a:endParaRPr/>
          </a:p>
        </p:txBody>
      </p:sp>
      <p:graphicFrame>
        <p:nvGraphicFramePr>
          <p:cNvPr id="1090" name="Google Shape;1090;p44"/>
          <p:cNvGraphicFramePr/>
          <p:nvPr/>
        </p:nvGraphicFramePr>
        <p:xfrm>
          <a:off x="2169225" y="15087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{FA974B80-0AC8-4CD3-BBA8-47961FA982CA}</a:tableStyleId>
              </a:tblPr>
              <a:tblGrid>
                <a:gridCol w="1024850"/>
                <a:gridCol w="1024850"/>
                <a:gridCol w="1024850"/>
                <a:gridCol w="1024850"/>
              </a:tblGrid>
              <a:tr h="53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Black Han Sans"/>
                          <a:ea typeface="Black Han Sans"/>
                          <a:cs typeface="Black Han Sans"/>
                          <a:sym typeface="Black Han Sans"/>
                        </a:rPr>
                        <a:t>JUPITER</a:t>
                      </a:r>
                      <a:endParaRPr sz="1200">
                        <a:solidFill>
                          <a:srgbClr val="FFFFFF"/>
                        </a:solidFill>
                        <a:latin typeface="Black Han Sans"/>
                        <a:ea typeface="Black Han Sans"/>
                        <a:cs typeface="Black Han Sans"/>
                        <a:sym typeface="Black Han San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852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852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852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852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Black Han Sans"/>
                          <a:ea typeface="Black Han Sans"/>
                          <a:cs typeface="Black Han Sans"/>
                          <a:sym typeface="Black Han Sans"/>
                        </a:rPr>
                        <a:t>MERCURY</a:t>
                      </a:r>
                      <a:endParaRPr sz="1200">
                        <a:solidFill>
                          <a:srgbClr val="FFFFFF"/>
                        </a:solidFill>
                        <a:latin typeface="Black Han Sans"/>
                        <a:ea typeface="Black Han Sans"/>
                        <a:cs typeface="Black Han Sans"/>
                        <a:sym typeface="Black Han San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4155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Black Han Sans"/>
                          <a:ea typeface="Black Han Sans"/>
                          <a:cs typeface="Black Han Sans"/>
                          <a:sym typeface="Black Han Sans"/>
                        </a:rPr>
                        <a:t>VENUS</a:t>
                      </a:r>
                      <a:endParaRPr sz="1200">
                        <a:solidFill>
                          <a:srgbClr val="FFFFFF"/>
                        </a:solidFill>
                        <a:latin typeface="Black Han Sans"/>
                        <a:ea typeface="Black Han Sans"/>
                        <a:cs typeface="Black Han Sans"/>
                        <a:sym typeface="Black Han San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D21D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Black Han Sans"/>
                          <a:ea typeface="Black Han Sans"/>
                          <a:cs typeface="Black Han Sans"/>
                          <a:sym typeface="Black Han Sans"/>
                        </a:rPr>
                        <a:t>MARS</a:t>
                      </a:r>
                      <a:endParaRPr sz="1200">
                        <a:solidFill>
                          <a:srgbClr val="FFFFFF"/>
                        </a:solidFill>
                        <a:latin typeface="Black Han Sans"/>
                        <a:ea typeface="Black Han Sans"/>
                        <a:cs typeface="Black Han Sans"/>
                        <a:sym typeface="Black Han Sans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00DCAB"/>
                    </a:solidFill>
                  </a:tcPr>
                </a:tc>
              </a:tr>
              <a:tr h="53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50D20"/>
                          </a:solidFill>
                          <a:latin typeface="Inconsolata"/>
                          <a:ea typeface="Inconsolata"/>
                          <a:cs typeface="Inconsolata"/>
                          <a:sym typeface="Inconsolata"/>
                        </a:rPr>
                        <a:t>$2,000</a:t>
                      </a:r>
                      <a:endParaRPr sz="1200">
                        <a:solidFill>
                          <a:srgbClr val="450D20"/>
                        </a:solidFill>
                        <a:latin typeface="Inconsolata"/>
                        <a:ea typeface="Inconsolata"/>
                        <a:cs typeface="Inconsolata"/>
                        <a:sym typeface="Inconsolata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99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852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852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50D20"/>
                          </a:solidFill>
                          <a:latin typeface="Inconsolata"/>
                          <a:ea typeface="Inconsolata"/>
                          <a:cs typeface="Inconsolata"/>
                          <a:sym typeface="Inconsolata"/>
                        </a:rPr>
                        <a:t>$3,100</a:t>
                      </a:r>
                      <a:endParaRPr sz="1200">
                        <a:solidFill>
                          <a:srgbClr val="450D20"/>
                        </a:solidFill>
                        <a:latin typeface="Inconsolata"/>
                        <a:ea typeface="Inconsolata"/>
                        <a:cs typeface="Inconsolata"/>
                        <a:sym typeface="Inconsolata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50D20"/>
                          </a:solidFill>
                          <a:latin typeface="Inconsolata"/>
                          <a:ea typeface="Inconsolata"/>
                          <a:cs typeface="Inconsolata"/>
                          <a:sym typeface="Inconsolata"/>
                        </a:rPr>
                        <a:t>$400</a:t>
                      </a:r>
                      <a:endParaRPr sz="1200">
                        <a:solidFill>
                          <a:srgbClr val="450D20"/>
                        </a:solidFill>
                        <a:latin typeface="Inconsolata"/>
                        <a:ea typeface="Inconsolata"/>
                        <a:cs typeface="Inconsolata"/>
                        <a:sym typeface="Inconsolata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450D20"/>
                          </a:solidFill>
                          <a:latin typeface="Inconsolata"/>
                          <a:ea typeface="Inconsolata"/>
                          <a:cs typeface="Inconsolata"/>
                          <a:sym typeface="Inconsolata"/>
                        </a:rPr>
                        <a:t>$1,300</a:t>
                      </a:r>
                      <a:endParaRPr sz="1200">
                        <a:solidFill>
                          <a:srgbClr val="450D20"/>
                        </a:solidFill>
                        <a:latin typeface="Inconsolata"/>
                        <a:ea typeface="Inconsolata"/>
                        <a:cs typeface="Inconsolata"/>
                        <a:sym typeface="Inconsolata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D64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3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450D20"/>
                          </a:solidFill>
                          <a:latin typeface="Inconsolata"/>
                          <a:ea typeface="Inconsolata"/>
                          <a:cs typeface="Inconsolata"/>
                          <a:sym typeface="Inconsolata"/>
                        </a:rPr>
                        <a:t>$3,400</a:t>
                      </a:r>
                      <a:endParaRPr sz="1200">
                        <a:solidFill>
                          <a:srgbClr val="450D20"/>
                        </a:solidFill>
                        <a:latin typeface="Inconsolata"/>
                        <a:ea typeface="Inconsolata"/>
                        <a:cs typeface="Inconsolata"/>
                        <a:sym typeface="Inconsolata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99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852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852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450D20"/>
                          </a:solidFill>
                          <a:latin typeface="Inconsolata"/>
                          <a:ea typeface="Inconsolata"/>
                          <a:cs typeface="Inconsolata"/>
                          <a:sym typeface="Inconsolata"/>
                        </a:rPr>
                        <a:t>$600</a:t>
                      </a:r>
                      <a:endParaRPr sz="1200">
                        <a:solidFill>
                          <a:srgbClr val="450D20"/>
                        </a:solidFill>
                        <a:latin typeface="Inconsolata"/>
                        <a:ea typeface="Inconsolata"/>
                        <a:cs typeface="Inconsolata"/>
                        <a:sym typeface="Inconsolata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450D20"/>
                          </a:solidFill>
                          <a:latin typeface="Inconsolata"/>
                          <a:ea typeface="Inconsolata"/>
                          <a:cs typeface="Inconsolata"/>
                          <a:sym typeface="Inconsolata"/>
                        </a:rPr>
                        <a:t>$200</a:t>
                      </a:r>
                      <a:endParaRPr sz="1200">
                        <a:solidFill>
                          <a:srgbClr val="450D20"/>
                        </a:solidFill>
                        <a:latin typeface="Inconsolata"/>
                        <a:ea typeface="Inconsolata"/>
                        <a:cs typeface="Inconsolata"/>
                        <a:sym typeface="Inconsolata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450D20"/>
                          </a:solidFill>
                          <a:latin typeface="Inconsolata"/>
                          <a:ea typeface="Inconsolata"/>
                          <a:cs typeface="Inconsolata"/>
                          <a:sym typeface="Inconsolata"/>
                        </a:rPr>
                        <a:t>$100</a:t>
                      </a:r>
                      <a:endParaRPr sz="1200">
                        <a:solidFill>
                          <a:srgbClr val="450D20"/>
                        </a:solidFill>
                        <a:latin typeface="Inconsolata"/>
                        <a:ea typeface="Inconsolata"/>
                        <a:cs typeface="Inconsolata"/>
                        <a:sym typeface="Inconsolata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D64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3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450D20"/>
                          </a:solidFill>
                          <a:latin typeface="Inconsolata"/>
                          <a:ea typeface="Inconsolata"/>
                          <a:cs typeface="Inconsolata"/>
                          <a:sym typeface="Inconsolata"/>
                        </a:rPr>
                        <a:t>$1,700</a:t>
                      </a:r>
                      <a:endParaRPr sz="1200">
                        <a:solidFill>
                          <a:srgbClr val="450D20"/>
                        </a:solidFill>
                        <a:latin typeface="Inconsolata"/>
                        <a:ea typeface="Inconsolata"/>
                        <a:cs typeface="Inconsolata"/>
                        <a:sym typeface="Inconsolata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F9900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F852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D64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450D20"/>
                          </a:solidFill>
                          <a:latin typeface="Inconsolata"/>
                          <a:ea typeface="Inconsolata"/>
                          <a:cs typeface="Inconsolata"/>
                          <a:sym typeface="Inconsolata"/>
                        </a:rPr>
                        <a:t>$800</a:t>
                      </a:r>
                      <a:endParaRPr sz="1200">
                        <a:solidFill>
                          <a:srgbClr val="450D20"/>
                        </a:solidFill>
                        <a:latin typeface="Inconsolata"/>
                        <a:ea typeface="Inconsolata"/>
                        <a:cs typeface="Inconsolata"/>
                        <a:sym typeface="Inconsolata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41553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D64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450D20"/>
                          </a:solidFill>
                          <a:latin typeface="Inconsolata"/>
                          <a:ea typeface="Inconsolata"/>
                          <a:cs typeface="Inconsolata"/>
                          <a:sym typeface="Inconsolata"/>
                        </a:rPr>
                        <a:t>$2,500</a:t>
                      </a:r>
                      <a:endParaRPr sz="1200">
                        <a:solidFill>
                          <a:srgbClr val="450D20"/>
                        </a:solidFill>
                        <a:latin typeface="Inconsolata"/>
                        <a:ea typeface="Inconsolata"/>
                        <a:cs typeface="Inconsolata"/>
                        <a:sym typeface="Inconsolata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9D21DD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D64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450D20"/>
                          </a:solidFill>
                          <a:latin typeface="Inconsolata"/>
                          <a:ea typeface="Inconsolata"/>
                          <a:cs typeface="Inconsolata"/>
                          <a:sym typeface="Inconsolata"/>
                        </a:rPr>
                        <a:t>$700</a:t>
                      </a:r>
                      <a:endParaRPr sz="1200">
                        <a:solidFill>
                          <a:srgbClr val="450D20"/>
                        </a:solidFill>
                        <a:latin typeface="Inconsolata"/>
                        <a:ea typeface="Inconsolata"/>
                        <a:cs typeface="Inconsolata"/>
                        <a:sym typeface="Inconsolata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FD640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0DCAB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FD640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1091" name="Google Shape;1091;p44"/>
          <p:cNvGrpSpPr/>
          <p:nvPr/>
        </p:nvGrpSpPr>
        <p:grpSpPr>
          <a:xfrm>
            <a:off x="1656497" y="3238334"/>
            <a:ext cx="282359" cy="282359"/>
            <a:chOff x="1190625" y="238125"/>
            <a:chExt cx="5219200" cy="5219200"/>
          </a:xfrm>
        </p:grpSpPr>
        <p:sp>
          <p:nvSpPr>
            <p:cNvPr id="1092" name="Google Shape;1092;p44"/>
            <p:cNvSpPr/>
            <p:nvPr/>
          </p:nvSpPr>
          <p:spPr>
            <a:xfrm>
              <a:off x="1272975" y="320475"/>
              <a:ext cx="5054475" cy="5054475"/>
            </a:xfrm>
            <a:custGeom>
              <a:rect b="b" l="l" r="r" t="t"/>
              <a:pathLst>
                <a:path extrusionOk="0" h="202179" w="202179">
                  <a:moveTo>
                    <a:pt x="101090" y="1"/>
                  </a:moveTo>
                  <a:cubicBezTo>
                    <a:pt x="45244" y="1"/>
                    <a:pt x="1" y="45244"/>
                    <a:pt x="1" y="101090"/>
                  </a:cubicBezTo>
                  <a:cubicBezTo>
                    <a:pt x="1" y="156935"/>
                    <a:pt x="45244" y="202179"/>
                    <a:pt x="101090" y="202179"/>
                  </a:cubicBezTo>
                  <a:cubicBezTo>
                    <a:pt x="156935" y="202179"/>
                    <a:pt x="202179" y="156935"/>
                    <a:pt x="202179" y="101090"/>
                  </a:cubicBezTo>
                  <a:cubicBezTo>
                    <a:pt x="202179" y="45244"/>
                    <a:pt x="156935" y="1"/>
                    <a:pt x="101090" y="1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44"/>
            <p:cNvSpPr/>
            <p:nvPr/>
          </p:nvSpPr>
          <p:spPr>
            <a:xfrm>
              <a:off x="3470750" y="320475"/>
              <a:ext cx="2856700" cy="5054475"/>
            </a:xfrm>
            <a:custGeom>
              <a:rect b="b" l="l" r="r" t="t"/>
              <a:pathLst>
                <a:path extrusionOk="0" h="202179" w="114268">
                  <a:moveTo>
                    <a:pt x="13179" y="1"/>
                  </a:moveTo>
                  <a:cubicBezTo>
                    <a:pt x="8710" y="1"/>
                    <a:pt x="4306" y="294"/>
                    <a:pt x="0" y="849"/>
                  </a:cubicBezTo>
                  <a:cubicBezTo>
                    <a:pt x="49582" y="7307"/>
                    <a:pt x="87911" y="49746"/>
                    <a:pt x="87911" y="101090"/>
                  </a:cubicBezTo>
                  <a:cubicBezTo>
                    <a:pt x="87911" y="152466"/>
                    <a:pt x="49582" y="194872"/>
                    <a:pt x="0" y="201330"/>
                  </a:cubicBezTo>
                  <a:cubicBezTo>
                    <a:pt x="4306" y="201885"/>
                    <a:pt x="8710" y="202179"/>
                    <a:pt x="13179" y="202179"/>
                  </a:cubicBezTo>
                  <a:cubicBezTo>
                    <a:pt x="69024" y="202179"/>
                    <a:pt x="114268" y="156935"/>
                    <a:pt x="114268" y="101090"/>
                  </a:cubicBezTo>
                  <a:cubicBezTo>
                    <a:pt x="114268" y="45244"/>
                    <a:pt x="69024" y="1"/>
                    <a:pt x="13179" y="1"/>
                  </a:cubicBezTo>
                  <a:close/>
                </a:path>
              </a:pathLst>
            </a:custGeom>
            <a:solidFill>
              <a:srgbClr val="59AA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44"/>
            <p:cNvSpPr/>
            <p:nvPr/>
          </p:nvSpPr>
          <p:spPr>
            <a:xfrm>
              <a:off x="2394275" y="1633425"/>
              <a:ext cx="3183075" cy="2647950"/>
            </a:xfrm>
            <a:custGeom>
              <a:rect b="b" l="l" r="r" t="t"/>
              <a:pathLst>
                <a:path extrusionOk="0" h="105918" w="127323">
                  <a:moveTo>
                    <a:pt x="82627" y="1"/>
                  </a:moveTo>
                  <a:cubicBezTo>
                    <a:pt x="66154" y="1"/>
                    <a:pt x="52715" y="13440"/>
                    <a:pt x="52715" y="29946"/>
                  </a:cubicBezTo>
                  <a:cubicBezTo>
                    <a:pt x="52715" y="30076"/>
                    <a:pt x="52715" y="30239"/>
                    <a:pt x="52715" y="30402"/>
                  </a:cubicBezTo>
                  <a:cubicBezTo>
                    <a:pt x="52160" y="30370"/>
                    <a:pt x="51279" y="30337"/>
                    <a:pt x="51279" y="30337"/>
                  </a:cubicBezTo>
                  <a:lnTo>
                    <a:pt x="51181" y="30337"/>
                  </a:lnTo>
                  <a:cubicBezTo>
                    <a:pt x="48148" y="30337"/>
                    <a:pt x="39406" y="27858"/>
                    <a:pt x="36535" y="26945"/>
                  </a:cubicBezTo>
                  <a:cubicBezTo>
                    <a:pt x="25640" y="23226"/>
                    <a:pt x="15528" y="16963"/>
                    <a:pt x="7275" y="8808"/>
                  </a:cubicBezTo>
                  <a:lnTo>
                    <a:pt x="4176" y="5742"/>
                  </a:lnTo>
                  <a:cubicBezTo>
                    <a:pt x="3973" y="5538"/>
                    <a:pt x="3721" y="5445"/>
                    <a:pt x="3474" y="5445"/>
                  </a:cubicBezTo>
                  <a:cubicBezTo>
                    <a:pt x="3048" y="5445"/>
                    <a:pt x="2637" y="5723"/>
                    <a:pt x="2513" y="6198"/>
                  </a:cubicBezTo>
                  <a:lnTo>
                    <a:pt x="1404" y="10439"/>
                  </a:lnTo>
                  <a:cubicBezTo>
                    <a:pt x="816" y="12657"/>
                    <a:pt x="523" y="14973"/>
                    <a:pt x="523" y="17289"/>
                  </a:cubicBezTo>
                  <a:cubicBezTo>
                    <a:pt x="523" y="26684"/>
                    <a:pt x="5220" y="35197"/>
                    <a:pt x="13081" y="40254"/>
                  </a:cubicBezTo>
                  <a:lnTo>
                    <a:pt x="13016" y="40254"/>
                  </a:lnTo>
                  <a:cubicBezTo>
                    <a:pt x="10994" y="40254"/>
                    <a:pt x="8939" y="40025"/>
                    <a:pt x="6982" y="39568"/>
                  </a:cubicBezTo>
                  <a:lnTo>
                    <a:pt x="3296" y="38688"/>
                  </a:lnTo>
                  <a:cubicBezTo>
                    <a:pt x="3220" y="38670"/>
                    <a:pt x="3146" y="38661"/>
                    <a:pt x="3072" y="38661"/>
                  </a:cubicBezTo>
                  <a:cubicBezTo>
                    <a:pt x="2477" y="38661"/>
                    <a:pt x="1972" y="39220"/>
                    <a:pt x="2089" y="39829"/>
                  </a:cubicBezTo>
                  <a:lnTo>
                    <a:pt x="2708" y="43581"/>
                  </a:lnTo>
                  <a:cubicBezTo>
                    <a:pt x="4111" y="51931"/>
                    <a:pt x="9559" y="58945"/>
                    <a:pt x="17094" y="62435"/>
                  </a:cubicBezTo>
                  <a:cubicBezTo>
                    <a:pt x="18007" y="62859"/>
                    <a:pt x="17779" y="64262"/>
                    <a:pt x="16735" y="64294"/>
                  </a:cubicBezTo>
                  <a:cubicBezTo>
                    <a:pt x="16735" y="64327"/>
                    <a:pt x="16702" y="64327"/>
                    <a:pt x="16702" y="64327"/>
                  </a:cubicBezTo>
                  <a:lnTo>
                    <a:pt x="12592" y="64523"/>
                  </a:lnTo>
                  <a:cubicBezTo>
                    <a:pt x="11875" y="64555"/>
                    <a:pt x="11418" y="65338"/>
                    <a:pt x="11777" y="65991"/>
                  </a:cubicBezTo>
                  <a:lnTo>
                    <a:pt x="13799" y="69546"/>
                  </a:lnTo>
                  <a:cubicBezTo>
                    <a:pt x="17811" y="76559"/>
                    <a:pt x="24890" y="81355"/>
                    <a:pt x="32817" y="82529"/>
                  </a:cubicBezTo>
                  <a:cubicBezTo>
                    <a:pt x="33697" y="82659"/>
                    <a:pt x="33991" y="83768"/>
                    <a:pt x="33273" y="84290"/>
                  </a:cubicBezTo>
                  <a:cubicBezTo>
                    <a:pt x="26456" y="89346"/>
                    <a:pt x="18562" y="92739"/>
                    <a:pt x="10178" y="94207"/>
                  </a:cubicBezTo>
                  <a:lnTo>
                    <a:pt x="1110" y="95805"/>
                  </a:lnTo>
                  <a:cubicBezTo>
                    <a:pt x="131" y="95968"/>
                    <a:pt x="1" y="97338"/>
                    <a:pt x="947" y="97697"/>
                  </a:cubicBezTo>
                  <a:lnTo>
                    <a:pt x="9526" y="100959"/>
                  </a:lnTo>
                  <a:cubicBezTo>
                    <a:pt x="18170" y="104254"/>
                    <a:pt x="27271" y="105917"/>
                    <a:pt x="36568" y="105917"/>
                  </a:cubicBezTo>
                  <a:cubicBezTo>
                    <a:pt x="78289" y="105917"/>
                    <a:pt x="112409" y="71960"/>
                    <a:pt x="112572" y="30239"/>
                  </a:cubicBezTo>
                  <a:lnTo>
                    <a:pt x="112572" y="29946"/>
                  </a:lnTo>
                  <a:cubicBezTo>
                    <a:pt x="112572" y="29685"/>
                    <a:pt x="112572" y="29424"/>
                    <a:pt x="112539" y="29195"/>
                  </a:cubicBezTo>
                  <a:lnTo>
                    <a:pt x="112539" y="29032"/>
                  </a:lnTo>
                  <a:cubicBezTo>
                    <a:pt x="115443" y="27010"/>
                    <a:pt x="118183" y="24661"/>
                    <a:pt x="120629" y="22149"/>
                  </a:cubicBezTo>
                  <a:lnTo>
                    <a:pt x="126696" y="15886"/>
                  </a:lnTo>
                  <a:cubicBezTo>
                    <a:pt x="127322" y="15261"/>
                    <a:pt x="126805" y="14226"/>
                    <a:pt x="125989" y="14226"/>
                  </a:cubicBezTo>
                  <a:cubicBezTo>
                    <a:pt x="125912" y="14226"/>
                    <a:pt x="125832" y="14236"/>
                    <a:pt x="125750" y="14255"/>
                  </a:cubicBezTo>
                  <a:lnTo>
                    <a:pt x="117269" y="16278"/>
                  </a:lnTo>
                  <a:cubicBezTo>
                    <a:pt x="116389" y="16506"/>
                    <a:pt x="115508" y="16669"/>
                    <a:pt x="114627" y="16865"/>
                  </a:cubicBezTo>
                  <a:cubicBezTo>
                    <a:pt x="114567" y="16875"/>
                    <a:pt x="114509" y="16879"/>
                    <a:pt x="114452" y="16879"/>
                  </a:cubicBezTo>
                  <a:cubicBezTo>
                    <a:pt x="113551" y="16879"/>
                    <a:pt x="113075" y="15717"/>
                    <a:pt x="113812" y="15104"/>
                  </a:cubicBezTo>
                  <a:cubicBezTo>
                    <a:pt x="114823" y="14288"/>
                    <a:pt x="115769" y="13407"/>
                    <a:pt x="116617" y="12429"/>
                  </a:cubicBezTo>
                  <a:lnTo>
                    <a:pt x="123174" y="5252"/>
                  </a:lnTo>
                  <a:cubicBezTo>
                    <a:pt x="123778" y="4590"/>
                    <a:pt x="123265" y="3598"/>
                    <a:pt x="122463" y="3598"/>
                  </a:cubicBezTo>
                  <a:cubicBezTo>
                    <a:pt x="122357" y="3598"/>
                    <a:pt x="122245" y="3616"/>
                    <a:pt x="122130" y="3654"/>
                  </a:cubicBezTo>
                  <a:lnTo>
                    <a:pt x="112898" y="6753"/>
                  </a:lnTo>
                  <a:cubicBezTo>
                    <a:pt x="110158" y="7666"/>
                    <a:pt x="107255" y="8351"/>
                    <a:pt x="104384" y="8808"/>
                  </a:cubicBezTo>
                  <a:cubicBezTo>
                    <a:pt x="104344" y="8812"/>
                    <a:pt x="104303" y="8814"/>
                    <a:pt x="104264" y="8814"/>
                  </a:cubicBezTo>
                  <a:cubicBezTo>
                    <a:pt x="103986" y="8814"/>
                    <a:pt x="103736" y="8714"/>
                    <a:pt x="103536" y="8514"/>
                  </a:cubicBezTo>
                  <a:cubicBezTo>
                    <a:pt x="97926" y="3034"/>
                    <a:pt x="90521" y="1"/>
                    <a:pt x="82627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44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6589"/>
                  </a:moveTo>
                  <a:cubicBezTo>
                    <a:pt x="158304" y="6589"/>
                    <a:pt x="202178" y="50463"/>
                    <a:pt x="202178" y="104384"/>
                  </a:cubicBezTo>
                  <a:cubicBezTo>
                    <a:pt x="202178" y="158304"/>
                    <a:pt x="158304" y="202178"/>
                    <a:pt x="104384" y="202178"/>
                  </a:cubicBezTo>
                  <a:cubicBezTo>
                    <a:pt x="50463" y="202178"/>
                    <a:pt x="6589" y="158304"/>
                    <a:pt x="6589" y="104384"/>
                  </a:cubicBezTo>
                  <a:cubicBezTo>
                    <a:pt x="6589" y="50463"/>
                    <a:pt x="50463" y="6589"/>
                    <a:pt x="104384" y="6589"/>
                  </a:cubicBezTo>
                  <a:close/>
                  <a:moveTo>
                    <a:pt x="104384" y="0"/>
                  </a:moveTo>
                  <a:cubicBezTo>
                    <a:pt x="76494" y="0"/>
                    <a:pt x="50300" y="10862"/>
                    <a:pt x="30565" y="30565"/>
                  </a:cubicBezTo>
                  <a:cubicBezTo>
                    <a:pt x="10862" y="50300"/>
                    <a:pt x="0" y="76494"/>
                    <a:pt x="0" y="104384"/>
                  </a:cubicBezTo>
                  <a:cubicBezTo>
                    <a:pt x="0" y="132274"/>
                    <a:pt x="10862" y="158467"/>
                    <a:pt x="30565" y="178202"/>
                  </a:cubicBezTo>
                  <a:cubicBezTo>
                    <a:pt x="50300" y="197905"/>
                    <a:pt x="76494" y="208767"/>
                    <a:pt x="104384" y="208767"/>
                  </a:cubicBezTo>
                  <a:cubicBezTo>
                    <a:pt x="132274" y="208767"/>
                    <a:pt x="158467" y="197905"/>
                    <a:pt x="178202" y="178202"/>
                  </a:cubicBezTo>
                  <a:cubicBezTo>
                    <a:pt x="197905" y="158467"/>
                    <a:pt x="208767" y="132274"/>
                    <a:pt x="208767" y="104384"/>
                  </a:cubicBezTo>
                  <a:cubicBezTo>
                    <a:pt x="208767" y="76494"/>
                    <a:pt x="197905" y="50300"/>
                    <a:pt x="178202" y="30565"/>
                  </a:cubicBezTo>
                  <a:cubicBezTo>
                    <a:pt x="158467" y="10862"/>
                    <a:pt x="132274" y="0"/>
                    <a:pt x="1043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44"/>
            <p:cNvSpPr/>
            <p:nvPr/>
          </p:nvSpPr>
          <p:spPr>
            <a:xfrm>
              <a:off x="2258100" y="1556775"/>
              <a:ext cx="3417775" cy="2802075"/>
            </a:xfrm>
            <a:custGeom>
              <a:rect b="b" l="l" r="r" t="t"/>
              <a:pathLst>
                <a:path extrusionOk="0" h="112083" w="136711">
                  <a:moveTo>
                    <a:pt x="88074" y="0"/>
                  </a:moveTo>
                  <a:cubicBezTo>
                    <a:pt x="70818" y="0"/>
                    <a:pt x="56628" y="13309"/>
                    <a:pt x="55193" y="30206"/>
                  </a:cubicBezTo>
                  <a:cubicBezTo>
                    <a:pt x="51638" y="29652"/>
                    <a:pt x="44657" y="27662"/>
                    <a:pt x="42993" y="27107"/>
                  </a:cubicBezTo>
                  <a:cubicBezTo>
                    <a:pt x="30924" y="22997"/>
                    <a:pt x="20062" y="15756"/>
                    <a:pt x="11580" y="6198"/>
                  </a:cubicBezTo>
                  <a:cubicBezTo>
                    <a:pt x="11059" y="5611"/>
                    <a:pt x="10406" y="5187"/>
                    <a:pt x="9656" y="5056"/>
                  </a:cubicBezTo>
                  <a:cubicBezTo>
                    <a:pt x="9456" y="5022"/>
                    <a:pt x="9257" y="5005"/>
                    <a:pt x="9061" y="5005"/>
                  </a:cubicBezTo>
                  <a:cubicBezTo>
                    <a:pt x="7787" y="5005"/>
                    <a:pt x="6637" y="5715"/>
                    <a:pt x="6100" y="6818"/>
                  </a:cubicBezTo>
                  <a:cubicBezTo>
                    <a:pt x="3980" y="11058"/>
                    <a:pt x="2904" y="15625"/>
                    <a:pt x="2904" y="20355"/>
                  </a:cubicBezTo>
                  <a:cubicBezTo>
                    <a:pt x="2904" y="26912"/>
                    <a:pt x="4959" y="33109"/>
                    <a:pt x="8677" y="38198"/>
                  </a:cubicBezTo>
                  <a:cubicBezTo>
                    <a:pt x="8461" y="38156"/>
                    <a:pt x="8244" y="38135"/>
                    <a:pt x="8028" y="38135"/>
                  </a:cubicBezTo>
                  <a:cubicBezTo>
                    <a:pt x="7072" y="38135"/>
                    <a:pt x="6146" y="38548"/>
                    <a:pt x="5481" y="39372"/>
                  </a:cubicBezTo>
                  <a:cubicBezTo>
                    <a:pt x="5024" y="39927"/>
                    <a:pt x="4796" y="40645"/>
                    <a:pt x="4763" y="41395"/>
                  </a:cubicBezTo>
                  <a:cubicBezTo>
                    <a:pt x="4730" y="41721"/>
                    <a:pt x="4730" y="42047"/>
                    <a:pt x="4730" y="42406"/>
                  </a:cubicBezTo>
                  <a:cubicBezTo>
                    <a:pt x="4730" y="51311"/>
                    <a:pt x="8808" y="59368"/>
                    <a:pt x="15397" y="64653"/>
                  </a:cubicBezTo>
                  <a:cubicBezTo>
                    <a:pt x="14940" y="64979"/>
                    <a:pt x="14549" y="65403"/>
                    <a:pt x="14288" y="65925"/>
                  </a:cubicBezTo>
                  <a:cubicBezTo>
                    <a:pt x="13896" y="66675"/>
                    <a:pt x="13864" y="67589"/>
                    <a:pt x="14125" y="68437"/>
                  </a:cubicBezTo>
                  <a:cubicBezTo>
                    <a:pt x="16995" y="77636"/>
                    <a:pt x="24139" y="84649"/>
                    <a:pt x="32979" y="87519"/>
                  </a:cubicBezTo>
                  <a:cubicBezTo>
                    <a:pt x="24955" y="92380"/>
                    <a:pt x="15691" y="95022"/>
                    <a:pt x="6198" y="95022"/>
                  </a:cubicBezTo>
                  <a:cubicBezTo>
                    <a:pt x="5383" y="95022"/>
                    <a:pt x="4502" y="94989"/>
                    <a:pt x="3654" y="94957"/>
                  </a:cubicBezTo>
                  <a:cubicBezTo>
                    <a:pt x="3609" y="94955"/>
                    <a:pt x="3563" y="94954"/>
                    <a:pt x="3518" y="94954"/>
                  </a:cubicBezTo>
                  <a:cubicBezTo>
                    <a:pt x="1911" y="94954"/>
                    <a:pt x="514" y="96079"/>
                    <a:pt x="229" y="97697"/>
                  </a:cubicBezTo>
                  <a:cubicBezTo>
                    <a:pt x="0" y="99067"/>
                    <a:pt x="718" y="100437"/>
                    <a:pt x="1892" y="101155"/>
                  </a:cubicBezTo>
                  <a:cubicBezTo>
                    <a:pt x="14027" y="108298"/>
                    <a:pt x="27890" y="112082"/>
                    <a:pt x="42015" y="112082"/>
                  </a:cubicBezTo>
                  <a:cubicBezTo>
                    <a:pt x="58879" y="112082"/>
                    <a:pt x="74928" y="106830"/>
                    <a:pt x="88335" y="97110"/>
                  </a:cubicBezTo>
                  <a:cubicBezTo>
                    <a:pt x="89999" y="95903"/>
                    <a:pt x="90162" y="93489"/>
                    <a:pt x="88726" y="92054"/>
                  </a:cubicBezTo>
                  <a:cubicBezTo>
                    <a:pt x="88081" y="91408"/>
                    <a:pt x="87237" y="91087"/>
                    <a:pt x="86387" y="91087"/>
                  </a:cubicBezTo>
                  <a:cubicBezTo>
                    <a:pt x="85691" y="91087"/>
                    <a:pt x="84990" y="91302"/>
                    <a:pt x="84388" y="91727"/>
                  </a:cubicBezTo>
                  <a:cubicBezTo>
                    <a:pt x="72482" y="100372"/>
                    <a:pt x="57803" y="105493"/>
                    <a:pt x="42015" y="105493"/>
                  </a:cubicBezTo>
                  <a:cubicBezTo>
                    <a:pt x="33175" y="105493"/>
                    <a:pt x="24400" y="103862"/>
                    <a:pt x="16212" y="100730"/>
                  </a:cubicBezTo>
                  <a:cubicBezTo>
                    <a:pt x="26129" y="99002"/>
                    <a:pt x="35491" y="94696"/>
                    <a:pt x="43287" y="88237"/>
                  </a:cubicBezTo>
                  <a:cubicBezTo>
                    <a:pt x="44233" y="87422"/>
                    <a:pt x="44755" y="86182"/>
                    <a:pt x="44494" y="85008"/>
                  </a:cubicBezTo>
                  <a:cubicBezTo>
                    <a:pt x="44200" y="83475"/>
                    <a:pt x="42896" y="82365"/>
                    <a:pt x="41362" y="82333"/>
                  </a:cubicBezTo>
                  <a:cubicBezTo>
                    <a:pt x="33338" y="82105"/>
                    <a:pt x="26162" y="77668"/>
                    <a:pt x="22312" y="70883"/>
                  </a:cubicBezTo>
                  <a:cubicBezTo>
                    <a:pt x="24139" y="70785"/>
                    <a:pt x="25998" y="70557"/>
                    <a:pt x="27793" y="70133"/>
                  </a:cubicBezTo>
                  <a:cubicBezTo>
                    <a:pt x="29163" y="69839"/>
                    <a:pt x="30304" y="68730"/>
                    <a:pt x="30467" y="67328"/>
                  </a:cubicBezTo>
                  <a:cubicBezTo>
                    <a:pt x="30696" y="65631"/>
                    <a:pt x="29619" y="64098"/>
                    <a:pt x="27988" y="63707"/>
                  </a:cubicBezTo>
                  <a:cubicBezTo>
                    <a:pt x="19377" y="61587"/>
                    <a:pt x="13048" y="54573"/>
                    <a:pt x="11613" y="46060"/>
                  </a:cubicBezTo>
                  <a:lnTo>
                    <a:pt x="11613" y="46060"/>
                  </a:lnTo>
                  <a:cubicBezTo>
                    <a:pt x="13903" y="46588"/>
                    <a:pt x="16246" y="46852"/>
                    <a:pt x="18594" y="46852"/>
                  </a:cubicBezTo>
                  <a:cubicBezTo>
                    <a:pt x="18855" y="46852"/>
                    <a:pt x="19116" y="46849"/>
                    <a:pt x="19377" y="46842"/>
                  </a:cubicBezTo>
                  <a:cubicBezTo>
                    <a:pt x="21008" y="46777"/>
                    <a:pt x="22378" y="45570"/>
                    <a:pt x="22573" y="43907"/>
                  </a:cubicBezTo>
                  <a:cubicBezTo>
                    <a:pt x="22736" y="42602"/>
                    <a:pt x="22019" y="41330"/>
                    <a:pt x="20910" y="40645"/>
                  </a:cubicBezTo>
                  <a:cubicBezTo>
                    <a:pt x="13766" y="36306"/>
                    <a:pt x="9493" y="28706"/>
                    <a:pt x="9493" y="20355"/>
                  </a:cubicBezTo>
                  <a:cubicBezTo>
                    <a:pt x="9493" y="18300"/>
                    <a:pt x="9754" y="16310"/>
                    <a:pt x="10243" y="14386"/>
                  </a:cubicBezTo>
                  <a:cubicBezTo>
                    <a:pt x="18887" y="22932"/>
                    <a:pt x="29391" y="29423"/>
                    <a:pt x="40873" y="33338"/>
                  </a:cubicBezTo>
                  <a:cubicBezTo>
                    <a:pt x="40971" y="33370"/>
                    <a:pt x="52323" y="36926"/>
                    <a:pt x="56628" y="36926"/>
                  </a:cubicBezTo>
                  <a:cubicBezTo>
                    <a:pt x="56922" y="36926"/>
                    <a:pt x="58259" y="36991"/>
                    <a:pt x="58259" y="36991"/>
                  </a:cubicBezTo>
                  <a:cubicBezTo>
                    <a:pt x="58309" y="36994"/>
                    <a:pt x="58358" y="36995"/>
                    <a:pt x="58407" y="36995"/>
                  </a:cubicBezTo>
                  <a:cubicBezTo>
                    <a:pt x="59725" y="36995"/>
                    <a:pt x="60986" y="36159"/>
                    <a:pt x="61489" y="34838"/>
                  </a:cubicBezTo>
                  <a:cubicBezTo>
                    <a:pt x="61652" y="34414"/>
                    <a:pt x="61685" y="33990"/>
                    <a:pt x="61685" y="33566"/>
                  </a:cubicBezTo>
                  <a:cubicBezTo>
                    <a:pt x="61685" y="33370"/>
                    <a:pt x="61685" y="33175"/>
                    <a:pt x="61685" y="33012"/>
                  </a:cubicBezTo>
                  <a:cubicBezTo>
                    <a:pt x="61685" y="18431"/>
                    <a:pt x="73526" y="6590"/>
                    <a:pt x="88074" y="6590"/>
                  </a:cubicBezTo>
                  <a:cubicBezTo>
                    <a:pt x="95218" y="6590"/>
                    <a:pt x="101905" y="9395"/>
                    <a:pt x="106896" y="14484"/>
                  </a:cubicBezTo>
                  <a:cubicBezTo>
                    <a:pt x="107544" y="15104"/>
                    <a:pt x="108387" y="15456"/>
                    <a:pt x="109257" y="15456"/>
                  </a:cubicBezTo>
                  <a:cubicBezTo>
                    <a:pt x="109394" y="15456"/>
                    <a:pt x="109531" y="15447"/>
                    <a:pt x="109668" y="15430"/>
                  </a:cubicBezTo>
                  <a:cubicBezTo>
                    <a:pt x="113028" y="14973"/>
                    <a:pt x="116290" y="14190"/>
                    <a:pt x="119487" y="13146"/>
                  </a:cubicBezTo>
                  <a:lnTo>
                    <a:pt x="119487" y="13146"/>
                  </a:lnTo>
                  <a:cubicBezTo>
                    <a:pt x="117791" y="15005"/>
                    <a:pt x="115801" y="16571"/>
                    <a:pt x="113550" y="17843"/>
                  </a:cubicBezTo>
                  <a:cubicBezTo>
                    <a:pt x="112050" y="18659"/>
                    <a:pt x="111430" y="20518"/>
                    <a:pt x="112115" y="22084"/>
                  </a:cubicBezTo>
                  <a:lnTo>
                    <a:pt x="112180" y="22182"/>
                  </a:lnTo>
                  <a:cubicBezTo>
                    <a:pt x="112725" y="23362"/>
                    <a:pt x="113914" y="24121"/>
                    <a:pt x="115203" y="24121"/>
                  </a:cubicBezTo>
                  <a:cubicBezTo>
                    <a:pt x="115304" y="24121"/>
                    <a:pt x="115405" y="24116"/>
                    <a:pt x="115507" y="24106"/>
                  </a:cubicBezTo>
                  <a:cubicBezTo>
                    <a:pt x="118215" y="23845"/>
                    <a:pt x="120922" y="23389"/>
                    <a:pt x="123564" y="22769"/>
                  </a:cubicBezTo>
                  <a:lnTo>
                    <a:pt x="123564" y="22769"/>
                  </a:lnTo>
                  <a:cubicBezTo>
                    <a:pt x="121216" y="25183"/>
                    <a:pt x="118639" y="27368"/>
                    <a:pt x="115866" y="29326"/>
                  </a:cubicBezTo>
                  <a:cubicBezTo>
                    <a:pt x="114953" y="29945"/>
                    <a:pt x="114431" y="30989"/>
                    <a:pt x="114464" y="32098"/>
                  </a:cubicBezTo>
                  <a:lnTo>
                    <a:pt x="114464" y="32327"/>
                  </a:lnTo>
                  <a:cubicBezTo>
                    <a:pt x="114496" y="32555"/>
                    <a:pt x="114496" y="32783"/>
                    <a:pt x="114496" y="33012"/>
                  </a:cubicBezTo>
                  <a:lnTo>
                    <a:pt x="114496" y="33305"/>
                  </a:lnTo>
                  <a:cubicBezTo>
                    <a:pt x="114431" y="51768"/>
                    <a:pt x="107385" y="68633"/>
                    <a:pt x="95870" y="81420"/>
                  </a:cubicBezTo>
                  <a:cubicBezTo>
                    <a:pt x="94696" y="82724"/>
                    <a:pt x="94761" y="84714"/>
                    <a:pt x="96001" y="85954"/>
                  </a:cubicBezTo>
                  <a:cubicBezTo>
                    <a:pt x="96662" y="86615"/>
                    <a:pt x="97513" y="86942"/>
                    <a:pt x="98363" y="86942"/>
                  </a:cubicBezTo>
                  <a:cubicBezTo>
                    <a:pt x="99275" y="86942"/>
                    <a:pt x="100186" y="86566"/>
                    <a:pt x="100861" y="85823"/>
                  </a:cubicBezTo>
                  <a:cubicBezTo>
                    <a:pt x="113778" y="71470"/>
                    <a:pt x="120922" y="53138"/>
                    <a:pt x="121085" y="33664"/>
                  </a:cubicBezTo>
                  <a:cubicBezTo>
                    <a:pt x="126957" y="29293"/>
                    <a:pt x="131915" y="23943"/>
                    <a:pt x="135862" y="17746"/>
                  </a:cubicBezTo>
                  <a:cubicBezTo>
                    <a:pt x="136710" y="16375"/>
                    <a:pt x="136482" y="14549"/>
                    <a:pt x="135210" y="13472"/>
                  </a:cubicBezTo>
                  <a:cubicBezTo>
                    <a:pt x="134613" y="12955"/>
                    <a:pt x="133845" y="12692"/>
                    <a:pt x="133064" y="12692"/>
                  </a:cubicBezTo>
                  <a:cubicBezTo>
                    <a:pt x="132565" y="12692"/>
                    <a:pt x="132059" y="12799"/>
                    <a:pt x="131589" y="13016"/>
                  </a:cubicBezTo>
                  <a:cubicBezTo>
                    <a:pt x="129893" y="13799"/>
                    <a:pt x="128164" y="14516"/>
                    <a:pt x="126370" y="15103"/>
                  </a:cubicBezTo>
                  <a:cubicBezTo>
                    <a:pt x="128131" y="12689"/>
                    <a:pt x="129534" y="10047"/>
                    <a:pt x="130545" y="7177"/>
                  </a:cubicBezTo>
                  <a:cubicBezTo>
                    <a:pt x="130937" y="6002"/>
                    <a:pt x="130741" y="4665"/>
                    <a:pt x="129893" y="3752"/>
                  </a:cubicBezTo>
                  <a:cubicBezTo>
                    <a:pt x="129252" y="3030"/>
                    <a:pt x="128364" y="2666"/>
                    <a:pt x="127473" y="2666"/>
                  </a:cubicBezTo>
                  <a:cubicBezTo>
                    <a:pt x="126913" y="2666"/>
                    <a:pt x="126351" y="2810"/>
                    <a:pt x="125848" y="3099"/>
                  </a:cubicBezTo>
                  <a:cubicBezTo>
                    <a:pt x="121020" y="5839"/>
                    <a:pt x="115834" y="7699"/>
                    <a:pt x="110353" y="8645"/>
                  </a:cubicBezTo>
                  <a:cubicBezTo>
                    <a:pt x="104253" y="3067"/>
                    <a:pt x="96425" y="0"/>
                    <a:pt x="880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" name="Google Shape;1097;p44"/>
          <p:cNvGrpSpPr/>
          <p:nvPr/>
        </p:nvGrpSpPr>
        <p:grpSpPr>
          <a:xfrm>
            <a:off x="1631967" y="2742670"/>
            <a:ext cx="306889" cy="235154"/>
            <a:chOff x="1190625" y="848100"/>
            <a:chExt cx="5219200" cy="3999225"/>
          </a:xfrm>
        </p:grpSpPr>
        <p:sp>
          <p:nvSpPr>
            <p:cNvPr id="1098" name="Google Shape;1098;p44"/>
            <p:cNvSpPr/>
            <p:nvPr/>
          </p:nvSpPr>
          <p:spPr>
            <a:xfrm>
              <a:off x="1272150" y="929650"/>
              <a:ext cx="5056125" cy="3836125"/>
            </a:xfrm>
            <a:custGeom>
              <a:rect b="b" l="l" r="r" t="t"/>
              <a:pathLst>
                <a:path extrusionOk="0" h="153445" w="202245">
                  <a:moveTo>
                    <a:pt x="27891" y="1"/>
                  </a:moveTo>
                  <a:cubicBezTo>
                    <a:pt x="12494" y="1"/>
                    <a:pt x="1" y="12494"/>
                    <a:pt x="1" y="27923"/>
                  </a:cubicBezTo>
                  <a:lnTo>
                    <a:pt x="1" y="125522"/>
                  </a:lnTo>
                  <a:cubicBezTo>
                    <a:pt x="1" y="140951"/>
                    <a:pt x="12494" y="153444"/>
                    <a:pt x="27891" y="153444"/>
                  </a:cubicBezTo>
                  <a:lnTo>
                    <a:pt x="174354" y="153444"/>
                  </a:lnTo>
                  <a:cubicBezTo>
                    <a:pt x="189751" y="153444"/>
                    <a:pt x="202244" y="140951"/>
                    <a:pt x="202244" y="125522"/>
                  </a:cubicBezTo>
                  <a:lnTo>
                    <a:pt x="202244" y="27923"/>
                  </a:lnTo>
                  <a:cubicBezTo>
                    <a:pt x="202244" y="12494"/>
                    <a:pt x="189751" y="1"/>
                    <a:pt x="174354" y="1"/>
                  </a:cubicBezTo>
                  <a:close/>
                </a:path>
              </a:pathLst>
            </a:custGeom>
            <a:solidFill>
              <a:srgbClr val="F3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44"/>
            <p:cNvSpPr/>
            <p:nvPr/>
          </p:nvSpPr>
          <p:spPr>
            <a:xfrm>
              <a:off x="1272150" y="991625"/>
              <a:ext cx="4994150" cy="3774150"/>
            </a:xfrm>
            <a:custGeom>
              <a:rect b="b" l="l" r="r" t="t"/>
              <a:pathLst>
                <a:path extrusionOk="0" h="150966" w="199766">
                  <a:moveTo>
                    <a:pt x="16441" y="1"/>
                  </a:moveTo>
                  <a:lnTo>
                    <a:pt x="16441" y="1"/>
                  </a:lnTo>
                  <a:cubicBezTo>
                    <a:pt x="6753" y="4372"/>
                    <a:pt x="1" y="14125"/>
                    <a:pt x="1" y="25444"/>
                  </a:cubicBezTo>
                  <a:lnTo>
                    <a:pt x="1" y="123043"/>
                  </a:lnTo>
                  <a:cubicBezTo>
                    <a:pt x="1" y="138472"/>
                    <a:pt x="12494" y="150965"/>
                    <a:pt x="27891" y="150965"/>
                  </a:cubicBezTo>
                  <a:lnTo>
                    <a:pt x="174354" y="150965"/>
                  </a:lnTo>
                  <a:cubicBezTo>
                    <a:pt x="185641" y="150965"/>
                    <a:pt x="195394" y="144213"/>
                    <a:pt x="199765" y="134525"/>
                  </a:cubicBezTo>
                  <a:lnTo>
                    <a:pt x="199765" y="134525"/>
                  </a:lnTo>
                  <a:cubicBezTo>
                    <a:pt x="196275" y="136123"/>
                    <a:pt x="192393" y="137004"/>
                    <a:pt x="188283" y="137004"/>
                  </a:cubicBezTo>
                  <a:lnTo>
                    <a:pt x="34872" y="137004"/>
                  </a:lnTo>
                  <a:cubicBezTo>
                    <a:pt x="23324" y="137004"/>
                    <a:pt x="13962" y="127642"/>
                    <a:pt x="13962" y="116095"/>
                  </a:cubicBezTo>
                  <a:lnTo>
                    <a:pt x="13962" y="11483"/>
                  </a:lnTo>
                  <a:cubicBezTo>
                    <a:pt x="13962" y="7405"/>
                    <a:pt x="14843" y="3524"/>
                    <a:pt x="16441" y="1"/>
                  </a:cubicBezTo>
                  <a:close/>
                </a:path>
              </a:pathLst>
            </a:custGeom>
            <a:solidFill>
              <a:srgbClr val="D93C1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44"/>
            <p:cNvSpPr/>
            <p:nvPr/>
          </p:nvSpPr>
          <p:spPr>
            <a:xfrm>
              <a:off x="3102950" y="1714150"/>
              <a:ext cx="1743550" cy="2267125"/>
            </a:xfrm>
            <a:custGeom>
              <a:rect b="b" l="l" r="r" t="t"/>
              <a:pathLst>
                <a:path extrusionOk="0" h="90685" w="69742">
                  <a:moveTo>
                    <a:pt x="1" y="1"/>
                  </a:moveTo>
                  <a:lnTo>
                    <a:pt x="1" y="90684"/>
                  </a:lnTo>
                  <a:lnTo>
                    <a:pt x="69742" y="4534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44"/>
            <p:cNvSpPr/>
            <p:nvPr/>
          </p:nvSpPr>
          <p:spPr>
            <a:xfrm>
              <a:off x="3102950" y="1714150"/>
              <a:ext cx="261800" cy="2267125"/>
            </a:xfrm>
            <a:custGeom>
              <a:rect b="b" l="l" r="r" t="t"/>
              <a:pathLst>
                <a:path extrusionOk="0" h="90685" w="10472">
                  <a:moveTo>
                    <a:pt x="1" y="1"/>
                  </a:moveTo>
                  <a:lnTo>
                    <a:pt x="1" y="90684"/>
                  </a:lnTo>
                  <a:lnTo>
                    <a:pt x="10472" y="83867"/>
                  </a:lnTo>
                  <a:lnTo>
                    <a:pt x="10472" y="68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44"/>
            <p:cNvSpPr/>
            <p:nvPr/>
          </p:nvSpPr>
          <p:spPr>
            <a:xfrm>
              <a:off x="1190625" y="848100"/>
              <a:ext cx="5219200" cy="3999225"/>
            </a:xfrm>
            <a:custGeom>
              <a:rect b="b" l="l" r="r" t="t"/>
              <a:pathLst>
                <a:path extrusionOk="0" h="159969" w="208768">
                  <a:moveTo>
                    <a:pt x="31152" y="1"/>
                  </a:moveTo>
                  <a:cubicBezTo>
                    <a:pt x="13994" y="1"/>
                    <a:pt x="0" y="13995"/>
                    <a:pt x="0" y="31185"/>
                  </a:cubicBezTo>
                  <a:lnTo>
                    <a:pt x="0" y="100894"/>
                  </a:lnTo>
                  <a:cubicBezTo>
                    <a:pt x="0" y="102721"/>
                    <a:pt x="1468" y="104189"/>
                    <a:pt x="3262" y="104189"/>
                  </a:cubicBezTo>
                  <a:cubicBezTo>
                    <a:pt x="5089" y="104189"/>
                    <a:pt x="6524" y="102721"/>
                    <a:pt x="6524" y="100894"/>
                  </a:cubicBezTo>
                  <a:lnTo>
                    <a:pt x="6524" y="31185"/>
                  </a:lnTo>
                  <a:cubicBezTo>
                    <a:pt x="6524" y="17583"/>
                    <a:pt x="17582" y="6557"/>
                    <a:pt x="31152" y="6557"/>
                  </a:cubicBezTo>
                  <a:lnTo>
                    <a:pt x="177615" y="6557"/>
                  </a:lnTo>
                  <a:cubicBezTo>
                    <a:pt x="191185" y="6557"/>
                    <a:pt x="202243" y="17583"/>
                    <a:pt x="202243" y="31185"/>
                  </a:cubicBezTo>
                  <a:lnTo>
                    <a:pt x="202243" y="128784"/>
                  </a:lnTo>
                  <a:cubicBezTo>
                    <a:pt x="202243" y="142386"/>
                    <a:pt x="191185" y="153412"/>
                    <a:pt x="177615" y="153412"/>
                  </a:cubicBezTo>
                  <a:lnTo>
                    <a:pt x="31152" y="153412"/>
                  </a:lnTo>
                  <a:cubicBezTo>
                    <a:pt x="17582" y="153412"/>
                    <a:pt x="6524" y="142386"/>
                    <a:pt x="6524" y="128784"/>
                  </a:cubicBezTo>
                  <a:lnTo>
                    <a:pt x="6524" y="114855"/>
                  </a:lnTo>
                  <a:cubicBezTo>
                    <a:pt x="6524" y="113061"/>
                    <a:pt x="5089" y="111593"/>
                    <a:pt x="3262" y="111593"/>
                  </a:cubicBezTo>
                  <a:cubicBezTo>
                    <a:pt x="1468" y="111593"/>
                    <a:pt x="0" y="113061"/>
                    <a:pt x="0" y="114855"/>
                  </a:cubicBezTo>
                  <a:lnTo>
                    <a:pt x="0" y="128784"/>
                  </a:lnTo>
                  <a:cubicBezTo>
                    <a:pt x="0" y="145975"/>
                    <a:pt x="13994" y="159968"/>
                    <a:pt x="31152" y="159968"/>
                  </a:cubicBezTo>
                  <a:lnTo>
                    <a:pt x="177615" y="159968"/>
                  </a:lnTo>
                  <a:cubicBezTo>
                    <a:pt x="194773" y="159968"/>
                    <a:pt x="208767" y="145975"/>
                    <a:pt x="208767" y="128784"/>
                  </a:cubicBezTo>
                  <a:lnTo>
                    <a:pt x="208767" y="31185"/>
                  </a:lnTo>
                  <a:cubicBezTo>
                    <a:pt x="208767" y="13995"/>
                    <a:pt x="194773" y="1"/>
                    <a:pt x="1776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44"/>
            <p:cNvSpPr/>
            <p:nvPr/>
          </p:nvSpPr>
          <p:spPr>
            <a:xfrm>
              <a:off x="3021400" y="1633075"/>
              <a:ext cx="1918075" cy="2429275"/>
            </a:xfrm>
            <a:custGeom>
              <a:rect b="b" l="l" r="r" t="t"/>
              <a:pathLst>
                <a:path extrusionOk="0" h="97171" w="76723">
                  <a:moveTo>
                    <a:pt x="3325" y="1"/>
                  </a:moveTo>
                  <a:cubicBezTo>
                    <a:pt x="1621" y="1"/>
                    <a:pt x="1" y="1367"/>
                    <a:pt x="1" y="3244"/>
                  </a:cubicBezTo>
                  <a:lnTo>
                    <a:pt x="1" y="93927"/>
                  </a:lnTo>
                  <a:cubicBezTo>
                    <a:pt x="1" y="95804"/>
                    <a:pt x="1621" y="97170"/>
                    <a:pt x="3325" y="97170"/>
                  </a:cubicBezTo>
                  <a:cubicBezTo>
                    <a:pt x="3901" y="97170"/>
                    <a:pt x="4488" y="97014"/>
                    <a:pt x="5024" y="96667"/>
                  </a:cubicBezTo>
                  <a:lnTo>
                    <a:pt x="74765" y="51326"/>
                  </a:lnTo>
                  <a:cubicBezTo>
                    <a:pt x="76723" y="50053"/>
                    <a:pt x="76723" y="47118"/>
                    <a:pt x="74765" y="45845"/>
                  </a:cubicBezTo>
                  <a:lnTo>
                    <a:pt x="60837" y="36777"/>
                  </a:lnTo>
                  <a:cubicBezTo>
                    <a:pt x="60278" y="36421"/>
                    <a:pt x="59655" y="36250"/>
                    <a:pt x="59041" y="36250"/>
                  </a:cubicBezTo>
                  <a:cubicBezTo>
                    <a:pt x="57969" y="36250"/>
                    <a:pt x="56925" y="36769"/>
                    <a:pt x="56302" y="37723"/>
                  </a:cubicBezTo>
                  <a:cubicBezTo>
                    <a:pt x="55324" y="39256"/>
                    <a:pt x="55748" y="41279"/>
                    <a:pt x="57248" y="42257"/>
                  </a:cubicBezTo>
                  <a:lnTo>
                    <a:pt x="67002" y="48586"/>
                  </a:lnTo>
                  <a:lnTo>
                    <a:pt x="6525" y="87893"/>
                  </a:lnTo>
                  <a:lnTo>
                    <a:pt x="6525" y="9279"/>
                  </a:lnTo>
                  <a:lnTo>
                    <a:pt x="46810" y="35472"/>
                  </a:lnTo>
                  <a:cubicBezTo>
                    <a:pt x="47354" y="35827"/>
                    <a:pt x="47967" y="35998"/>
                    <a:pt x="48574" y="35998"/>
                  </a:cubicBezTo>
                  <a:cubicBezTo>
                    <a:pt x="49640" y="35998"/>
                    <a:pt x="50688" y="35471"/>
                    <a:pt x="51312" y="34494"/>
                  </a:cubicBezTo>
                  <a:cubicBezTo>
                    <a:pt x="52323" y="32993"/>
                    <a:pt x="51866" y="30971"/>
                    <a:pt x="50366" y="29992"/>
                  </a:cubicBezTo>
                  <a:lnTo>
                    <a:pt x="5024" y="504"/>
                  </a:lnTo>
                  <a:cubicBezTo>
                    <a:pt x="4488" y="157"/>
                    <a:pt x="3901" y="1"/>
                    <a:pt x="33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" name="Google Shape;1104;p44"/>
          <p:cNvGrpSpPr/>
          <p:nvPr/>
        </p:nvGrpSpPr>
        <p:grpSpPr>
          <a:xfrm>
            <a:off x="1656497" y="2199796"/>
            <a:ext cx="282359" cy="282359"/>
            <a:chOff x="1190625" y="238125"/>
            <a:chExt cx="5219200" cy="5219200"/>
          </a:xfrm>
        </p:grpSpPr>
        <p:sp>
          <p:nvSpPr>
            <p:cNvPr id="1105" name="Google Shape;1105;p44"/>
            <p:cNvSpPr/>
            <p:nvPr/>
          </p:nvSpPr>
          <p:spPr>
            <a:xfrm>
              <a:off x="1203650" y="4346575"/>
              <a:ext cx="1786800" cy="1099325"/>
            </a:xfrm>
            <a:custGeom>
              <a:rect b="b" l="l" r="r" t="t"/>
              <a:pathLst>
                <a:path extrusionOk="0" h="43973" w="71472">
                  <a:moveTo>
                    <a:pt x="1" y="1"/>
                  </a:moveTo>
                  <a:cubicBezTo>
                    <a:pt x="1404" y="24498"/>
                    <a:pt x="21791" y="43972"/>
                    <a:pt x="46615" y="43972"/>
                  </a:cubicBezTo>
                  <a:lnTo>
                    <a:pt x="71471" y="43972"/>
                  </a:lnTo>
                  <a:lnTo>
                    <a:pt x="32262" y="188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44"/>
            <p:cNvSpPr/>
            <p:nvPr/>
          </p:nvSpPr>
          <p:spPr>
            <a:xfrm>
              <a:off x="1202025" y="3645250"/>
              <a:ext cx="3911975" cy="1800650"/>
            </a:xfrm>
            <a:custGeom>
              <a:rect b="b" l="l" r="r" t="t"/>
              <a:pathLst>
                <a:path extrusionOk="0" h="72026" w="156479">
                  <a:moveTo>
                    <a:pt x="10765" y="1"/>
                  </a:moveTo>
                  <a:lnTo>
                    <a:pt x="1" y="1893"/>
                  </a:lnTo>
                  <a:lnTo>
                    <a:pt x="1" y="25346"/>
                  </a:lnTo>
                  <a:cubicBezTo>
                    <a:pt x="1" y="26260"/>
                    <a:pt x="33" y="27141"/>
                    <a:pt x="66" y="28054"/>
                  </a:cubicBezTo>
                  <a:lnTo>
                    <a:pt x="71536" y="72025"/>
                  </a:lnTo>
                  <a:lnTo>
                    <a:pt x="156478" y="72025"/>
                  </a:lnTo>
                  <a:lnTo>
                    <a:pt x="136482" y="57673"/>
                  </a:lnTo>
                  <a:lnTo>
                    <a:pt x="108396" y="50496"/>
                  </a:lnTo>
                  <a:lnTo>
                    <a:pt x="46680" y="50496"/>
                  </a:lnTo>
                  <a:cubicBezTo>
                    <a:pt x="32816" y="50496"/>
                    <a:pt x="21530" y="39210"/>
                    <a:pt x="21530" y="25346"/>
                  </a:cubicBezTo>
                  <a:lnTo>
                    <a:pt x="21530" y="11548"/>
                  </a:lnTo>
                  <a:lnTo>
                    <a:pt x="10765" y="1"/>
                  </a:lnTo>
                  <a:close/>
                </a:path>
              </a:pathLst>
            </a:custGeom>
            <a:solidFill>
              <a:srgbClr val="FEA15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44"/>
            <p:cNvSpPr/>
            <p:nvPr/>
          </p:nvSpPr>
          <p:spPr>
            <a:xfrm>
              <a:off x="3911925" y="4715200"/>
              <a:ext cx="2323375" cy="730700"/>
            </a:xfrm>
            <a:custGeom>
              <a:rect b="b" l="l" r="r" t="t"/>
              <a:pathLst>
                <a:path extrusionOk="0" h="29228" w="92935">
                  <a:moveTo>
                    <a:pt x="71308" y="0"/>
                  </a:moveTo>
                  <a:cubicBezTo>
                    <a:pt x="66708" y="4730"/>
                    <a:pt x="60315" y="7698"/>
                    <a:pt x="53236" y="7698"/>
                  </a:cubicBezTo>
                  <a:lnTo>
                    <a:pt x="0" y="7698"/>
                  </a:lnTo>
                  <a:lnTo>
                    <a:pt x="48082" y="29227"/>
                  </a:lnTo>
                  <a:lnTo>
                    <a:pt x="53236" y="29227"/>
                  </a:lnTo>
                  <a:cubicBezTo>
                    <a:pt x="70003" y="29227"/>
                    <a:pt x="84714" y="20355"/>
                    <a:pt x="92934" y="7046"/>
                  </a:cubicBezTo>
                  <a:lnTo>
                    <a:pt x="81942" y="489"/>
                  </a:lnTo>
                  <a:lnTo>
                    <a:pt x="71308" y="0"/>
                  </a:ln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44"/>
            <p:cNvSpPr/>
            <p:nvPr/>
          </p:nvSpPr>
          <p:spPr>
            <a:xfrm>
              <a:off x="5694600" y="3482975"/>
              <a:ext cx="715225" cy="1408375"/>
            </a:xfrm>
            <a:custGeom>
              <a:rect b="b" l="l" r="r" t="t"/>
              <a:pathLst>
                <a:path extrusionOk="0" h="56335" w="28609">
                  <a:moveTo>
                    <a:pt x="17452" y="0"/>
                  </a:moveTo>
                  <a:lnTo>
                    <a:pt x="7046" y="2838"/>
                  </a:lnTo>
                  <a:lnTo>
                    <a:pt x="7046" y="31837"/>
                  </a:lnTo>
                  <a:cubicBezTo>
                    <a:pt x="7046" y="38622"/>
                    <a:pt x="4372" y="44755"/>
                    <a:pt x="1" y="49289"/>
                  </a:cubicBezTo>
                  <a:lnTo>
                    <a:pt x="21627" y="56335"/>
                  </a:lnTo>
                  <a:cubicBezTo>
                    <a:pt x="26064" y="49224"/>
                    <a:pt x="28608" y="40808"/>
                    <a:pt x="28608" y="31837"/>
                  </a:cubicBezTo>
                  <a:lnTo>
                    <a:pt x="28608" y="6263"/>
                  </a:lnTo>
                  <a:lnTo>
                    <a:pt x="17452" y="0"/>
                  </a:lnTo>
                  <a:close/>
                </a:path>
              </a:pathLst>
            </a:custGeom>
            <a:solidFill>
              <a:srgbClr val="E452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44"/>
            <p:cNvSpPr/>
            <p:nvPr/>
          </p:nvSpPr>
          <p:spPr>
            <a:xfrm>
              <a:off x="5870750" y="1687250"/>
              <a:ext cx="539075" cy="1952325"/>
            </a:xfrm>
            <a:custGeom>
              <a:rect b="b" l="l" r="r" t="t"/>
              <a:pathLst>
                <a:path extrusionOk="0" h="78093" w="21563">
                  <a:moveTo>
                    <a:pt x="10080" y="1"/>
                  </a:moveTo>
                  <a:lnTo>
                    <a:pt x="0" y="6035"/>
                  </a:lnTo>
                  <a:lnTo>
                    <a:pt x="0" y="74667"/>
                  </a:lnTo>
                  <a:lnTo>
                    <a:pt x="21562" y="78092"/>
                  </a:lnTo>
                  <a:lnTo>
                    <a:pt x="21562" y="2741"/>
                  </a:lnTo>
                  <a:lnTo>
                    <a:pt x="10080" y="1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44"/>
            <p:cNvSpPr/>
            <p:nvPr/>
          </p:nvSpPr>
          <p:spPr>
            <a:xfrm>
              <a:off x="4347400" y="250350"/>
              <a:ext cx="2062425" cy="1587800"/>
            </a:xfrm>
            <a:custGeom>
              <a:rect b="b" l="l" r="r" t="t"/>
              <a:pathLst>
                <a:path extrusionOk="0" h="63512" w="82497">
                  <a:moveTo>
                    <a:pt x="42569" y="0"/>
                  </a:moveTo>
                  <a:lnTo>
                    <a:pt x="14321" y="11743"/>
                  </a:lnTo>
                  <a:lnTo>
                    <a:pt x="0" y="21073"/>
                  </a:lnTo>
                  <a:lnTo>
                    <a:pt x="35817" y="21073"/>
                  </a:lnTo>
                  <a:cubicBezTo>
                    <a:pt x="49681" y="21073"/>
                    <a:pt x="60934" y="32327"/>
                    <a:pt x="60934" y="46190"/>
                  </a:cubicBezTo>
                  <a:lnTo>
                    <a:pt x="60934" y="63511"/>
                  </a:lnTo>
                  <a:lnTo>
                    <a:pt x="82496" y="60217"/>
                  </a:lnTo>
                  <a:lnTo>
                    <a:pt x="82496" y="46190"/>
                  </a:lnTo>
                  <a:cubicBezTo>
                    <a:pt x="82496" y="22769"/>
                    <a:pt x="65110" y="3295"/>
                    <a:pt x="42569" y="0"/>
                  </a:cubicBezTo>
                  <a:close/>
                </a:path>
              </a:pathLst>
            </a:custGeom>
            <a:solidFill>
              <a:srgbClr val="CB31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44"/>
            <p:cNvSpPr/>
            <p:nvPr/>
          </p:nvSpPr>
          <p:spPr>
            <a:xfrm>
              <a:off x="3238325" y="238125"/>
              <a:ext cx="2173325" cy="539050"/>
            </a:xfrm>
            <a:custGeom>
              <a:rect b="b" l="l" r="r" t="t"/>
              <a:pathLst>
                <a:path extrusionOk="0" h="21562" w="86933">
                  <a:moveTo>
                    <a:pt x="47821" y="0"/>
                  </a:moveTo>
                  <a:lnTo>
                    <a:pt x="21106" y="10014"/>
                  </a:lnTo>
                  <a:lnTo>
                    <a:pt x="0" y="21562"/>
                  </a:lnTo>
                  <a:lnTo>
                    <a:pt x="44363" y="21562"/>
                  </a:lnTo>
                  <a:lnTo>
                    <a:pt x="86932" y="489"/>
                  </a:lnTo>
                  <a:cubicBezTo>
                    <a:pt x="84714" y="163"/>
                    <a:pt x="82463" y="0"/>
                    <a:pt x="80180" y="0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44"/>
            <p:cNvSpPr/>
            <p:nvPr/>
          </p:nvSpPr>
          <p:spPr>
            <a:xfrm>
              <a:off x="2534550" y="3686025"/>
              <a:ext cx="1802275" cy="682600"/>
            </a:xfrm>
            <a:custGeom>
              <a:rect b="b" l="l" r="r" t="t"/>
              <a:pathLst>
                <a:path extrusionOk="0" h="27304" w="72091">
                  <a:moveTo>
                    <a:pt x="1" y="1"/>
                  </a:moveTo>
                  <a:lnTo>
                    <a:pt x="1" y="1"/>
                  </a:lnTo>
                  <a:cubicBezTo>
                    <a:pt x="10961" y="16441"/>
                    <a:pt x="29652" y="27304"/>
                    <a:pt x="50855" y="27304"/>
                  </a:cubicBezTo>
                  <a:cubicBezTo>
                    <a:pt x="58325" y="27304"/>
                    <a:pt x="65469" y="25966"/>
                    <a:pt x="72090" y="23487"/>
                  </a:cubicBezTo>
                  <a:lnTo>
                    <a:pt x="37089" y="76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44"/>
            <p:cNvSpPr/>
            <p:nvPr/>
          </p:nvSpPr>
          <p:spPr>
            <a:xfrm>
              <a:off x="2285825" y="2938225"/>
              <a:ext cx="2920325" cy="1335000"/>
            </a:xfrm>
            <a:custGeom>
              <a:rect b="b" l="l" r="r" t="t"/>
              <a:pathLst>
                <a:path extrusionOk="0" h="53400" w="116813">
                  <a:moveTo>
                    <a:pt x="16637" y="0"/>
                  </a:moveTo>
                  <a:lnTo>
                    <a:pt x="0" y="1827"/>
                  </a:lnTo>
                  <a:cubicBezTo>
                    <a:pt x="979" y="12135"/>
                    <a:pt x="4502" y="21725"/>
                    <a:pt x="9950" y="29913"/>
                  </a:cubicBezTo>
                  <a:lnTo>
                    <a:pt x="82039" y="53399"/>
                  </a:lnTo>
                  <a:cubicBezTo>
                    <a:pt x="97632" y="47593"/>
                    <a:pt x="110223" y="35589"/>
                    <a:pt x="116812" y="20420"/>
                  </a:cubicBezTo>
                  <a:lnTo>
                    <a:pt x="103895" y="13864"/>
                  </a:lnTo>
                  <a:lnTo>
                    <a:pt x="90553" y="16245"/>
                  </a:lnTo>
                  <a:cubicBezTo>
                    <a:pt x="84094" y="25770"/>
                    <a:pt x="73167" y="32066"/>
                    <a:pt x="60804" y="32066"/>
                  </a:cubicBezTo>
                  <a:cubicBezTo>
                    <a:pt x="44429" y="32066"/>
                    <a:pt x="30565" y="21040"/>
                    <a:pt x="26259" y="6002"/>
                  </a:cubicBezTo>
                  <a:lnTo>
                    <a:pt x="16637" y="0"/>
                  </a:lnTo>
                  <a:close/>
                </a:path>
              </a:pathLst>
            </a:custGeom>
            <a:solidFill>
              <a:srgbClr val="E452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44"/>
            <p:cNvSpPr/>
            <p:nvPr/>
          </p:nvSpPr>
          <p:spPr>
            <a:xfrm>
              <a:off x="2279300" y="2205100"/>
              <a:ext cx="844875" cy="883200"/>
            </a:xfrm>
            <a:custGeom>
              <a:rect b="b" l="l" r="r" t="t"/>
              <a:pathLst>
                <a:path extrusionOk="0" h="35328" w="33795">
                  <a:moveTo>
                    <a:pt x="18463" y="0"/>
                  </a:moveTo>
                  <a:lnTo>
                    <a:pt x="2904" y="6883"/>
                  </a:lnTo>
                  <a:cubicBezTo>
                    <a:pt x="1012" y="12754"/>
                    <a:pt x="1" y="18985"/>
                    <a:pt x="1" y="25476"/>
                  </a:cubicBezTo>
                  <a:cubicBezTo>
                    <a:pt x="1" y="27401"/>
                    <a:pt x="98" y="29293"/>
                    <a:pt x="261" y="31152"/>
                  </a:cubicBezTo>
                  <a:lnTo>
                    <a:pt x="26520" y="35327"/>
                  </a:lnTo>
                  <a:cubicBezTo>
                    <a:pt x="25640" y="32196"/>
                    <a:pt x="25150" y="28901"/>
                    <a:pt x="25150" y="25476"/>
                  </a:cubicBezTo>
                  <a:cubicBezTo>
                    <a:pt x="25150" y="16571"/>
                    <a:pt x="28412" y="8416"/>
                    <a:pt x="33795" y="2153"/>
                  </a:cubicBezTo>
                  <a:lnTo>
                    <a:pt x="18463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44"/>
            <p:cNvSpPr/>
            <p:nvPr/>
          </p:nvSpPr>
          <p:spPr>
            <a:xfrm>
              <a:off x="4282150" y="1909075"/>
              <a:ext cx="1050400" cy="1539675"/>
            </a:xfrm>
            <a:custGeom>
              <a:rect b="b" l="l" r="r" t="t"/>
              <a:pathLst>
                <a:path extrusionOk="0" h="61587" w="42016">
                  <a:moveTo>
                    <a:pt x="15626" y="0"/>
                  </a:moveTo>
                  <a:lnTo>
                    <a:pt x="1" y="6883"/>
                  </a:lnTo>
                  <a:cubicBezTo>
                    <a:pt x="10113" y="13244"/>
                    <a:pt x="16865" y="24498"/>
                    <a:pt x="16865" y="37317"/>
                  </a:cubicBezTo>
                  <a:cubicBezTo>
                    <a:pt x="16865" y="44755"/>
                    <a:pt x="14582" y="51670"/>
                    <a:pt x="10700" y="57411"/>
                  </a:cubicBezTo>
                  <a:lnTo>
                    <a:pt x="36959" y="61586"/>
                  </a:lnTo>
                  <a:cubicBezTo>
                    <a:pt x="40189" y="54149"/>
                    <a:pt x="42015" y="45929"/>
                    <a:pt x="42015" y="37317"/>
                  </a:cubicBezTo>
                  <a:cubicBezTo>
                    <a:pt x="42015" y="24237"/>
                    <a:pt x="37873" y="12102"/>
                    <a:pt x="30859" y="2186"/>
                  </a:cubicBezTo>
                  <a:lnTo>
                    <a:pt x="15626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44"/>
            <p:cNvSpPr/>
            <p:nvPr/>
          </p:nvSpPr>
          <p:spPr>
            <a:xfrm>
              <a:off x="2351875" y="1315375"/>
              <a:ext cx="2701775" cy="1061800"/>
            </a:xfrm>
            <a:custGeom>
              <a:rect b="b" l="l" r="r" t="t"/>
              <a:pathLst>
                <a:path extrusionOk="0" h="42472" w="108071">
                  <a:moveTo>
                    <a:pt x="58162" y="1"/>
                  </a:moveTo>
                  <a:cubicBezTo>
                    <a:pt x="30990" y="1"/>
                    <a:pt x="7895" y="17877"/>
                    <a:pt x="1" y="42472"/>
                  </a:cubicBezTo>
                  <a:lnTo>
                    <a:pt x="30892" y="37742"/>
                  </a:lnTo>
                  <a:cubicBezTo>
                    <a:pt x="37481" y="30044"/>
                    <a:pt x="47267" y="25151"/>
                    <a:pt x="58162" y="25151"/>
                  </a:cubicBezTo>
                  <a:cubicBezTo>
                    <a:pt x="65143" y="25151"/>
                    <a:pt x="71699" y="27173"/>
                    <a:pt x="77212" y="30631"/>
                  </a:cubicBezTo>
                  <a:lnTo>
                    <a:pt x="108070" y="25934"/>
                  </a:lnTo>
                  <a:cubicBezTo>
                    <a:pt x="96980" y="10243"/>
                    <a:pt x="78745" y="1"/>
                    <a:pt x="58162" y="1"/>
                  </a:cubicBezTo>
                  <a:close/>
                </a:path>
              </a:pathLst>
            </a:custGeom>
            <a:solidFill>
              <a:srgbClr val="CB31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44"/>
            <p:cNvSpPr/>
            <p:nvPr/>
          </p:nvSpPr>
          <p:spPr>
            <a:xfrm>
              <a:off x="4883175" y="1046275"/>
              <a:ext cx="718475" cy="718475"/>
            </a:xfrm>
            <a:custGeom>
              <a:rect b="b" l="l" r="r" t="t"/>
              <a:pathLst>
                <a:path extrusionOk="0" h="28739" w="28739">
                  <a:moveTo>
                    <a:pt x="14386" y="0"/>
                  </a:moveTo>
                  <a:cubicBezTo>
                    <a:pt x="6459" y="0"/>
                    <a:pt x="1" y="6459"/>
                    <a:pt x="1" y="14353"/>
                  </a:cubicBezTo>
                  <a:cubicBezTo>
                    <a:pt x="1" y="22280"/>
                    <a:pt x="6459" y="28738"/>
                    <a:pt x="14386" y="28738"/>
                  </a:cubicBezTo>
                  <a:cubicBezTo>
                    <a:pt x="22280" y="28738"/>
                    <a:pt x="28739" y="22280"/>
                    <a:pt x="28739" y="14353"/>
                  </a:cubicBezTo>
                  <a:cubicBezTo>
                    <a:pt x="28739" y="6459"/>
                    <a:pt x="22280" y="0"/>
                    <a:pt x="14386" y="0"/>
                  </a:cubicBezTo>
                  <a:close/>
                </a:path>
              </a:pathLst>
            </a:custGeom>
            <a:solidFill>
              <a:srgbClr val="CB31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44"/>
            <p:cNvSpPr/>
            <p:nvPr/>
          </p:nvSpPr>
          <p:spPr>
            <a:xfrm>
              <a:off x="1202025" y="3252200"/>
              <a:ext cx="538250" cy="681775"/>
            </a:xfrm>
            <a:custGeom>
              <a:rect b="b" l="l" r="r" t="t"/>
              <a:pathLst>
                <a:path extrusionOk="0" h="27271" w="21530">
                  <a:moveTo>
                    <a:pt x="1" y="0"/>
                  </a:moveTo>
                  <a:lnTo>
                    <a:pt x="1" y="17615"/>
                  </a:lnTo>
                  <a:lnTo>
                    <a:pt x="21530" y="27270"/>
                  </a:lnTo>
                  <a:lnTo>
                    <a:pt x="21530" y="7013"/>
                  </a:lnTo>
                  <a:lnTo>
                    <a:pt x="11157" y="185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44"/>
            <p:cNvSpPr/>
            <p:nvPr/>
          </p:nvSpPr>
          <p:spPr>
            <a:xfrm>
              <a:off x="1202025" y="2797150"/>
              <a:ext cx="538250" cy="630400"/>
            </a:xfrm>
            <a:custGeom>
              <a:rect b="b" l="l" r="r" t="t"/>
              <a:pathLst>
                <a:path extrusionOk="0" h="25216" w="21530">
                  <a:moveTo>
                    <a:pt x="10341" y="0"/>
                  </a:moveTo>
                  <a:lnTo>
                    <a:pt x="1" y="587"/>
                  </a:lnTo>
                  <a:lnTo>
                    <a:pt x="1" y="18202"/>
                  </a:lnTo>
                  <a:lnTo>
                    <a:pt x="21530" y="25215"/>
                  </a:lnTo>
                  <a:lnTo>
                    <a:pt x="21530" y="4012"/>
                  </a:lnTo>
                  <a:lnTo>
                    <a:pt x="10341" y="0"/>
                  </a:lnTo>
                  <a:close/>
                </a:path>
              </a:pathLst>
            </a:custGeom>
            <a:solidFill>
              <a:srgbClr val="E4526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44"/>
            <p:cNvSpPr/>
            <p:nvPr/>
          </p:nvSpPr>
          <p:spPr>
            <a:xfrm>
              <a:off x="1202025" y="2468500"/>
              <a:ext cx="538250" cy="428975"/>
            </a:xfrm>
            <a:custGeom>
              <a:rect b="b" l="l" r="r" t="t"/>
              <a:pathLst>
                <a:path extrusionOk="0" h="17159" w="21530">
                  <a:moveTo>
                    <a:pt x="10472" y="0"/>
                  </a:moveTo>
                  <a:lnTo>
                    <a:pt x="1" y="3393"/>
                  </a:lnTo>
                  <a:lnTo>
                    <a:pt x="1" y="13733"/>
                  </a:lnTo>
                  <a:lnTo>
                    <a:pt x="21530" y="17158"/>
                  </a:lnTo>
                  <a:lnTo>
                    <a:pt x="21530" y="98"/>
                  </a:lnTo>
                  <a:lnTo>
                    <a:pt x="10472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44"/>
            <p:cNvSpPr/>
            <p:nvPr/>
          </p:nvSpPr>
          <p:spPr>
            <a:xfrm>
              <a:off x="1202025" y="2066450"/>
              <a:ext cx="538250" cy="486875"/>
            </a:xfrm>
            <a:custGeom>
              <a:rect b="b" l="l" r="r" t="t"/>
              <a:pathLst>
                <a:path extrusionOk="0" h="19475" w="21530">
                  <a:moveTo>
                    <a:pt x="21530" y="1"/>
                  </a:moveTo>
                  <a:lnTo>
                    <a:pt x="10113" y="1175"/>
                  </a:lnTo>
                  <a:lnTo>
                    <a:pt x="1" y="10667"/>
                  </a:lnTo>
                  <a:lnTo>
                    <a:pt x="1" y="19475"/>
                  </a:lnTo>
                  <a:lnTo>
                    <a:pt x="21530" y="16180"/>
                  </a:lnTo>
                  <a:lnTo>
                    <a:pt x="21530" y="1"/>
                  </a:lnTo>
                  <a:close/>
                </a:path>
              </a:pathLst>
            </a:custGeom>
            <a:solidFill>
              <a:srgbClr val="CB31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44"/>
            <p:cNvSpPr/>
            <p:nvPr/>
          </p:nvSpPr>
          <p:spPr>
            <a:xfrm>
              <a:off x="1202025" y="1452375"/>
              <a:ext cx="538250" cy="880775"/>
            </a:xfrm>
            <a:custGeom>
              <a:rect b="b" l="l" r="r" t="t"/>
              <a:pathLst>
                <a:path extrusionOk="0" h="35231" w="21530">
                  <a:moveTo>
                    <a:pt x="21530" y="1"/>
                  </a:moveTo>
                  <a:lnTo>
                    <a:pt x="8906" y="1208"/>
                  </a:lnTo>
                  <a:lnTo>
                    <a:pt x="1" y="9722"/>
                  </a:lnTo>
                  <a:lnTo>
                    <a:pt x="1" y="35230"/>
                  </a:lnTo>
                  <a:lnTo>
                    <a:pt x="21530" y="24564"/>
                  </a:lnTo>
                  <a:lnTo>
                    <a:pt x="21530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44"/>
            <p:cNvSpPr/>
            <p:nvPr/>
          </p:nvSpPr>
          <p:spPr>
            <a:xfrm>
              <a:off x="1202025" y="238125"/>
              <a:ext cx="3231850" cy="1457300"/>
            </a:xfrm>
            <a:custGeom>
              <a:rect b="b" l="l" r="r" t="t"/>
              <a:pathLst>
                <a:path extrusionOk="0" h="58292" w="129274">
                  <a:moveTo>
                    <a:pt x="83410" y="0"/>
                  </a:moveTo>
                  <a:lnTo>
                    <a:pt x="34252" y="18920"/>
                  </a:lnTo>
                  <a:lnTo>
                    <a:pt x="555" y="39437"/>
                  </a:lnTo>
                  <a:cubicBezTo>
                    <a:pt x="196" y="41819"/>
                    <a:pt x="1" y="44233"/>
                    <a:pt x="1" y="46679"/>
                  </a:cubicBezTo>
                  <a:lnTo>
                    <a:pt x="1" y="58292"/>
                  </a:lnTo>
                  <a:lnTo>
                    <a:pt x="21530" y="48571"/>
                  </a:lnTo>
                  <a:lnTo>
                    <a:pt x="21530" y="46679"/>
                  </a:lnTo>
                  <a:cubicBezTo>
                    <a:pt x="21530" y="32816"/>
                    <a:pt x="32816" y="21562"/>
                    <a:pt x="46680" y="21562"/>
                  </a:cubicBezTo>
                  <a:lnTo>
                    <a:pt x="81452" y="21562"/>
                  </a:lnTo>
                  <a:lnTo>
                    <a:pt x="129273" y="0"/>
                  </a:lnTo>
                  <a:close/>
                </a:path>
              </a:pathLst>
            </a:custGeom>
            <a:solidFill>
              <a:srgbClr val="5234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44"/>
            <p:cNvSpPr/>
            <p:nvPr/>
          </p:nvSpPr>
          <p:spPr>
            <a:xfrm>
              <a:off x="1215900" y="238125"/>
              <a:ext cx="2071375" cy="985950"/>
            </a:xfrm>
            <a:custGeom>
              <a:rect b="b" l="l" r="r" t="t"/>
              <a:pathLst>
                <a:path extrusionOk="0" h="39438" w="82855">
                  <a:moveTo>
                    <a:pt x="46125" y="0"/>
                  </a:moveTo>
                  <a:cubicBezTo>
                    <a:pt x="22867" y="0"/>
                    <a:pt x="3491" y="17125"/>
                    <a:pt x="0" y="39437"/>
                  </a:cubicBezTo>
                  <a:lnTo>
                    <a:pt x="0" y="39437"/>
                  </a:lnTo>
                  <a:lnTo>
                    <a:pt x="82855" y="0"/>
                  </a:lnTo>
                  <a:close/>
                </a:path>
              </a:pathLst>
            </a:custGeom>
            <a:solidFill>
              <a:srgbClr val="2D2D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44"/>
            <p:cNvSpPr/>
            <p:nvPr/>
          </p:nvSpPr>
          <p:spPr>
            <a:xfrm>
              <a:off x="2223025" y="1259125"/>
              <a:ext cx="3165800" cy="3165775"/>
            </a:xfrm>
            <a:custGeom>
              <a:rect b="b" l="l" r="r" t="t"/>
              <a:pathLst>
                <a:path extrusionOk="0" h="126631" w="126632">
                  <a:moveTo>
                    <a:pt x="63316" y="0"/>
                  </a:moveTo>
                  <a:cubicBezTo>
                    <a:pt x="28413" y="0"/>
                    <a:pt x="1" y="28412"/>
                    <a:pt x="1" y="63315"/>
                  </a:cubicBezTo>
                  <a:cubicBezTo>
                    <a:pt x="1" y="74439"/>
                    <a:pt x="2937" y="85399"/>
                    <a:pt x="8482" y="94989"/>
                  </a:cubicBezTo>
                  <a:cubicBezTo>
                    <a:pt x="9092" y="96057"/>
                    <a:pt x="10226" y="96659"/>
                    <a:pt x="11388" y="96659"/>
                  </a:cubicBezTo>
                  <a:cubicBezTo>
                    <a:pt x="11966" y="96659"/>
                    <a:pt x="12551" y="96510"/>
                    <a:pt x="13081" y="96196"/>
                  </a:cubicBezTo>
                  <a:cubicBezTo>
                    <a:pt x="14680" y="95283"/>
                    <a:pt x="15234" y="93228"/>
                    <a:pt x="14321" y="91597"/>
                  </a:cubicBezTo>
                  <a:cubicBezTo>
                    <a:pt x="9363" y="83050"/>
                    <a:pt x="6753" y="73264"/>
                    <a:pt x="6753" y="63315"/>
                  </a:cubicBezTo>
                  <a:cubicBezTo>
                    <a:pt x="6753" y="32131"/>
                    <a:pt x="32131" y="6752"/>
                    <a:pt x="63316" y="6752"/>
                  </a:cubicBezTo>
                  <a:cubicBezTo>
                    <a:pt x="94500" y="6752"/>
                    <a:pt x="119879" y="32131"/>
                    <a:pt x="119879" y="63315"/>
                  </a:cubicBezTo>
                  <a:cubicBezTo>
                    <a:pt x="119879" y="94500"/>
                    <a:pt x="94500" y="119878"/>
                    <a:pt x="63316" y="119878"/>
                  </a:cubicBezTo>
                  <a:cubicBezTo>
                    <a:pt x="47626" y="119878"/>
                    <a:pt x="33012" y="113615"/>
                    <a:pt x="22247" y="102198"/>
                  </a:cubicBezTo>
                  <a:cubicBezTo>
                    <a:pt x="21571" y="101504"/>
                    <a:pt x="20674" y="101153"/>
                    <a:pt x="19782" y="101153"/>
                  </a:cubicBezTo>
                  <a:cubicBezTo>
                    <a:pt x="18954" y="101153"/>
                    <a:pt x="18129" y="101455"/>
                    <a:pt x="17485" y="102068"/>
                  </a:cubicBezTo>
                  <a:cubicBezTo>
                    <a:pt x="16115" y="103372"/>
                    <a:pt x="16050" y="105493"/>
                    <a:pt x="17355" y="106830"/>
                  </a:cubicBezTo>
                  <a:cubicBezTo>
                    <a:pt x="29424" y="119584"/>
                    <a:pt x="45734" y="126630"/>
                    <a:pt x="63316" y="126630"/>
                  </a:cubicBezTo>
                  <a:cubicBezTo>
                    <a:pt x="98219" y="126630"/>
                    <a:pt x="126631" y="98218"/>
                    <a:pt x="126631" y="63315"/>
                  </a:cubicBezTo>
                  <a:cubicBezTo>
                    <a:pt x="126631" y="28412"/>
                    <a:pt x="98219" y="0"/>
                    <a:pt x="633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44"/>
            <p:cNvSpPr/>
            <p:nvPr/>
          </p:nvSpPr>
          <p:spPr>
            <a:xfrm>
              <a:off x="2784100" y="1821000"/>
              <a:ext cx="2042825" cy="2042825"/>
            </a:xfrm>
            <a:custGeom>
              <a:rect b="b" l="l" r="r" t="t"/>
              <a:pathLst>
                <a:path extrusionOk="0" h="81713" w="81713">
                  <a:moveTo>
                    <a:pt x="40873" y="6720"/>
                  </a:moveTo>
                  <a:cubicBezTo>
                    <a:pt x="59695" y="6720"/>
                    <a:pt x="74993" y="22019"/>
                    <a:pt x="74993" y="40840"/>
                  </a:cubicBezTo>
                  <a:cubicBezTo>
                    <a:pt x="74993" y="59662"/>
                    <a:pt x="59695" y="74961"/>
                    <a:pt x="40873" y="74961"/>
                  </a:cubicBezTo>
                  <a:cubicBezTo>
                    <a:pt x="22051" y="74961"/>
                    <a:pt x="6753" y="59662"/>
                    <a:pt x="6753" y="40840"/>
                  </a:cubicBezTo>
                  <a:cubicBezTo>
                    <a:pt x="6753" y="22019"/>
                    <a:pt x="22051" y="6720"/>
                    <a:pt x="40873" y="6720"/>
                  </a:cubicBezTo>
                  <a:close/>
                  <a:moveTo>
                    <a:pt x="40873" y="0"/>
                  </a:moveTo>
                  <a:cubicBezTo>
                    <a:pt x="18333" y="0"/>
                    <a:pt x="0" y="18333"/>
                    <a:pt x="0" y="40840"/>
                  </a:cubicBezTo>
                  <a:cubicBezTo>
                    <a:pt x="0" y="63381"/>
                    <a:pt x="18333" y="81713"/>
                    <a:pt x="40873" y="81713"/>
                  </a:cubicBezTo>
                  <a:cubicBezTo>
                    <a:pt x="63413" y="81713"/>
                    <a:pt x="81713" y="63381"/>
                    <a:pt x="81713" y="40840"/>
                  </a:cubicBezTo>
                  <a:cubicBezTo>
                    <a:pt x="81713" y="18300"/>
                    <a:pt x="63413" y="0"/>
                    <a:pt x="408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44"/>
            <p:cNvSpPr/>
            <p:nvPr/>
          </p:nvSpPr>
          <p:spPr>
            <a:xfrm>
              <a:off x="4871775" y="1034850"/>
              <a:ext cx="741300" cy="741325"/>
            </a:xfrm>
            <a:custGeom>
              <a:rect b="b" l="l" r="r" t="t"/>
              <a:pathLst>
                <a:path extrusionOk="0" h="29653" w="29652">
                  <a:moveTo>
                    <a:pt x="14842" y="6753"/>
                  </a:moveTo>
                  <a:cubicBezTo>
                    <a:pt x="19278" y="6753"/>
                    <a:pt x="22899" y="10374"/>
                    <a:pt x="22899" y="14810"/>
                  </a:cubicBezTo>
                  <a:cubicBezTo>
                    <a:pt x="22899" y="19279"/>
                    <a:pt x="19278" y="22900"/>
                    <a:pt x="14842" y="22900"/>
                  </a:cubicBezTo>
                  <a:cubicBezTo>
                    <a:pt x="10373" y="22900"/>
                    <a:pt x="6752" y="19279"/>
                    <a:pt x="6752" y="14810"/>
                  </a:cubicBezTo>
                  <a:cubicBezTo>
                    <a:pt x="6752" y="10374"/>
                    <a:pt x="10373" y="6753"/>
                    <a:pt x="14842" y="6753"/>
                  </a:cubicBezTo>
                  <a:close/>
                  <a:moveTo>
                    <a:pt x="14842" y="1"/>
                  </a:moveTo>
                  <a:cubicBezTo>
                    <a:pt x="6655" y="1"/>
                    <a:pt x="0" y="6655"/>
                    <a:pt x="0" y="14810"/>
                  </a:cubicBezTo>
                  <a:cubicBezTo>
                    <a:pt x="0" y="22998"/>
                    <a:pt x="6655" y="29652"/>
                    <a:pt x="14842" y="29652"/>
                  </a:cubicBezTo>
                  <a:cubicBezTo>
                    <a:pt x="22997" y="29652"/>
                    <a:pt x="29652" y="22998"/>
                    <a:pt x="29652" y="14810"/>
                  </a:cubicBezTo>
                  <a:cubicBezTo>
                    <a:pt x="29652" y="6655"/>
                    <a:pt x="22997" y="1"/>
                    <a:pt x="148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4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62284" y="6720"/>
                  </a:moveTo>
                  <a:cubicBezTo>
                    <a:pt x="184237" y="6720"/>
                    <a:pt x="202047" y="24530"/>
                    <a:pt x="202047" y="46483"/>
                  </a:cubicBezTo>
                  <a:lnTo>
                    <a:pt x="202047" y="162284"/>
                  </a:lnTo>
                  <a:cubicBezTo>
                    <a:pt x="202047" y="184237"/>
                    <a:pt x="184237" y="202047"/>
                    <a:pt x="162284" y="202047"/>
                  </a:cubicBezTo>
                  <a:lnTo>
                    <a:pt x="46483" y="202047"/>
                  </a:lnTo>
                  <a:cubicBezTo>
                    <a:pt x="24530" y="202047"/>
                    <a:pt x="6720" y="184237"/>
                    <a:pt x="6720" y="162284"/>
                  </a:cubicBezTo>
                  <a:lnTo>
                    <a:pt x="6720" y="46483"/>
                  </a:lnTo>
                  <a:cubicBezTo>
                    <a:pt x="6720" y="24530"/>
                    <a:pt x="24530" y="6720"/>
                    <a:pt x="46483" y="6720"/>
                  </a:cubicBezTo>
                  <a:close/>
                  <a:moveTo>
                    <a:pt x="46483" y="0"/>
                  </a:moveTo>
                  <a:cubicBezTo>
                    <a:pt x="20811" y="0"/>
                    <a:pt x="0" y="20811"/>
                    <a:pt x="0" y="46483"/>
                  </a:cubicBezTo>
                  <a:lnTo>
                    <a:pt x="0" y="162284"/>
                  </a:lnTo>
                  <a:cubicBezTo>
                    <a:pt x="0" y="187956"/>
                    <a:pt x="20811" y="208767"/>
                    <a:pt x="46483" y="208767"/>
                  </a:cubicBezTo>
                  <a:lnTo>
                    <a:pt x="162284" y="208767"/>
                  </a:lnTo>
                  <a:cubicBezTo>
                    <a:pt x="187956" y="208767"/>
                    <a:pt x="208767" y="187956"/>
                    <a:pt x="208767" y="162284"/>
                  </a:cubicBezTo>
                  <a:lnTo>
                    <a:pt x="208767" y="46483"/>
                  </a:lnTo>
                  <a:cubicBezTo>
                    <a:pt x="208767" y="20811"/>
                    <a:pt x="187956" y="0"/>
                    <a:pt x="1622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44"/>
            <p:cNvSpPr/>
            <p:nvPr/>
          </p:nvSpPr>
          <p:spPr>
            <a:xfrm>
              <a:off x="1583675" y="631175"/>
              <a:ext cx="4433075" cy="4433075"/>
            </a:xfrm>
            <a:custGeom>
              <a:rect b="b" l="l" r="r" t="t"/>
              <a:pathLst>
                <a:path extrusionOk="0" h="177323" w="177323">
                  <a:moveTo>
                    <a:pt x="145224" y="6720"/>
                  </a:moveTo>
                  <a:cubicBezTo>
                    <a:pt x="159251" y="6720"/>
                    <a:pt x="170603" y="18072"/>
                    <a:pt x="170603" y="32099"/>
                  </a:cubicBezTo>
                  <a:lnTo>
                    <a:pt x="170603" y="145224"/>
                  </a:lnTo>
                  <a:cubicBezTo>
                    <a:pt x="170603" y="159251"/>
                    <a:pt x="159251" y="170603"/>
                    <a:pt x="145224" y="170603"/>
                  </a:cubicBezTo>
                  <a:lnTo>
                    <a:pt x="32099" y="170603"/>
                  </a:lnTo>
                  <a:cubicBezTo>
                    <a:pt x="18072" y="170603"/>
                    <a:pt x="6720" y="159251"/>
                    <a:pt x="6720" y="145224"/>
                  </a:cubicBezTo>
                  <a:lnTo>
                    <a:pt x="6720" y="32099"/>
                  </a:lnTo>
                  <a:cubicBezTo>
                    <a:pt x="6720" y="18072"/>
                    <a:pt x="18072" y="6720"/>
                    <a:pt x="32099" y="6720"/>
                  </a:cubicBezTo>
                  <a:close/>
                  <a:moveTo>
                    <a:pt x="32099" y="1"/>
                  </a:moveTo>
                  <a:cubicBezTo>
                    <a:pt x="14354" y="1"/>
                    <a:pt x="1" y="14354"/>
                    <a:pt x="1" y="32099"/>
                  </a:cubicBezTo>
                  <a:lnTo>
                    <a:pt x="1" y="145224"/>
                  </a:lnTo>
                  <a:cubicBezTo>
                    <a:pt x="1" y="162970"/>
                    <a:pt x="14354" y="177322"/>
                    <a:pt x="32099" y="177322"/>
                  </a:cubicBezTo>
                  <a:lnTo>
                    <a:pt x="145224" y="177322"/>
                  </a:lnTo>
                  <a:cubicBezTo>
                    <a:pt x="162970" y="177322"/>
                    <a:pt x="177322" y="162970"/>
                    <a:pt x="177322" y="145224"/>
                  </a:cubicBezTo>
                  <a:lnTo>
                    <a:pt x="177322" y="32099"/>
                  </a:lnTo>
                  <a:cubicBezTo>
                    <a:pt x="177322" y="14354"/>
                    <a:pt x="162970" y="1"/>
                    <a:pt x="1452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0DCAB"/>
        </a:solidFill>
      </p:bgPr>
    </p:bg>
    <p:spTree>
      <p:nvGrpSpPr>
        <p:cNvPr id="1133" name="Shape 1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4" name="Google Shape;1134;p45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ESTIMATED KEY FIGURES</a:t>
            </a:r>
            <a:endParaRPr/>
          </a:p>
        </p:txBody>
      </p:sp>
      <p:grpSp>
        <p:nvGrpSpPr>
          <p:cNvPr id="1135" name="Google Shape;1135;p45"/>
          <p:cNvGrpSpPr/>
          <p:nvPr/>
        </p:nvGrpSpPr>
        <p:grpSpPr>
          <a:xfrm>
            <a:off x="625440" y="637882"/>
            <a:ext cx="6939656" cy="4022193"/>
            <a:chOff x="1397225" y="1410350"/>
            <a:chExt cx="4786300" cy="2774500"/>
          </a:xfrm>
        </p:grpSpPr>
        <p:grpSp>
          <p:nvGrpSpPr>
            <p:cNvPr id="1136" name="Google Shape;1136;p45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1137" name="Google Shape;1137;p4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  <p:sp>
            <p:nvSpPr>
              <p:cNvPr id="1138" name="Google Shape;1138;p4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9" name="Google Shape;1139;p45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1140" name="Google Shape;1140;p4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  <p:grpSp>
            <p:nvGrpSpPr>
              <p:cNvPr id="1141" name="Google Shape;1141;p4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142" name="Google Shape;1142;p4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9D21DD"/>
                </a:solidFill>
                <a:ln>
                  <a:noFill/>
                </a:ln>
              </p:spPr>
            </p:sp>
            <p:sp>
              <p:nvSpPr>
                <p:cNvPr id="1143" name="Google Shape;1143;p4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9D21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4" name="Google Shape;1144;p4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9D21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5" name="Google Shape;1145;p4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9D21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6" name="Google Shape;1146;p4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9D21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47" name="Google Shape;1147;p4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9D21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48" name="Google Shape;1148;p45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1149" name="Google Shape;1149;p4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  <p:sp>
            <p:nvSpPr>
              <p:cNvPr id="1150" name="Google Shape;1150;p4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1" name="Google Shape;1151;p45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1152" name="Google Shape;1152;p4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  <p:sp>
            <p:nvSpPr>
              <p:cNvPr id="1153" name="Google Shape;1153;p4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4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4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" name="Google Shape;1156;p4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4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8" name="Google Shape;1158;p45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1159" name="Google Shape;1159;p4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4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</p:grpSp>
        <p:grpSp>
          <p:nvGrpSpPr>
            <p:cNvPr id="1161" name="Google Shape;1161;p45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1162" name="Google Shape;1162;p4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4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  <p:sp>
            <p:nvSpPr>
              <p:cNvPr id="1164" name="Google Shape;1164;p4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</p:grpSp>
        <p:grpSp>
          <p:nvGrpSpPr>
            <p:cNvPr id="1165" name="Google Shape;1165;p45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1166" name="Google Shape;1166;p4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4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</p:grpSp>
        <p:grpSp>
          <p:nvGrpSpPr>
            <p:cNvPr id="1168" name="Google Shape;1168;p45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1169" name="Google Shape;1169;p4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  <p:sp>
            <p:nvSpPr>
              <p:cNvPr id="1170" name="Google Shape;1170;p4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1" name="Google Shape;1171;p45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1172" name="Google Shape;1172;p4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  <p:grpSp>
            <p:nvGrpSpPr>
              <p:cNvPr id="1173" name="Google Shape;1173;p4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174" name="Google Shape;1174;p4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9D21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75" name="Google Shape;1175;p4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9D21D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76" name="Google Shape;1176;p45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1177" name="Google Shape;1177;p4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  <p:sp>
            <p:nvSpPr>
              <p:cNvPr id="1178" name="Google Shape;1178;p4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9" name="Google Shape;1179;p45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1180" name="Google Shape;1180;p4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  <p:sp>
            <p:nvSpPr>
              <p:cNvPr id="1181" name="Google Shape;1181;p4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2" name="Google Shape;1182;p45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1183" name="Google Shape;1183;p4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</p:sp>
          <p:sp>
            <p:nvSpPr>
              <p:cNvPr id="1184" name="Google Shape;1184;p4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85" name="Google Shape;1185;p45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45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45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88" name="Google Shape;1188;p45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1189" name="Google Shape;1189;p4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4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4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4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4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4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4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4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4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4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4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4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4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4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4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4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05" name="Google Shape;1205;p45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45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45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45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45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45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45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45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45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45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45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45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45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45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45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45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45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45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45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45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45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45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27" name="Google Shape;1227;p45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1228" name="Google Shape;1228;p4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" name="Google Shape;1229;p4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30" name="Google Shape;1230;p45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1" name="Google Shape;1231;p45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1232" name="Google Shape;1232;p4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4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4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4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36" name="Google Shape;1236;p45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45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45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45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45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45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45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43" name="Google Shape;1243;p45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1244" name="Google Shape;1244;p4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" name="Google Shape;1245;p4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" name="Google Shape;1246;p4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4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48" name="Google Shape;1248;p45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45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45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45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45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45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45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45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45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45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45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45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45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45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45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45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45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45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45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45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45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45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45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45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45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45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45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45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45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77" name="Google Shape;1277;p45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1278" name="Google Shape;1278;p4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4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80" name="Google Shape;1280;p45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81" name="Google Shape;1281;p45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1282" name="Google Shape;1282;p4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4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4" name="Google Shape;1284;p45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1285" name="Google Shape;1285;p4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4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87" name="Google Shape;1287;p45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45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45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45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45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45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45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45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95" name="Google Shape;1295;p45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1296" name="Google Shape;1296;p4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4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4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4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00" name="Google Shape;1300;p45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45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45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45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45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45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45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5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08" name="Google Shape;1308;p45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1309" name="Google Shape;1309;p4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4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4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" name="Google Shape;1312;p4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13" name="Google Shape;1313;p45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5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5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5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5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5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5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5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5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5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5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5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5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5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5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5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5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5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5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5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5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5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5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5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5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5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5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5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5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5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5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5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5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5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5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5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5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5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5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5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5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5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55" name="Google Shape;1355;p45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1356" name="Google Shape;1356;p4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4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9D21D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58" name="Google Shape;1358;p45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5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5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5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5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5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5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5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5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5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5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5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5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5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5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5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5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5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5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5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5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5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5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5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5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5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5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5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5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5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5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9D21DD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5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5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5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393" name="Google Shape;1393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727650" y="2174800"/>
            <a:ext cx="269475" cy="269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94" name="Google Shape;1394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068325" y="2203050"/>
            <a:ext cx="269475" cy="269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95" name="Google Shape;1395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29400" y="1793500"/>
            <a:ext cx="269475" cy="269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96" name="Google Shape;1396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463750" y="3523450"/>
            <a:ext cx="269475" cy="269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97" name="Google Shape;1397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490250" y="3253975"/>
            <a:ext cx="269475" cy="269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98" name="Google Shape;1398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587375" y="3684700"/>
            <a:ext cx="269475" cy="269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99" name="Google Shape;1399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658000" y="1001050"/>
            <a:ext cx="269475" cy="269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0" name="Google Shape;1400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080725" y="2116675"/>
            <a:ext cx="269475" cy="2694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41553"/>
        </a:solidFill>
      </p:bgPr>
    </p:bg>
    <p:spTree>
      <p:nvGrpSpPr>
        <p:cNvPr id="1404" name="Shape 1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5" name="Google Shape;1405;p46"/>
          <p:cNvPicPr preferRelativeResize="0"/>
          <p:nvPr/>
        </p:nvPicPr>
        <p:blipFill rotWithShape="1">
          <a:blip r:embed="rId3">
            <a:alphaModFix/>
          </a:blip>
          <a:srcRect b="50517" l="17729" r="66918" t="8547"/>
          <a:stretch/>
        </p:blipFill>
        <p:spPr>
          <a:xfrm>
            <a:off x="3056000" y="0"/>
            <a:ext cx="2027746" cy="3041304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6" name="Google Shape;1406;p46"/>
          <p:cNvPicPr preferRelativeResize="0"/>
          <p:nvPr/>
        </p:nvPicPr>
        <p:blipFill rotWithShape="1">
          <a:blip r:embed="rId4">
            <a:alphaModFix/>
          </a:blip>
          <a:srcRect b="0" l="19426" r="36128" t="0"/>
          <a:stretch/>
        </p:blipFill>
        <p:spPr>
          <a:xfrm>
            <a:off x="5476050" y="0"/>
            <a:ext cx="2027742" cy="3041306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7" name="Google Shape;1407;p46"/>
          <p:cNvPicPr preferRelativeResize="0"/>
          <p:nvPr/>
        </p:nvPicPr>
        <p:blipFill rotWithShape="1">
          <a:blip r:embed="rId5">
            <a:alphaModFix/>
          </a:blip>
          <a:srcRect b="2209" l="8472" r="8464" t="14727"/>
          <a:stretch/>
        </p:blipFill>
        <p:spPr>
          <a:xfrm>
            <a:off x="599300" y="0"/>
            <a:ext cx="2027747" cy="3041304"/>
          </a:xfrm>
          <a:prstGeom prst="rect">
            <a:avLst/>
          </a:prstGeom>
          <a:noFill/>
          <a:ln>
            <a:noFill/>
          </a:ln>
        </p:spPr>
      </p:pic>
      <p:sp>
        <p:nvSpPr>
          <p:cNvPr id="1408" name="Google Shape;1408;p46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</a:t>
            </a:r>
            <a:endParaRPr/>
          </a:p>
        </p:txBody>
      </p:sp>
      <p:sp>
        <p:nvSpPr>
          <p:cNvPr id="1409" name="Google Shape;1409;p46"/>
          <p:cNvSpPr/>
          <p:nvPr/>
        </p:nvSpPr>
        <p:spPr>
          <a:xfrm rot="10800000">
            <a:off x="5664174" y="2606762"/>
            <a:ext cx="1688151" cy="26461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0" name="Google Shape;1410;p46"/>
          <p:cNvSpPr/>
          <p:nvPr/>
        </p:nvSpPr>
        <p:spPr>
          <a:xfrm rot="10800000">
            <a:off x="3207475" y="2606762"/>
            <a:ext cx="1688151" cy="26461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1" name="Google Shape;1411;p46"/>
          <p:cNvSpPr/>
          <p:nvPr/>
        </p:nvSpPr>
        <p:spPr>
          <a:xfrm rot="10800000">
            <a:off x="750775" y="2606762"/>
            <a:ext cx="1688151" cy="264611"/>
          </a:xfrm>
          <a:custGeom>
            <a:rect b="b" l="l" r="r" t="t"/>
            <a:pathLst>
              <a:path extrusionOk="0" h="11364" w="31600">
                <a:moveTo>
                  <a:pt x="1" y="1"/>
                </a:moveTo>
                <a:lnTo>
                  <a:pt x="1" y="11363"/>
                </a:lnTo>
                <a:lnTo>
                  <a:pt x="31600" y="11363"/>
                </a:lnTo>
                <a:lnTo>
                  <a:pt x="31600" y="1"/>
                </a:lnTo>
                <a:close/>
              </a:path>
            </a:pathLst>
          </a:custGeom>
          <a:solidFill>
            <a:srgbClr val="9D21D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2" name="Google Shape;1412;p46"/>
          <p:cNvSpPr txBox="1"/>
          <p:nvPr>
            <p:ph idx="1" type="subTitle"/>
          </p:nvPr>
        </p:nvSpPr>
        <p:spPr>
          <a:xfrm>
            <a:off x="909250" y="3573850"/>
            <a:ext cx="13710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1413" name="Google Shape;1413;p46"/>
          <p:cNvSpPr txBox="1"/>
          <p:nvPr>
            <p:ph idx="3" type="subTitle"/>
          </p:nvPr>
        </p:nvSpPr>
        <p:spPr>
          <a:xfrm>
            <a:off x="3366050" y="3573850"/>
            <a:ext cx="13710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1414" name="Google Shape;1414;p46"/>
          <p:cNvSpPr txBox="1"/>
          <p:nvPr>
            <p:ph idx="5" type="subTitle"/>
          </p:nvPr>
        </p:nvSpPr>
        <p:spPr>
          <a:xfrm>
            <a:off x="5829750" y="3573850"/>
            <a:ext cx="13710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</a:t>
            </a:r>
            <a:endParaRPr/>
          </a:p>
        </p:txBody>
      </p:sp>
      <p:sp>
        <p:nvSpPr>
          <p:cNvPr id="1415" name="Google Shape;1415;p46"/>
          <p:cNvSpPr txBox="1"/>
          <p:nvPr>
            <p:ph idx="2" type="subTitle"/>
          </p:nvPr>
        </p:nvSpPr>
        <p:spPr>
          <a:xfrm>
            <a:off x="909250" y="2436375"/>
            <a:ext cx="13710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JENNA PATTERSON</a:t>
            </a:r>
            <a:endParaRPr/>
          </a:p>
        </p:txBody>
      </p:sp>
      <p:sp>
        <p:nvSpPr>
          <p:cNvPr id="1416" name="Google Shape;1416;p46"/>
          <p:cNvSpPr txBox="1"/>
          <p:nvPr>
            <p:ph idx="4" type="subTitle"/>
          </p:nvPr>
        </p:nvSpPr>
        <p:spPr>
          <a:xfrm>
            <a:off x="3583500" y="2436375"/>
            <a:ext cx="9360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JOHN DOE</a:t>
            </a:r>
            <a:endParaRPr/>
          </a:p>
        </p:txBody>
      </p:sp>
      <p:sp>
        <p:nvSpPr>
          <p:cNvPr id="1417" name="Google Shape;1417;p46"/>
          <p:cNvSpPr txBox="1"/>
          <p:nvPr>
            <p:ph idx="6" type="subTitle"/>
          </p:nvPr>
        </p:nvSpPr>
        <p:spPr>
          <a:xfrm>
            <a:off x="5904437" y="2436375"/>
            <a:ext cx="1221600" cy="60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HELENA JAMES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421" name="Shape 1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" name="Google Shape;1422;p47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</a:t>
            </a:r>
            <a:endParaRPr/>
          </a:p>
        </p:txBody>
      </p:sp>
      <p:sp>
        <p:nvSpPr>
          <p:cNvPr id="1423" name="Google Shape;1423;p47"/>
          <p:cNvSpPr txBox="1"/>
          <p:nvPr>
            <p:ph idx="1" type="subTitle"/>
          </p:nvPr>
        </p:nvSpPr>
        <p:spPr>
          <a:xfrm>
            <a:off x="911175" y="866400"/>
            <a:ext cx="2292600" cy="341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Does anyone have any questions?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addyouremail@freepik.com 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+91  620 421 838 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yourcompany.com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9D21DD"/>
        </a:solidFill>
      </p:bgPr>
    </p:bg>
    <p:spTree>
      <p:nvGrpSpPr>
        <p:cNvPr id="1427" name="Shape 1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8" name="Google Shape;1428;p48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CREDITS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429" name="Google Shape;1429;p48"/>
          <p:cNvSpPr txBox="1"/>
          <p:nvPr>
            <p:ph idx="1" type="body"/>
          </p:nvPr>
        </p:nvSpPr>
        <p:spPr>
          <a:xfrm>
            <a:off x="642050" y="1833750"/>
            <a:ext cx="53082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This is where you give credit to the ones who are part of this project.</a:t>
            </a:r>
            <a:endParaRPr sz="1100"/>
          </a:p>
          <a:p>
            <a:pPr indent="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-196850" lvl="0" marL="24130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◂"/>
            </a:pPr>
            <a:r>
              <a:rPr lang="es" sz="1100"/>
              <a:t>Presentation template by </a:t>
            </a:r>
            <a:r>
              <a:rPr lang="es" sz="1100">
                <a:highlight>
                  <a:srgbClr val="F41553"/>
                </a:highlight>
                <a:uFill>
                  <a:noFill/>
                </a:uFill>
                <a:hlinkClick r:id="rId3"/>
              </a:rPr>
              <a:t>Slidesgo</a:t>
            </a:r>
            <a:endParaRPr sz="1100">
              <a:highlight>
                <a:srgbClr val="F41553"/>
              </a:highlight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◂"/>
            </a:pPr>
            <a:r>
              <a:rPr lang="es" sz="1100"/>
              <a:t>Icons by </a:t>
            </a:r>
            <a:r>
              <a:rPr lang="es" sz="1100">
                <a:highlight>
                  <a:srgbClr val="F41553"/>
                </a:highlight>
                <a:uFill>
                  <a:noFill/>
                </a:uFill>
                <a:hlinkClick r:id="rId4"/>
              </a:rPr>
              <a:t>Flaticon</a:t>
            </a:r>
            <a:endParaRPr sz="1100">
              <a:highlight>
                <a:srgbClr val="F41553"/>
              </a:highlight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◂"/>
            </a:pPr>
            <a:r>
              <a:rPr lang="es" sz="1100"/>
              <a:t>Infographics and images by </a:t>
            </a:r>
            <a:r>
              <a:rPr lang="es" sz="1100">
                <a:highlight>
                  <a:srgbClr val="F41553"/>
                </a:highlight>
                <a:uFill>
                  <a:noFill/>
                </a:uFill>
                <a:hlinkClick r:id="rId5"/>
              </a:rPr>
              <a:t>Freepik</a:t>
            </a:r>
            <a:endParaRPr sz="1100">
              <a:highlight>
                <a:srgbClr val="F41553"/>
              </a:highlight>
            </a:endParaRPr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◂"/>
            </a:pPr>
            <a:r>
              <a:rPr lang="es" sz="1100"/>
              <a:t>Author introduction slide photo created by Freepik</a:t>
            </a:r>
            <a:endParaRPr sz="1100"/>
          </a:p>
          <a:p>
            <a:pPr indent="-19685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Anaheim"/>
              <a:buChar char="◂"/>
            </a:pPr>
            <a:r>
              <a:rPr lang="es" sz="1100"/>
              <a:t>Text &amp; Image slide photo created by Freepik.com</a:t>
            </a:r>
            <a:endParaRPr sz="110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41553"/>
        </a:solidFill>
      </p:bgPr>
    </p:bg>
    <p:spTree>
      <p:nvGrpSpPr>
        <p:cNvPr id="1433" name="Shape 1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" name="Google Shape;1434;p49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1435" name="Google Shape;1435;p49"/>
          <p:cNvSpPr txBox="1"/>
          <p:nvPr>
            <p:ph idx="2" type="body"/>
          </p:nvPr>
        </p:nvSpPr>
        <p:spPr>
          <a:xfrm>
            <a:off x="4381400" y="1919900"/>
            <a:ext cx="3379500" cy="310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3"/>
              </a:rPr>
              <a:t>Handshake couple man hands with gay pride multicolores pattern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4"/>
              </a:rPr>
              <a:t>Smiling young woman face covered with holi color looking camera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5"/>
              </a:rPr>
              <a:t>Kiss cute gay sweethearts sitting pave way</a:t>
            </a:r>
            <a:br>
              <a:rPr lang="es"/>
            </a:br>
            <a:br>
              <a:rPr lang="es"/>
            </a:br>
            <a:br>
              <a:rPr lang="es"/>
            </a:b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6"/>
              </a:rPr>
              <a:t>Twitter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7"/>
              </a:rPr>
              <a:t>Youtube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8"/>
              </a:rPr>
              <a:t>Instagram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9"/>
              </a:rPr>
              <a:t>Pack World Pride day</a:t>
            </a:r>
            <a:endParaRPr sz="800"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10"/>
              </a:rPr>
              <a:t>Packs hotel 91</a:t>
            </a:r>
            <a:endParaRPr sz="800"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11"/>
              </a:rPr>
              <a:t>Pack happiness 15</a:t>
            </a:r>
            <a:endParaRPr sz="800"/>
          </a:p>
        </p:txBody>
      </p:sp>
      <p:sp>
        <p:nvSpPr>
          <p:cNvPr id="1436" name="Google Shape;1436;p49"/>
          <p:cNvSpPr txBox="1"/>
          <p:nvPr>
            <p:ph idx="1" type="body"/>
          </p:nvPr>
        </p:nvSpPr>
        <p:spPr>
          <a:xfrm>
            <a:off x="301400" y="1919900"/>
            <a:ext cx="3450000" cy="331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12"/>
              </a:rPr>
              <a:t>Cute homosexual sweethearts kissing soiled paint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13"/>
              </a:rPr>
              <a:t>Joyful gay sweethearts holding lgbt rainbow flag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14"/>
              </a:rPr>
              <a:t>Rear view lesbian young couple holding hands rainbow flag looking window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15"/>
              </a:rPr>
              <a:t>Portrait laughing gay pair soiled paint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16"/>
              </a:rPr>
              <a:t>Couple hands homosexual men with rainbow heart image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17"/>
              </a:rPr>
              <a:t>Young gays smiling while kissing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18"/>
              </a:rPr>
              <a:t>Young women hugging covering with blanket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19"/>
              </a:rPr>
              <a:t>Two messy young women lying purple holi color powder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20"/>
              </a:rPr>
              <a:t>Kiss bearded gay couple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21"/>
              </a:rPr>
              <a:t>Young women love covering rainbow flag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22"/>
              </a:rPr>
              <a:t>Smiling woman couple man drinking beer picnic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23"/>
              </a:rPr>
              <a:t>Hand hand same sex couple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24"/>
              </a:rPr>
              <a:t>Hand man with rainbow heart holding sparkler</a:t>
            </a:r>
            <a:endParaRPr/>
          </a:p>
          <a:p>
            <a:pPr indent="-279400" lvl="0" marL="457200" rtl="0" algn="l">
              <a:spcBef>
                <a:spcPts val="0"/>
              </a:spcBef>
              <a:spcAft>
                <a:spcPts val="0"/>
              </a:spcAft>
              <a:buSzPts val="800"/>
              <a:buChar char="●"/>
            </a:pPr>
            <a:r>
              <a:rPr lang="es" sz="800">
                <a:uFill>
                  <a:noFill/>
                </a:uFill>
                <a:hlinkClick r:id="rId25"/>
              </a:rPr>
              <a:t>Portrait laughing gay pair soiled paint</a:t>
            </a:r>
            <a:br>
              <a:rPr lang="es" sz="800"/>
            </a:br>
            <a:br>
              <a:rPr lang="es" sz="800"/>
            </a:br>
            <a:br>
              <a:rPr lang="es" sz="800"/>
            </a:br>
            <a:br>
              <a:rPr lang="es" sz="800"/>
            </a:br>
            <a:br>
              <a:rPr lang="es" sz="800"/>
            </a:br>
            <a:br>
              <a:rPr lang="es" sz="800"/>
            </a:br>
            <a:br>
              <a:rPr lang="es" sz="800"/>
            </a:br>
            <a:br>
              <a:rPr lang="es" sz="800"/>
            </a:br>
            <a:br>
              <a:rPr lang="es" sz="800"/>
            </a:br>
            <a:endParaRPr sz="800"/>
          </a:p>
        </p:txBody>
      </p:sp>
      <p:sp>
        <p:nvSpPr>
          <p:cNvPr id="1437" name="Google Shape;1437;p49"/>
          <p:cNvSpPr txBox="1"/>
          <p:nvPr/>
        </p:nvSpPr>
        <p:spPr>
          <a:xfrm>
            <a:off x="565675" y="1481600"/>
            <a:ext cx="20511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PHOTOS &amp; PSD</a:t>
            </a:r>
            <a:endParaRPr sz="1200">
              <a:solidFill>
                <a:srgbClr val="FFFFFF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  <p:sp>
        <p:nvSpPr>
          <p:cNvPr id="1438" name="Google Shape;1438;p49"/>
          <p:cNvSpPr txBox="1"/>
          <p:nvPr/>
        </p:nvSpPr>
        <p:spPr>
          <a:xfrm>
            <a:off x="4613450" y="2782375"/>
            <a:ext cx="2051100" cy="438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Black Han Sans"/>
                <a:ea typeface="Black Han Sans"/>
                <a:cs typeface="Black Han Sans"/>
                <a:sym typeface="Black Han Sans"/>
              </a:rPr>
              <a:t>VECTORS</a:t>
            </a:r>
            <a:endParaRPr sz="1200">
              <a:solidFill>
                <a:srgbClr val="FFFFFF"/>
              </a:solidFill>
              <a:latin typeface="Black Han Sans"/>
              <a:ea typeface="Black Han Sans"/>
              <a:cs typeface="Black Han Sans"/>
              <a:sym typeface="Black Han Sans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42" name="Shape 1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" name="Google Shape;1443;p5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444" name="Google Shape;1444;p50"/>
          <p:cNvSpPr txBox="1"/>
          <p:nvPr>
            <p:ph idx="4294967295" type="body"/>
          </p:nvPr>
        </p:nvSpPr>
        <p:spPr>
          <a:xfrm>
            <a:off x="1220500" y="1299876"/>
            <a:ext cx="7047300" cy="290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445" name="Google Shape;1445;p50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446" name="Google Shape;1446;p50"/>
          <p:cNvSpPr txBox="1"/>
          <p:nvPr>
            <p:ph idx="12" type="sldNum"/>
          </p:nvPr>
        </p:nvSpPr>
        <p:spPr>
          <a:xfrm>
            <a:off x="8556784" y="474985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50" name="Shape 1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1" name="Google Shape;1451;p5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452" name="Google Shape;1452;p51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453" name="Google Shape;1453;p51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Black Han Sans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3"/>
              </a:rPr>
              <a:t>https://fonts.google.com/specimen/Black+Han+Sans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</a:rPr>
              <a:t>Cutive Mono</a:t>
            </a:r>
            <a:endParaRPr b="1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hlinkClick r:id="rId4"/>
              </a:rPr>
              <a:t>https://fonts.google.com/specimen/Cutive+Mono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</p:txBody>
      </p:sp>
      <p:grpSp>
        <p:nvGrpSpPr>
          <p:cNvPr id="1454" name="Google Shape;1454;p51"/>
          <p:cNvGrpSpPr/>
          <p:nvPr/>
        </p:nvGrpSpPr>
        <p:grpSpPr>
          <a:xfrm>
            <a:off x="1165963" y="3550879"/>
            <a:ext cx="3822224" cy="724862"/>
            <a:chOff x="2170376" y="3550879"/>
            <a:chExt cx="3822224" cy="724862"/>
          </a:xfrm>
        </p:grpSpPr>
        <p:grpSp>
          <p:nvGrpSpPr>
            <p:cNvPr id="1455" name="Google Shape;1455;p51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1456" name="Google Shape;1456;p51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9D21DD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57" name="Google Shape;1457;p51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chemeClr val="lt1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#9d21dd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458" name="Google Shape;1458;p51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1459" name="Google Shape;1459;p51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52DBFF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51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#52dbff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461" name="Google Shape;1461;p51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1462" name="Google Shape;1462;p51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00DCAB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63" name="Google Shape;1463;p51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#00dcab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464" name="Google Shape;1464;p51"/>
            <p:cNvGrpSpPr/>
            <p:nvPr/>
          </p:nvGrpSpPr>
          <p:grpSpPr>
            <a:xfrm>
              <a:off x="5231985" y="3550879"/>
              <a:ext cx="760615" cy="724862"/>
              <a:chOff x="3134343" y="3521476"/>
              <a:chExt cx="791400" cy="754200"/>
            </a:xfrm>
          </p:grpSpPr>
          <p:sp>
            <p:nvSpPr>
              <p:cNvPr id="1465" name="Google Shape;1465;p51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4155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51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#f41553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  <p:grpSp>
        <p:nvGrpSpPr>
          <p:cNvPr id="1467" name="Google Shape;1467;p51"/>
          <p:cNvGrpSpPr/>
          <p:nvPr/>
        </p:nvGrpSpPr>
        <p:grpSpPr>
          <a:xfrm>
            <a:off x="5215863" y="3550879"/>
            <a:ext cx="2801683" cy="724862"/>
            <a:chOff x="2170376" y="3550879"/>
            <a:chExt cx="2801683" cy="724862"/>
          </a:xfrm>
        </p:grpSpPr>
        <p:grpSp>
          <p:nvGrpSpPr>
            <p:cNvPr id="1468" name="Google Shape;1468;p51"/>
            <p:cNvGrpSpPr/>
            <p:nvPr/>
          </p:nvGrpSpPr>
          <p:grpSpPr>
            <a:xfrm>
              <a:off x="2170376" y="3550879"/>
              <a:ext cx="760615" cy="724862"/>
              <a:chOff x="2072503" y="3521476"/>
              <a:chExt cx="791400" cy="754200"/>
            </a:xfrm>
          </p:grpSpPr>
          <p:sp>
            <p:nvSpPr>
              <p:cNvPr id="1469" name="Google Shape;1469;p51"/>
              <p:cNvSpPr/>
              <p:nvPr/>
            </p:nvSpPr>
            <p:spPr>
              <a:xfrm>
                <a:off x="207250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D640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70" name="Google Shape;1470;p51"/>
              <p:cNvSpPr txBox="1"/>
              <p:nvPr/>
            </p:nvSpPr>
            <p:spPr>
              <a:xfrm>
                <a:off x="207250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434343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#ffd640</a:t>
                </a:r>
                <a:endParaRPr sz="1000">
                  <a:solidFill>
                    <a:srgbClr val="434343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471" name="Google Shape;1471;p51"/>
            <p:cNvGrpSpPr/>
            <p:nvPr/>
          </p:nvGrpSpPr>
          <p:grpSpPr>
            <a:xfrm>
              <a:off x="3190910" y="3550879"/>
              <a:ext cx="760615" cy="724862"/>
              <a:chOff x="3134343" y="3521476"/>
              <a:chExt cx="791400" cy="754200"/>
            </a:xfrm>
          </p:grpSpPr>
          <p:sp>
            <p:nvSpPr>
              <p:cNvPr id="1472" name="Google Shape;1472;p51"/>
              <p:cNvSpPr/>
              <p:nvPr/>
            </p:nvSpPr>
            <p:spPr>
              <a:xfrm>
                <a:off x="3134343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F8522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51"/>
              <p:cNvSpPr txBox="1"/>
              <p:nvPr/>
            </p:nvSpPr>
            <p:spPr>
              <a:xfrm>
                <a:off x="313434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#ff8522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  <p:grpSp>
          <p:nvGrpSpPr>
            <p:cNvPr id="1474" name="Google Shape;1474;p51"/>
            <p:cNvGrpSpPr/>
            <p:nvPr/>
          </p:nvGrpSpPr>
          <p:grpSpPr>
            <a:xfrm>
              <a:off x="4211439" y="3550879"/>
              <a:ext cx="760620" cy="724862"/>
              <a:chOff x="4196177" y="3521476"/>
              <a:chExt cx="791405" cy="754200"/>
            </a:xfrm>
          </p:grpSpPr>
          <p:sp>
            <p:nvSpPr>
              <p:cNvPr id="1475" name="Google Shape;1475;p51"/>
              <p:cNvSpPr/>
              <p:nvPr/>
            </p:nvSpPr>
            <p:spPr>
              <a:xfrm>
                <a:off x="4196177" y="3521476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F30000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1476" name="Google Shape;1476;p51"/>
              <p:cNvSpPr txBox="1"/>
              <p:nvPr/>
            </p:nvSpPr>
            <p:spPr>
              <a:xfrm>
                <a:off x="4196183" y="3678514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s" sz="1000">
                    <a:solidFill>
                      <a:srgbClr val="FFFFFF"/>
                    </a:solidFill>
                    <a:latin typeface="Proxima Nova Semibold"/>
                    <a:ea typeface="Proxima Nova Semibold"/>
                    <a:cs typeface="Proxima Nova Semibold"/>
                    <a:sym typeface="Proxima Nova Semibold"/>
                  </a:rPr>
                  <a:t>#f30000</a:t>
                </a:r>
                <a:endParaRPr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endParaRPr>
              </a:p>
            </p:txBody>
          </p:sp>
        </p:grp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480" name="Shape 1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1" name="Google Shape;1481;p52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482" name="Google Shape;1482;p52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2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2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2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2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2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2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2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2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2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2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2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2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" name="Google Shape;1495;p52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496" name="Google Shape;1496;p52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2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" name="Google Shape;1498;p52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499" name="Google Shape;1499;p52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2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2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2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" name="Google Shape;1503;p52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504" name="Google Shape;1504;p52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2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" name="Google Shape;1506;p52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507" name="Google Shape;1507;p52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2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2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" name="Google Shape;1510;p52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511" name="Google Shape;1511;p52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2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2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" name="Google Shape;1514;p52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515" name="Google Shape;1515;p52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2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" name="Google Shape;1517;p52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518" name="Google Shape;1518;p52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2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2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2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" name="Google Shape;1522;p52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523" name="Google Shape;1523;p52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2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2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2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" name="Google Shape;1527;p52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528" name="Google Shape;1528;p52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2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2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2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2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" name="Google Shape;1533;p52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534" name="Google Shape;1534;p52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2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2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2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2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2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2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2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2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2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2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2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2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2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2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2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2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2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2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2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2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2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" name="Google Shape;1556;p52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557" name="Google Shape;1557;p52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2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2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2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2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2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2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2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2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2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2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2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2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2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2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2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2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2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2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2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2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2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2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2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2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2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2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2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2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2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2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2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2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2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2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2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2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2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2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2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2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2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2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2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2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2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2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2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2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2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2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2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2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2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2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2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2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2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2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" name="Google Shape;1616;p52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617" name="Google Shape;1617;p52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2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2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2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2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2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2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2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2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2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" name="Google Shape;1629;p52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630" name="Google Shape;1630;p52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2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2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2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2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2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2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2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2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2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0" name="Google Shape;1640;p52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641" name="Google Shape;1641;p52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2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2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2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" name="Google Shape;1645;p52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646" name="Google Shape;1646;p52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2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2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" name="Google Shape;1649;p52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650" name="Google Shape;1650;p52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2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2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2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2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2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6" name="Google Shape;1656;p52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657" name="Google Shape;1657;p52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2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2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2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2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2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2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4" name="Google Shape;1664;p52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665" name="Google Shape;1665;p52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2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2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2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2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0" name="Google Shape;1670;p52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671" name="Google Shape;1671;p52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2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2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2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2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2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2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2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2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2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81" name="Google Shape;1681;p52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2" name="Google Shape;1682;p52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3" name="Google Shape;1683;p52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4" name="Google Shape;1684;p52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85" name="Google Shape;1685;p52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686" name="Google Shape;1686;p52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2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8" name="Google Shape;1688;p52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689" name="Google Shape;1689;p52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2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1" name="Google Shape;1691;p52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692" name="Google Shape;1692;p52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2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4" name="Google Shape;1694;p52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695" name="Google Shape;1695;p52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2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97" name="Google Shape;1697;p52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698" name="Google Shape;1698;p52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2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0" name="Google Shape;1700;p52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701" name="Google Shape;1701;p52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2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3" name="Google Shape;1703;p52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704" name="Google Shape;1704;p52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2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6" name="Google Shape;1706;p52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707" name="Google Shape;1707;p52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2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2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0" name="Google Shape;1710;p52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711" name="Google Shape;1711;p52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2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2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4" name="Google Shape;1714;p52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715" name="Google Shape;1715;p52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2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2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18" name="Google Shape;1718;p52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719" name="Google Shape;1719;p52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2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2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2" name="Google Shape;1722;p52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723" name="Google Shape;1723;p52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2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2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6" name="Google Shape;1726;p52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727" name="Google Shape;1727;p52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2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2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0" name="Google Shape;1730;p52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731" name="Google Shape;1731;p52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2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33" name="Google Shape;1733;p52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4" name="Google Shape;1734;p52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5" name="Google Shape;1735;p52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6" name="Google Shape;1736;p52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7" name="Google Shape;1737;p52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8" name="Google Shape;1738;p52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9" name="Google Shape;1739;p52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0" name="Google Shape;1740;p52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1" name="Google Shape;1741;p52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2" name="Google Shape;1742;p52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3" name="Google Shape;1743;p52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44" name="Google Shape;1744;p52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745" name="Google Shape;1745;p52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2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47" name="Google Shape;1747;p52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48" name="Google Shape;1748;p52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749" name="Google Shape;1749;p52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2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51" name="Google Shape;1751;p52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752" name="Google Shape;1752;p52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2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54" name="Google Shape;1754;p52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5" name="Google Shape;1755;p52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6" name="Google Shape;1756;p52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57" name="Google Shape;1757;p52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758" name="Google Shape;1758;p52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2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2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2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2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2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2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2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2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7" name="Google Shape;1767;p52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768" name="Google Shape;1768;p52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2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2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2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2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2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2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2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2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2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2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2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2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2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2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2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4" name="Google Shape;1784;p52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785" name="Google Shape;1785;p52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2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87" name="Google Shape;1787;p52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788" name="Google Shape;1788;p52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2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2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2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2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2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2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2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2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2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2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2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2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2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2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2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2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2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2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2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08" name="Google Shape;1808;p52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809" name="Google Shape;1809;p52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2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2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2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2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2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2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2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2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2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2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2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2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2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2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2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2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2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2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2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2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2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2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2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2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2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2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2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2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2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2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2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2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2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2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2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2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2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2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2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2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2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2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2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2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2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2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2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2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2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2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2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2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2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2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2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2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2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2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2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2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2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2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2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2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2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2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2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2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2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2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2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2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2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2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2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2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2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87" name="Google Shape;1887;p52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8" name="Google Shape;1888;p52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9" name="Google Shape;1889;p52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0" name="Google Shape;1890;p52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1" name="Google Shape;1891;p52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2" name="Google Shape;1892;p52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3" name="Google Shape;1893;p52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4" name="Google Shape;1894;p52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5" name="Google Shape;1895;p52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6" name="Google Shape;1896;p52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7" name="Google Shape;1897;p52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8" name="Google Shape;1898;p52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9" name="Google Shape;1899;p52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0" name="Google Shape;1900;p52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1" name="Google Shape;1901;p52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2" name="Google Shape;1902;p52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3" name="Google Shape;1903;p52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4" name="Google Shape;1904;p52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5" name="Google Shape;1905;p52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6" name="Google Shape;1906;p52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7" name="Google Shape;1907;p52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8" name="Google Shape;1908;p52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9" name="Google Shape;1909;p52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10" name="Google Shape;1910;p52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911" name="Google Shape;1911;p52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2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2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2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2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2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2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2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2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2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2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2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2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2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2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2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2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2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2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2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2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2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2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2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2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2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2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2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2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2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2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2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2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2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2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2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2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2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2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2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2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2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2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2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2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2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2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2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2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2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2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2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2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2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2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2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2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2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2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2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2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2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2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2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2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2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2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2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2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2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2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2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2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2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2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2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2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2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2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2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2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2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2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2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2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2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2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2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2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2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2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2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2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2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2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2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2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2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2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2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2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2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2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2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2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2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2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2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2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2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2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2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2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2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2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2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2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2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2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2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2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2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2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2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2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2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2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2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2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2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2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2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2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2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2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2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2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2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2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2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2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2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2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2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2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2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2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2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2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2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2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2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2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2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2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2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2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2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2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2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2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2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2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2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2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2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2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2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2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2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2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2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2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2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2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2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2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2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2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2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91" name="Google Shape;2091;p52"/>
          <p:cNvSpPr txBox="1"/>
          <p:nvPr/>
        </p:nvSpPr>
        <p:spPr>
          <a:xfrm>
            <a:off x="1068100" y="653875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28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 sz="28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2092" name="Google Shape;2092;p52"/>
          <p:cNvSpPr txBox="1"/>
          <p:nvPr/>
        </p:nvSpPr>
        <p:spPr>
          <a:xfrm>
            <a:off x="1068100" y="1457876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on</a:t>
            </a:r>
            <a:r>
              <a:rPr lang="es" sz="1200">
                <a:solidFill>
                  <a:srgbClr val="FFFFFF"/>
                </a:solidFill>
                <a:latin typeface="Roboto Slab Regular"/>
                <a:ea typeface="Roboto Slab Regular"/>
                <a:cs typeface="Roboto Slab Regular"/>
                <a:sym typeface="Roboto Slab Regular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2096" name="Shape 2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7" name="Google Shape;2097;p53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2098" name="Google Shape;2098;p53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3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3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1" name="Google Shape;2101;p53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2102" name="Google Shape;2102;p53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3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4" name="Google Shape;2104;p53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2105" name="Google Shape;2105;p53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3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7" name="Google Shape;2107;p53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108" name="Google Shape;2108;p53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3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0" name="Google Shape;2110;p53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111" name="Google Shape;2111;p53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12" name="Google Shape;2112;p53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113" name="Google Shape;2113;p53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53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53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16" name="Google Shape;2116;p53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117" name="Google Shape;2117;p53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18" name="Google Shape;2118;p53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119" name="Google Shape;2119;p53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53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21" name="Google Shape;2121;p53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122" name="Google Shape;2122;p53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3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4" name="Google Shape;2124;p53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125" name="Google Shape;2125;p53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126" name="Google Shape;2126;p53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127" name="Google Shape;2127;p53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128" name="Google Shape;2128;p53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9" name="Google Shape;2129;p53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130" name="Google Shape;2130;p53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1" name="Google Shape;2131;p53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132" name="Google Shape;2132;p53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3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3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36" name="Google Shape;2136;p53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137" name="Google Shape;2137;p53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53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53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53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41" name="Google Shape;2141;p53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142" name="Google Shape;2142;p53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143" name="Google Shape;2143;p53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144" name="Google Shape;2144;p53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45" name="Google Shape;2145;p53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46" name="Google Shape;2146;p53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147" name="Google Shape;2147;p53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148" name="Google Shape;2148;p53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149" name="Google Shape;2149;p53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150" name="Google Shape;2150;p53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151" name="Google Shape;2151;p53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152" name="Google Shape;2152;p53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53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54" name="Google Shape;2154;p53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155" name="Google Shape;2155;p53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156" name="Google Shape;2156;p53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157" name="Google Shape;2157;p53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" name="Google Shape;2158;p53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159" name="Google Shape;2159;p53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3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3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2" name="Google Shape;2162;p53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163" name="Google Shape;2163;p53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3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3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3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7" name="Google Shape;2167;p53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168" name="Google Shape;2168;p53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3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3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3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3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3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4" name="Google Shape;2174;p53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175" name="Google Shape;2175;p53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3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177" name="Google Shape;2177;p53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8" name="Google Shape;2178;p53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179" name="Google Shape;2179;p53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180" name="Google Shape;2180;p53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" name="Google Shape;2181;p53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" name="Google Shape;2182;p53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3" name="Google Shape;2183;p53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184" name="Google Shape;2184;p53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53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" name="Google Shape;2186;p53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7" name="Google Shape;2187;p53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188" name="Google Shape;2188;p53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53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53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91" name="Google Shape;2191;p53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192" name="Google Shape;2192;p53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3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4" name="Google Shape;2194;p53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195" name="Google Shape;2195;p53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196" name="Google Shape;2196;p5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5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8" name="Google Shape;2198;p53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199" name="Google Shape;2199;p5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5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1" name="Google Shape;2201;p53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202" name="Google Shape;2202;p53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53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4" name="Google Shape;2204;p53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205" name="Google Shape;2205;p5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" name="Google Shape;2206;p5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07" name="Google Shape;2207;p53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208" name="Google Shape;2208;p53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3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0" name="Google Shape;2210;p53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211" name="Google Shape;2211;p53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3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3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3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3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3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3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3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3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3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1" name="Google Shape;2221;p53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222" name="Google Shape;2222;p53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223" name="Google Shape;2223;p53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53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225" name="Google Shape;2225;p53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226" name="Google Shape;2226;p53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227" name="Google Shape;2227;p53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28" name="Google Shape;2228;p53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229" name="Google Shape;2229;p53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230" name="Google Shape;2230;p53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31" name="Google Shape;2231;p53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232" name="Google Shape;2232;p53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233" name="Google Shape;2233;p53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34" name="Google Shape;2234;p53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235" name="Google Shape;2235;p53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236" name="Google Shape;2236;p53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237" name="Google Shape;2237;p53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238" name="Google Shape;2238;p53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39" name="Google Shape;2239;p53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240" name="Google Shape;2240;p53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241" name="Google Shape;2241;p53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53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53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4" name="Google Shape;2244;p53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245" name="Google Shape;2245;p53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53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53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8" name="Google Shape;2248;p53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249" name="Google Shape;2249;p53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53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" name="Google Shape;2251;p53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2" name="Google Shape;2252;p53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253" name="Google Shape;2253;p53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53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" name="Google Shape;2255;p53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6" name="Google Shape;2256;p53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257" name="Google Shape;2257;p53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" name="Google Shape;2258;p53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" name="Google Shape;2259;p53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60" name="Google Shape;2260;p53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261" name="Google Shape;2261;p53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3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3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3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3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3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3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3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3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3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3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3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3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3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3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3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3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78" name="Google Shape;2278;p53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79" name="Google Shape;2279;p53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280" name="Google Shape;2280;p53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3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2" name="Google Shape;2282;p53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283" name="Google Shape;2283;p53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3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3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3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3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3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3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3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3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3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3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4" name="Google Shape;2294;p53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295" name="Google Shape;2295;p53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3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3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3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3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3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3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3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3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3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3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3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3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3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3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3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3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3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3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3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3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3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3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3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3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3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3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2" name="Google Shape;2322;p53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323" name="Google Shape;2323;p53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324" name="Google Shape;2324;p53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325" name="Google Shape;2325;p53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3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327" name="Google Shape;2327;p53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3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3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330" name="Google Shape;2330;p53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331" name="Google Shape;2331;p53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332" name="Google Shape;2332;p53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3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3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3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3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337" name="Google Shape;2337;p53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3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3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3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3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3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2343" name="Google Shape;2343;p53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3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3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3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3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3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3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3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3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3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3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3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3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3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3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3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3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3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3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3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3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3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3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3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3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3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3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3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3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3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3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3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3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8" name="Google Shape;2378;p53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379" name="Google Shape;2379;p53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80" name="Google Shape;2380;p53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381" name="Google Shape;2381;p53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53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53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53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5" name="Google Shape;2385;p53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386" name="Google Shape;2386;p53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53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53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53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90" name="Google Shape;2390;p53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391" name="Google Shape;2391;p53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3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3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3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5" name="Google Shape;2395;p53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396" name="Google Shape;2396;p53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397" name="Google Shape;2397;p53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" name="Google Shape;2398;p53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" name="Google Shape;2399;p53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" name="Google Shape;2400;p53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1" name="Google Shape;2401;p53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402" name="Google Shape;2402;p53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" name="Google Shape;2403;p53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53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05" name="Google Shape;2405;p53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406" name="Google Shape;2406;p53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407" name="Google Shape;2407;p53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" name="Google Shape;2408;p53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409" name="Google Shape;2409;p53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410" name="Google Shape;2410;p53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" name="Google Shape;2411;p53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" name="Google Shape;2412;p53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" name="Google Shape;2413;p53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14" name="Google Shape;2414;p53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415" name="Google Shape;2415;p53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" name="Google Shape;2416;p53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" name="Google Shape;2417;p53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18" name="Google Shape;2418;p53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419" name="Google Shape;2419;p53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" name="Google Shape;2420;p53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21" name="Google Shape;2421;p53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422" name="Google Shape;2422;p53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423" name="Google Shape;2423;p53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" name="Google Shape;2424;p53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" name="Google Shape;2425;p53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" name="Google Shape;2426;p53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53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" name="Google Shape;2428;p53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" name="Google Shape;2429;p53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" name="Google Shape;2430;p53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" name="Google Shape;2431;p53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" name="Google Shape;2432;p53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" name="Google Shape;2433;p53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" name="Google Shape;2434;p53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" name="Google Shape;2435;p53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" name="Google Shape;2436;p53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" name="Google Shape;2437;p53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" name="Google Shape;2438;p53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" name="Google Shape;2439;p53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" name="Google Shape;2440;p53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" name="Google Shape;2441;p53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" name="Google Shape;2442;p53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53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53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" name="Google Shape;2445;p53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" name="Google Shape;2446;p53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" name="Google Shape;2447;p53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" name="Google Shape;2448;p53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" name="Google Shape;2449;p53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" name="Google Shape;2450;p53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" name="Google Shape;2451;p53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" name="Google Shape;2452;p53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" name="Google Shape;2453;p53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" name="Google Shape;2454;p53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" name="Google Shape;2455;p53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6" name="Google Shape;2456;p53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457" name="Google Shape;2457;p53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53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" name="Google Shape;2459;p53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" name="Google Shape;2460;p53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53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53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" name="Google Shape;2463;p53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64" name="Google Shape;2464;p53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465" name="Google Shape;2465;p53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53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53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53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53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53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1" name="Google Shape;2471;p53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472" name="Google Shape;2472;p53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3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53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53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6" name="Google Shape;2476;p53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477" name="Google Shape;2477;p53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53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53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0" name="Google Shape;2480;p53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481" name="Google Shape;2481;p53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482" name="Google Shape;2482;p53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" name="Google Shape;2483;p53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4" name="Google Shape;2484;p53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485" name="Google Shape;2485;p53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53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7" name="Google Shape;2487;p53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488" name="Google Shape;2488;p53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" name="Google Shape;2489;p53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53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91" name="Google Shape;2491;p53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492" name="Google Shape;2492;p53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493" name="Google Shape;2493;p53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53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53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6" name="Google Shape;2496;p53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497" name="Google Shape;2497;p53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53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53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0" name="Google Shape;2500;p53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501" name="Google Shape;2501;p53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53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03" name="Google Shape;2503;p53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504" name="Google Shape;2504;p53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3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3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3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3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3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3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3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3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53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53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53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53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17" name="Google Shape;2517;p53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518" name="Google Shape;2518;p53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519" name="Google Shape;2519;p53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" name="Google Shape;2520;p53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53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2" name="Google Shape;2522;p53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523" name="Google Shape;2523;p53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" name="Google Shape;2524;p53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" name="Google Shape;2525;p53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6" name="Google Shape;2526;p53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527" name="Google Shape;2527;p53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" name="Google Shape;2528;p53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53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30" name="Google Shape;2530;p53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531" name="Google Shape;2531;p53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53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53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53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3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3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3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3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3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3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3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2" name="Google Shape;2542;p53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543" name="Google Shape;2543;p53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3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5" name="Google Shape;2545;p53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546" name="Google Shape;2546;p53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3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3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3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3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3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3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3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3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3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3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3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3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3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3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3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3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53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53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53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53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53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53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53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53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53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53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53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3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3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3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3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3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3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3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53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53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83" name="Google Shape;2583;p53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584" name="Google Shape;2584;p53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53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53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3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3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3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3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3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3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3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53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53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53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53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53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9" name="Google Shape;2599;p53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600" name="Google Shape;2600;p53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601" name="Google Shape;2601;p5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" name="Google Shape;2602;p5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3" name="Google Shape;2603;p53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604" name="Google Shape;2604;p5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" name="Google Shape;2605;p5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06" name="Google Shape;2606;p53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607" name="Google Shape;2607;p5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608" name="Google Shape;2608;p5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  <p:grpSp>
          <p:nvGrpSpPr>
            <p:cNvPr id="2609" name="Google Shape;2609;p53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610" name="Google Shape;2610;p53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  <p:sp>
            <p:nvSpPr>
              <p:cNvPr id="2611" name="Google Shape;2611;p53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12" name="Google Shape;2612;p53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613" name="Google Shape;2613;p53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614" name="Google Shape;2614;p53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" name="Google Shape;2615;p53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53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7" name="Google Shape;2617;p53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618" name="Google Shape;2618;p53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53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53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1" name="Google Shape;2621;p53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622" name="Google Shape;2622;p53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53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53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5" name="Google Shape;2625;p53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626" name="Google Shape;2626;p53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53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53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9" name="Google Shape;2629;p53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630" name="Google Shape;2630;p53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" name="Google Shape;2631;p53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" name="Google Shape;2632;p53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33" name="Google Shape;2633;p53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634" name="Google Shape;2634;p53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53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" name="Google Shape;2636;p53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37" name="Google Shape;2637;p53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638" name="Google Shape;2638;p53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" name="Google Shape;2639;p53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" name="Google Shape;2640;p53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41" name="Google Shape;2641;p53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642" name="Google Shape;2642;p53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53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" name="Google Shape;2644;p53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45" name="Google Shape;2645;p53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646" name="Google Shape;2646;p53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" name="Google Shape;2647;p53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" name="Google Shape;2648;p53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49" name="Google Shape;2649;p53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650" name="Google Shape;2650;p53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" name="Google Shape;2651;p53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" name="Google Shape;2652;p53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653" name="Google Shape;2653;p53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654" name="Google Shape;2654;p53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655" name="Google Shape;2655;p53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" name="Google Shape;2656;p53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57" name="Google Shape;2657;p53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658" name="Google Shape;2658;p53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" name="Google Shape;2659;p53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0" name="Google Shape;2660;p53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661" name="Google Shape;2661;p53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" name="Google Shape;2662;p53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3" name="Google Shape;2663;p53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664" name="Google Shape;2664;p53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" name="Google Shape;2665;p53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6" name="Google Shape;2666;p53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667" name="Google Shape;2667;p53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" name="Google Shape;2668;p53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69" name="Google Shape;2669;p53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670" name="Google Shape;2670;p53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" name="Google Shape;2671;p53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2" name="Google Shape;2672;p53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673" name="Google Shape;2673;p53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" name="Google Shape;2674;p53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5" name="Google Shape;2675;p53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676" name="Google Shape;2676;p53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" name="Google Shape;2677;p53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8" name="Google Shape;2678;p53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679" name="Google Shape;2679;p53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" name="Google Shape;2680;p53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1" name="Google Shape;2681;p53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682" name="Google Shape;2682;p53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" name="Google Shape;2683;p53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684" name="Google Shape;2684;p53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5" name="Google Shape;2685;p53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6" name="Google Shape;2686;p53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7" name="Google Shape;2687;p53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8" name="Google Shape;2688;p53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9" name="Google Shape;2689;p53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0" name="Google Shape;2690;p53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1" name="Google Shape;2691;p53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2" name="Google Shape;2692;p53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3" name="Google Shape;2693;p53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4" name="Google Shape;2694;p53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5" name="Google Shape;2695;p53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6" name="Google Shape;2696;p53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7" name="Google Shape;2697;p53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8" name="Google Shape;2698;p53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9" name="Google Shape;2699;p53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0" name="Google Shape;2700;p53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1" name="Google Shape;2701;p53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2" name="Google Shape;2702;p53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3" name="Google Shape;2703;p53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4" name="Google Shape;2704;p53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5" name="Google Shape;2705;p53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6" name="Google Shape;2706;p53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7" name="Google Shape;2707;p53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8" name="Google Shape;2708;p53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9" name="Google Shape;2709;p53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0" name="Google Shape;2710;p53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1" name="Google Shape;2711;p53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2" name="Google Shape;2712;p53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3" name="Google Shape;2713;p53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4" name="Google Shape;2714;p53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5" name="Google Shape;2715;p53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6" name="Google Shape;2716;p53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7" name="Google Shape;2717;p53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8" name="Google Shape;2718;p53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19" name="Google Shape;2719;p53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720" name="Google Shape;2720;p53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53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53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53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53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53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53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53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53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53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53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53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53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53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53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53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53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53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53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53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53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53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53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53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53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53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53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53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53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53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53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53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53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53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53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53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53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53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53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53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53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53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53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53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53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53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53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53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53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53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53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53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53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53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53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53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53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53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53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53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53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53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53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53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53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53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53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53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53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53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53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53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53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53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53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53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53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53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53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53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53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53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53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53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53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53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53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53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53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53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53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53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53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53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53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53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53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53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53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53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53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53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53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53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53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53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53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53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53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53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53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53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53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53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53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53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53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53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53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53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53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53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53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53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53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53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53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53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53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53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53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53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53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53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53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53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53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53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53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53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53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53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53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53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53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53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53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53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53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53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53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53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53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53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53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53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53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53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53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53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53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53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53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53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53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53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53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53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53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53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53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53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53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53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53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53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53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53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53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53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53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53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53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53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53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53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53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53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53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53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53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53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53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53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53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53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53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53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53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53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53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53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53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53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53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53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53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53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53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53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53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53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53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53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53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53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53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53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53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53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53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53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53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53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53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53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53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53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53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53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53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53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53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53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53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53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53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53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53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53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53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53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53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53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53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53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53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53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53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53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53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53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53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53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53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53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53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53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53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53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53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53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53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53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53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53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53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53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53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53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53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53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53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53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53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53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53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53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53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53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53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53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53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53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53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53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53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53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53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53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53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53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53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53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53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53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53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53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53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53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53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53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53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53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53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53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53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53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53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53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53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53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53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53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53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53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53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53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53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53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53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53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53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53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53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53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53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53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53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53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53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53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53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53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53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53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53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53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53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53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53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53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53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53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53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53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53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53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53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53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53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53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53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53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53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53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53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53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53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53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53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53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53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53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53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53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53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53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53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53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53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53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53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53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53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53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53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53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53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53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53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53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53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53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53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53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53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53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53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53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53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53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53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53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53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53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53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53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53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53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53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53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53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53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53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53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53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53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53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53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53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53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53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53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53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53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53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53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53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53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53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53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53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53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53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53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53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53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53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53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53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53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53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53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53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53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53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53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53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53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53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53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53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53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53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53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53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53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53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53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53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53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53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53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53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53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53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53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53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53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53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53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53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53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53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53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53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53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53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53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53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53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53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53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53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53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53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53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53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53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53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53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53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53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53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53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53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53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53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53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53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53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53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53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53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53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53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53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53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53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53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53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53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53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53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53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53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53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53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53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53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53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53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53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53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53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53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53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53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53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53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53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53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53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53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53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53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53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53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53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53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53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53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53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53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53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53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53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53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53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53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53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53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53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53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53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53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53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53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53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53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53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53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53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53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53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53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53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53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53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53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53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53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53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53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53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53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53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53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53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53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53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53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53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53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53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53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53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53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53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53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53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53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53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53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53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53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53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53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53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53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53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53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53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53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53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53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53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53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53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53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53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53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53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53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53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53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53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53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53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53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53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53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53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3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3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3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3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3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3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3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3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3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3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3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3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53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53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3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53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53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3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3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3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53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53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3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53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53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3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3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53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53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3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3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53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53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3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53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53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3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3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3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53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53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3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3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3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53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53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3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3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3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3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53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53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3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3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3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3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3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3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3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3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3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3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3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3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3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3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3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3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3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3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3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3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3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53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53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3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3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3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3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3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3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3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3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3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3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3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3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3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3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3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3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3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3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3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3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3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3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3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3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3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3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3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3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3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3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3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3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3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3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3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3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3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3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3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3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3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3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3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3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3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3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3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3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3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3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3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3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3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3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3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3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3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3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53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53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3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3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3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3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3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3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3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3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3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3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3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53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53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3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3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3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3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3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3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3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3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3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53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53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3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3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3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53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53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3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3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53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53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3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3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3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3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3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53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53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3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3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3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3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3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3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53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53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3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3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3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3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53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53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3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3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3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3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3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3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3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3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3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53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53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53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53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53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53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3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53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53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3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53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53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3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53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53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3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53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53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3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53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53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3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53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53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3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53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53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3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3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53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53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3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3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53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53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3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3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53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53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3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3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53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53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3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3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53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53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3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3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53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53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3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53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53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53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53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53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53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53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53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53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53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53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53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53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3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53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53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53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3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53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53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3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53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53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53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53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53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3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3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3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3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3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3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3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3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53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53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3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3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3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3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3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3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3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3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3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3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3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3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3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3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3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53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53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3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53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53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3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3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3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3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3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3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3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3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3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3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3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3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3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3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3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3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3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3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3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53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53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3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3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3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3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3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3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3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3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3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3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3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3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3" name="Google Shape;3673;p53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674" name="Google Shape;3674;p53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675" name="Google Shape;3675;p53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53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77" name="Google Shape;3677;p53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3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9" name="Google Shape;3679;p53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680" name="Google Shape;3680;p53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681" name="Google Shape;3681;p5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82" name="Google Shape;3682;p5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83" name="Google Shape;3683;p53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684" name="Google Shape;3684;p5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685" name="Google Shape;3685;p5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686" name="Google Shape;3686;p5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687" name="Google Shape;3687;p5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8" name="Google Shape;3688;p5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9" name="Google Shape;3689;p5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0" name="Google Shape;3690;p5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1" name="Google Shape;3691;p5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92" name="Google Shape;3692;p53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693" name="Google Shape;3693;p5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94" name="Google Shape;3694;p5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95" name="Google Shape;3695;p53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696" name="Google Shape;3696;p5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97" name="Google Shape;3697;p5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5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5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5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5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02" name="Google Shape;3702;p53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703" name="Google Shape;3703;p5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5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705" name="Google Shape;3705;p53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706" name="Google Shape;3706;p5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5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08" name="Google Shape;3708;p5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709" name="Google Shape;3709;p53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710" name="Google Shape;3710;p5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5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712" name="Google Shape;3712;p53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713" name="Google Shape;3713;p5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14" name="Google Shape;3714;p5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15" name="Google Shape;3715;p53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716" name="Google Shape;3716;p5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717" name="Google Shape;3717;p5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718" name="Google Shape;3718;p5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9" name="Google Shape;3719;p5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720" name="Google Shape;3720;p53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721" name="Google Shape;3721;p5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22" name="Google Shape;3722;p5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23" name="Google Shape;3723;p53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724" name="Google Shape;3724;p5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25" name="Google Shape;3725;p5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26" name="Google Shape;3726;p53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727" name="Google Shape;3727;p5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728" name="Google Shape;3728;p5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29" name="Google Shape;3729;p53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3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3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32" name="Google Shape;3732;p53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733" name="Google Shape;3733;p5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5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5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5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5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5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5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5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5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5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5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5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5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5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5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5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49" name="Google Shape;3749;p53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53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53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53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53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53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53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53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53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53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53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53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53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53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3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3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3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3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3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3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3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3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71" name="Google Shape;3771;p53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772" name="Google Shape;3772;p5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5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74" name="Google Shape;3774;p53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75" name="Google Shape;3775;p53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776" name="Google Shape;3776;p5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5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5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5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80" name="Google Shape;3780;p53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3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3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3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3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3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3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87" name="Google Shape;3787;p53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788" name="Google Shape;3788;p5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5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5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5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92" name="Google Shape;3792;p53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3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3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3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3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3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3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3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3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3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3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3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3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3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3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3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3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3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3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3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3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3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3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3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3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3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3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3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3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21" name="Google Shape;3821;p53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822" name="Google Shape;3822;p5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5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24" name="Google Shape;3824;p53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25" name="Google Shape;3825;p53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826" name="Google Shape;3826;p53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5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28" name="Google Shape;3828;p53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829" name="Google Shape;3829;p5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5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31" name="Google Shape;3831;p53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3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3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3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3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3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3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3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39" name="Google Shape;3839;p53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840" name="Google Shape;3840;p5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5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5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5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44" name="Google Shape;3844;p53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3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3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3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3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3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3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3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52" name="Google Shape;3852;p53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853" name="Google Shape;3853;p5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5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5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5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57" name="Google Shape;3857;p53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3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3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3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3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3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3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3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3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3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3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3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3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3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3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3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3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3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3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3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3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3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3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3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3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3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3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3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3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3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3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3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3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3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3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3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3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3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3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3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3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3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99" name="Google Shape;3899;p53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900" name="Google Shape;3900;p5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5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02" name="Google Shape;3902;p53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3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3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3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3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3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3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3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3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3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3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3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3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3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3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3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3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3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3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3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3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3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3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3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3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3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3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3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3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3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3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3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3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3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37" name="Google Shape;3937;p53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938" name="Google Shape;3938;p53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939" name="Google Shape;3939;p53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53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53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53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53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53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53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53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53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53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53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53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53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53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53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53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53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53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53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53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53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53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53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53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53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53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53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53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53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53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53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53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53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53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53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53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53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53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53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53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53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53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53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53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53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53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53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53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53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53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53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53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53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53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53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53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53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53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53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53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53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53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53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53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53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53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53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53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53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53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53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53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53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53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53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53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53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53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53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53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53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53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53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53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53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53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53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53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53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53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53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53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53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53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53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53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53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53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53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53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53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53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53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53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53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53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53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53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53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53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53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53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53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53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53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53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53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53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53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53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53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53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53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53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53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53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53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53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53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53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53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53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53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53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53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53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53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53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53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53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53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53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53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53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53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53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53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53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53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53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53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53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53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53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53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53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53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53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53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53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53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53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53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53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53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53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53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53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53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53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53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53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53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53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53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53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53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53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53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53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53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53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53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53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53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53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53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53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53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53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53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53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53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53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53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53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53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53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53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53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53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53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53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53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53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53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53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53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53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53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53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53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53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53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53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53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53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53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53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53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53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53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53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53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53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53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53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53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53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53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53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53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53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53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53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53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53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53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53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53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53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53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53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53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53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53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53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53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53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53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53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53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53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53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53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53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53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53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53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53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53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53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53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53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53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53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53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53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53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53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53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53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53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53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13" name="Google Shape;4213;p53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14" name="Google Shape;4214;p53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215" name="Google Shape;4215;p53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53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53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53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53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53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53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53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53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53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53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53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53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53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53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53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53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53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53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53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53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53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53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53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53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53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53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53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53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53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53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53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53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53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53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53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251" name="Google Shape;4251;p53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252" name="Google Shape;4252;p53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253" name="Google Shape;4253;p53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53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53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53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53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53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53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53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53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53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53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53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53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53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53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53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69" name="Google Shape;4269;p53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270" name="Google Shape;4270;p53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53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53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53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53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53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53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53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53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53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53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53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53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53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53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53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53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53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53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53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53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53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53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53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53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53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53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53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53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53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53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53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53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53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53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53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53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53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53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53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53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53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53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53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53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53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53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53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53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53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53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53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53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53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53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53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53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53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53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53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53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53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53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53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53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53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53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53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53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53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53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53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53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53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53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53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53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53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53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53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53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53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53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53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53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53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53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53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53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53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53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53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53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53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53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53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53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53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53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53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53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53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53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53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53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53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53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53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53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53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53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53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53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53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53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53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53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53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53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53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53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53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53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53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53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53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53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53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53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53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53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53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53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53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53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53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53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53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53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53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53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53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53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53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53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53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53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53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53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53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53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53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53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53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53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53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53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53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53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53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53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53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53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53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53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53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53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53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53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53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53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53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53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53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53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53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53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53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53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53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53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53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53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53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53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53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53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53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53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53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53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53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53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53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53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53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53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53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53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53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53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53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53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53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53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53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53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53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53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53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53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53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53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53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53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53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53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53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53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53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53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53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53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53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53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53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53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53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53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53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53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53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53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53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53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53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53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53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53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53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53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53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53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53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53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53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53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53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53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53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53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53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53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53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53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53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53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53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53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53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53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53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53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53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53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53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53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53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53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53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53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53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53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53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53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53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53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53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53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53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53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53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53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53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53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53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53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53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53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53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53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53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53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53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53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53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53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53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53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53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53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53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53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53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53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53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53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53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53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53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53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53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53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83" name="Google Shape;4583;p53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30" name="Shape 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Google Shape;331;p27"/>
          <p:cNvSpPr txBox="1"/>
          <p:nvPr>
            <p:ph idx="1" type="subTitle"/>
          </p:nvPr>
        </p:nvSpPr>
        <p:spPr>
          <a:xfrm>
            <a:off x="1473225" y="866400"/>
            <a:ext cx="2292600" cy="341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332" name="Google Shape;332;p27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COMPANY</a:t>
            </a:r>
            <a:endParaRPr/>
          </a:p>
        </p:txBody>
      </p:sp>
      <p:pic>
        <p:nvPicPr>
          <p:cNvPr id="333" name="Google Shape;333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81625" y="2339875"/>
            <a:ext cx="463750" cy="46375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34" name="Google Shape;334;p27"/>
          <p:cNvCxnSpPr/>
          <p:nvPr/>
        </p:nvCxnSpPr>
        <p:spPr>
          <a:xfrm>
            <a:off x="1406600" y="1057050"/>
            <a:ext cx="0" cy="30294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587" name="Shape 4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8" name="Google Shape;4588;p5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589" name="Google Shape;4589;p54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can change the stroke and fill color; just select the icon and click on the paint bucket/pen.</a:t>
            </a:r>
            <a:br>
              <a:rPr lang="es"/>
            </a:br>
            <a:endParaRPr/>
          </a:p>
        </p:txBody>
      </p:sp>
      <p:grpSp>
        <p:nvGrpSpPr>
          <p:cNvPr id="4590" name="Google Shape;4590;p54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591" name="Google Shape;4591;p54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2" name="Google Shape;4592;p54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54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54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54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54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597" name="Google Shape;4597;p54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598" name="Google Shape;4598;p54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54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0" name="Google Shape;4600;p54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601" name="Google Shape;4601;p54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54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3" name="Google Shape;4603;p54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604" name="Google Shape;4604;p54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54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06" name="Google Shape;4606;p54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607" name="Google Shape;4607;p54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54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54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54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54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54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13" name="Google Shape;4613;p54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614" name="Google Shape;4614;p54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54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54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7" name="Google Shape;4617;p54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54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54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54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54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2" name="Google Shape;4622;p54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623" name="Google Shape;4623;p54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54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5" name="Google Shape;4625;p54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626" name="Google Shape;4626;p54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54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28" name="Google Shape;4628;p54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629" name="Google Shape;4629;p54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54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1" name="Google Shape;4631;p54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632" name="Google Shape;4632;p54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54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54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54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54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37" name="Google Shape;4637;p54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638" name="Google Shape;4638;p54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54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54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54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42" name="Google Shape;4642;p54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43" name="Google Shape;4643;p54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644" name="Google Shape;4644;p54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54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54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47" name="Google Shape;4647;p54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648" name="Google Shape;4648;p54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54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50" name="Google Shape;4650;p54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651" name="Google Shape;4651;p54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54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54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654" name="Google Shape;4654;p54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655" name="Google Shape;4655;p54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656" name="Google Shape;4656;p54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54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8" name="Google Shape;4658;p54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54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0" name="Google Shape;4660;p54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661" name="Google Shape;4661;p54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54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63" name="Google Shape;4663;p54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664" name="Google Shape;4664;p54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54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54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7" name="Google Shape;4667;p54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8" name="Google Shape;4668;p54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54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0" name="Google Shape;4670;p54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671" name="Google Shape;4671;p54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54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3" name="Google Shape;4673;p54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54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54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54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54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78" name="Google Shape;4678;p54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679" name="Google Shape;4679;p54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54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1" name="Google Shape;4681;p54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54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3" name="Google Shape;4683;p54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684" name="Google Shape;4684;p54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5" name="Google Shape;4685;p54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86" name="Google Shape;4686;p54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687" name="Google Shape;4687;p54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54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54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0" name="Google Shape;4690;p54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691" name="Google Shape;4691;p54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54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3" name="Google Shape;4693;p54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4" name="Google Shape;4694;p54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695" name="Google Shape;4695;p54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6" name="Google Shape;4696;p54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697" name="Google Shape;4697;p54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698" name="Google Shape;4698;p54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54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54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54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54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03" name="Google Shape;4703;p54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704" name="Google Shape;4704;p54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54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54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54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8" name="Google Shape;4708;p54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09" name="Google Shape;4709;p54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54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54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2" name="Google Shape;4712;p54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3" name="Google Shape;4713;p54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54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54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54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7" name="Google Shape;4717;p54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8" name="Google Shape;4718;p54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54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54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54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2" name="Google Shape;4722;p54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3" name="Google Shape;4723;p54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724" name="Google Shape;4724;p54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54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54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27" name="Google Shape;4727;p54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28" name="Google Shape;4728;p54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729" name="Google Shape;4729;p54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54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1" name="Google Shape;4731;p54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2" name="Google Shape;4732;p54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733" name="Google Shape;4733;p54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4" name="Google Shape;4734;p54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54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54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37" name="Google Shape;4737;p54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38" name="Google Shape;4738;p54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739" name="Google Shape;4739;p54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54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54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2" name="Google Shape;4742;p54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743" name="Google Shape;4743;p54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4" name="Google Shape;4744;p54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54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46" name="Google Shape;4746;p54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747" name="Google Shape;4747;p54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54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49" name="Google Shape;4749;p54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0" name="Google Shape;4750;p54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54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52" name="Google Shape;4752;p54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753" name="Google Shape;4753;p54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54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54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56" name="Google Shape;4756;p54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57" name="Google Shape;4757;p54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758" name="Google Shape;4758;p54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54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0" name="Google Shape;4760;p54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761" name="Google Shape;4761;p54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2" name="Google Shape;4762;p54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54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54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54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54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7" name="Google Shape;4767;p54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68" name="Google Shape;4768;p54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69" name="Google Shape;4769;p54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770" name="Google Shape;4770;p54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1" name="Google Shape;4771;p54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2" name="Google Shape;4772;p54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3" name="Google Shape;4773;p54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774" name="Google Shape;4774;p54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54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76" name="Google Shape;4776;p54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777" name="Google Shape;4777;p54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8" name="Google Shape;4778;p54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79" name="Google Shape;4779;p54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0" name="Google Shape;4780;p54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781" name="Google Shape;4781;p54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54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3" name="Google Shape;4783;p54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4" name="Google Shape;4784;p54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54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86" name="Google Shape;4786;p54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787" name="Google Shape;4787;p54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54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789" name="Google Shape;4789;p54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790" name="Google Shape;4790;p54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791" name="Google Shape;4791;p54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54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3" name="Google Shape;4793;p54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4" name="Google Shape;4794;p54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54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6" name="Google Shape;4796;p54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54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798" name="Google Shape;4798;p54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799" name="Google Shape;4799;p54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0" name="Google Shape;4800;p54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54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2" name="Google Shape;4802;p54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803" name="Google Shape;4803;p54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4" name="Google Shape;4804;p54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54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54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07" name="Google Shape;4807;p54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808" name="Google Shape;4808;p54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09" name="Google Shape;4809;p54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0" name="Google Shape;4810;p54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1" name="Google Shape;4811;p54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54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54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4" name="Google Shape;4814;p54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815" name="Google Shape;4815;p54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54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17" name="Google Shape;4817;p54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18" name="Google Shape;4818;p54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819" name="Google Shape;4819;p54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0" name="Google Shape;4820;p54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1" name="Google Shape;4821;p54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54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54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4" name="Google Shape;4824;p54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54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26" name="Google Shape;4826;p54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827" name="Google Shape;4827;p54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54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54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54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54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32" name="Google Shape;4832;p54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33" name="Google Shape;4833;p54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834" name="Google Shape;4834;p54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54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54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37" name="Google Shape;4837;p54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838" name="Google Shape;4838;p54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54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40" name="Google Shape;4840;p54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41" name="Google Shape;4841;p54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842" name="Google Shape;4842;p54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3" name="Google Shape;4843;p54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44" name="Google Shape;4844;p54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845" name="Google Shape;4845;p54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54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847" name="Google Shape;4847;p54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4848" name="Google Shape;4848;p54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849" name="Google Shape;4849;p54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850" name="Google Shape;4850;p54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1" name="Google Shape;4851;p54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2" name="Google Shape;4852;p54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54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4" name="Google Shape;4854;p54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55" name="Google Shape;4855;p54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856" name="Google Shape;4856;p54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54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54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59" name="Google Shape;4859;p54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0" name="Google Shape;4860;p54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54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2" name="Google Shape;4862;p54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863" name="Google Shape;4863;p54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4" name="Google Shape;4864;p54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5" name="Google Shape;4865;p54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6" name="Google Shape;4866;p54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67" name="Google Shape;4867;p54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68" name="Google Shape;4868;p54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869" name="Google Shape;4869;p54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54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54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54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3" name="Google Shape;4873;p54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874" name="Google Shape;4874;p54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5" name="Google Shape;4875;p54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6" name="Google Shape;4876;p54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877" name="Google Shape;4877;p54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78" name="Google Shape;4878;p54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79" name="Google Shape;4879;p54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880" name="Google Shape;4880;p54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54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2" name="Google Shape;4882;p54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883" name="Google Shape;4883;p54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54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85" name="Google Shape;4885;p54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886" name="Google Shape;4886;p54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7" name="Google Shape;4887;p54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8" name="Google Shape;4888;p54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54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0" name="Google Shape;4890;p54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1" name="Google Shape;4891;p54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2" name="Google Shape;4892;p54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893" name="Google Shape;4893;p54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4" name="Google Shape;4894;p54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54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896" name="Google Shape;4896;p54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897" name="Google Shape;4897;p54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54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54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0" name="Google Shape;4900;p54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1" name="Google Shape;4901;p54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902" name="Google Shape;4902;p54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3" name="Google Shape;4903;p54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4" name="Google Shape;4904;p54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05" name="Google Shape;4905;p54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906" name="Google Shape;4906;p54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7" name="Google Shape;4907;p54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8" name="Google Shape;4908;p54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54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0" name="Google Shape;4910;p54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1" name="Google Shape;4911;p54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2" name="Google Shape;4912;p54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3" name="Google Shape;4913;p54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14" name="Google Shape;4914;p54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915" name="Google Shape;4915;p54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54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54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8" name="Google Shape;4918;p54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19" name="Google Shape;4919;p54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0" name="Google Shape;4920;p54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921" name="Google Shape;4921;p54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2" name="Google Shape;4922;p54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3" name="Google Shape;4923;p54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54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54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6" name="Google Shape;4926;p54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27" name="Google Shape;4927;p54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928" name="Google Shape;4928;p54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54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54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1" name="Google Shape;4931;p54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2" name="Google Shape;4932;p54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54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54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5" name="Google Shape;4935;p54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6" name="Google Shape;4936;p54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7" name="Google Shape;4937;p54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8" name="Google Shape;4938;p54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39" name="Google Shape;4939;p54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0" name="Google Shape;4940;p54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941" name="Google Shape;4941;p54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2" name="Google Shape;4942;p54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3" name="Google Shape;4943;p54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54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54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6" name="Google Shape;4946;p54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47" name="Google Shape;4947;p54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48" name="Google Shape;4948;p54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949" name="Google Shape;4949;p54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0" name="Google Shape;4950;p54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54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2" name="Google Shape;4952;p54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3" name="Google Shape;4953;p54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54" name="Google Shape;4954;p54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955" name="Google Shape;4955;p54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56" name="Google Shape;4956;p54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4957" name="Google Shape;4957;p54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4958" name="Google Shape;4958;p54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959" name="Google Shape;4959;p54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0" name="Google Shape;4960;p54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1" name="Google Shape;4961;p54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962" name="Google Shape;4962;p54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3" name="Google Shape;4963;p54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54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5" name="Google Shape;4965;p54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966" name="Google Shape;4966;p54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7" name="Google Shape;4967;p54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68" name="Google Shape;4968;p54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69" name="Google Shape;4969;p54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970" name="Google Shape;4970;p5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1" name="Google Shape;4971;p5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2" name="Google Shape;4972;p54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973" name="Google Shape;4973;p5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4" name="Google Shape;4974;p5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5" name="Google Shape;4975;p54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976" name="Google Shape;4976;p54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7" name="Google Shape;4977;p54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78" name="Google Shape;4978;p54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79" name="Google Shape;4979;p54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980" name="Google Shape;4980;p54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1" name="Google Shape;4981;p54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2" name="Google Shape;4982;p54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3" name="Google Shape;4983;p54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984" name="Google Shape;4984;p54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5" name="Google Shape;4985;p54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6" name="Google Shape;4986;p54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87" name="Google Shape;4987;p54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88" name="Google Shape;4988;p54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989" name="Google Shape;4989;p54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54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1" name="Google Shape;4991;p54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2" name="Google Shape;4992;p54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3" name="Google Shape;4993;p54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994" name="Google Shape;4994;p54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5" name="Google Shape;4995;p54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54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4997" name="Google Shape;4997;p54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4998" name="Google Shape;4998;p54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999" name="Google Shape;4999;p54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0" name="Google Shape;5000;p54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1" name="Google Shape;5001;p54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2" name="Google Shape;5002;p54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5003" name="Google Shape;5003;p54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4" name="Google Shape;5004;p54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5" name="Google Shape;5005;p54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5006" name="Google Shape;5006;p54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07" name="Google Shape;5007;p54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08" name="Google Shape;5008;p54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5009" name="Google Shape;5009;p54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0" name="Google Shape;5010;p54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1" name="Google Shape;5011;p54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2" name="Google Shape;5012;p54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3" name="Google Shape;5013;p54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5014" name="Google Shape;5014;p54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5" name="Google Shape;5015;p54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54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7" name="Google Shape;5017;p54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18" name="Google Shape;5018;p54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19" name="Google Shape;5019;p54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5020" name="Google Shape;5020;p54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54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2" name="Google Shape;5022;p54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3" name="Google Shape;5023;p54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4" name="Google Shape;5024;p54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5" name="Google Shape;5025;p54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54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27" name="Google Shape;5027;p54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28" name="Google Shape;5028;p54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5029" name="Google Shape;5029;p54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0" name="Google Shape;5030;p54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1" name="Google Shape;5031;p54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54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33" name="Google Shape;5033;p54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5034" name="Google Shape;5034;p54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5" name="Google Shape;5035;p54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6" name="Google Shape;5036;p54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7" name="Google Shape;5037;p54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8" name="Google Shape;5038;p54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39" name="Google Shape;5039;p54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54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1" name="Google Shape;5041;p54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2" name="Google Shape;5042;p54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3" name="Google Shape;5043;p54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4" name="Google Shape;5044;p54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5045" name="Google Shape;5045;p54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6" name="Google Shape;5046;p54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47" name="Google Shape;5047;p54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48" name="Google Shape;5048;p54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5049" name="Google Shape;5049;p54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0" name="Google Shape;5050;p54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1" name="Google Shape;5051;p54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2" name="Google Shape;5052;p54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53" name="Google Shape;5053;p54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54" name="Google Shape;5054;p54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55" name="Google Shape;5055;p54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5056" name="Google Shape;5056;p54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7" name="Google Shape;5057;p54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54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59" name="Google Shape;5059;p54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5060" name="Google Shape;5060;p54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1" name="Google Shape;5061;p54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2" name="Google Shape;5062;p54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3" name="Google Shape;5063;p54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5064" name="Google Shape;5064;p54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5" name="Google Shape;5065;p54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6" name="Google Shape;5066;p54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67" name="Google Shape;5067;p54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68" name="Google Shape;5068;p54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5069" name="Google Shape;5069;p54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0" name="Google Shape;5070;p54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1" name="Google Shape;5071;p54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2" name="Google Shape;5072;p54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5073" name="Google Shape;5073;p54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4" name="Google Shape;5074;p54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75" name="Google Shape;5075;p54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76" name="Google Shape;5076;p54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5077" name="Google Shape;5077;p54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78" name="Google Shape;5078;p54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79" name="Google Shape;5079;p54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5080" name="Google Shape;5080;p54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1" name="Google Shape;5081;p54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2" name="Google Shape;5082;p54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3" name="Google Shape;5083;p54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84" name="Google Shape;5084;p54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85" name="Google Shape;5085;p54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086" name="Google Shape;5086;p54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5087" name="Google Shape;5087;p54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8" name="Google Shape;5088;p54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89" name="Google Shape;5089;p54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0" name="Google Shape;5090;p54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5091" name="Google Shape;5091;p54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2" name="Google Shape;5092;p54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3" name="Google Shape;5093;p54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094" name="Google Shape;5094;p54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5095" name="Google Shape;5095;p54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6" name="Google Shape;5096;p54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097" name="Google Shape;5097;p54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098" name="Google Shape;5098;p54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099" name="Google Shape;5099;p54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00" name="Google Shape;5100;p54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5101" name="Google Shape;5101;p54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2" name="Google Shape;5102;p54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03" name="Google Shape;5103;p54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5104" name="Google Shape;5104;p54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5" name="Google Shape;5105;p54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06" name="Google Shape;5106;p54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07" name="Google Shape;5107;p54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08" name="Google Shape;5108;p54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109" name="Google Shape;5109;p54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0" name="Google Shape;5110;p54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1" name="Google Shape;5111;p54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2" name="Google Shape;5112;p54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13" name="Google Shape;5113;p54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114" name="Google Shape;5114;p54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5" name="Google Shape;5115;p54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6" name="Google Shape;5116;p54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7" name="Google Shape;5117;p54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8" name="Google Shape;5118;p54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19" name="Google Shape;5119;p54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0" name="Google Shape;5120;p54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121" name="Google Shape;5121;p54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2" name="Google Shape;5122;p54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23" name="Google Shape;5123;p54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124" name="Google Shape;5124;p54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5" name="Google Shape;5125;p54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6" name="Google Shape;5126;p54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27" name="Google Shape;5127;p54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28" name="Google Shape;5128;p54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29" name="Google Shape;5129;p54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30" name="Google Shape;5130;p54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131" name="Google Shape;5131;p54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2" name="Google Shape;5132;p54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3" name="Google Shape;5133;p54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54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5" name="Google Shape;5135;p54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6" name="Google Shape;5136;p54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7" name="Google Shape;5137;p54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38" name="Google Shape;5138;p54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39" name="Google Shape;5139;p54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40" name="Google Shape;5140;p54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141" name="Google Shape;5141;p54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2" name="Google Shape;5142;p54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3" name="Google Shape;5143;p54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4" name="Google Shape;5144;p54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145" name="Google Shape;5145;p54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6" name="Google Shape;5146;p54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47" name="Google Shape;5147;p54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48" name="Google Shape;5148;p54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149" name="Google Shape;5149;p54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0" name="Google Shape;5150;p54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1" name="Google Shape;5151;p54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2" name="Google Shape;5152;p54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153" name="Google Shape;5153;p54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4" name="Google Shape;5154;p54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5" name="Google Shape;5155;p54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6" name="Google Shape;5156;p54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57" name="Google Shape;5157;p54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158" name="Google Shape;5158;p54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59" name="Google Shape;5159;p54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0" name="Google Shape;5160;p54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1" name="Google Shape;5161;p54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62" name="Google Shape;5162;p54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163" name="Google Shape;5163;p54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64" name="Google Shape;5164;p54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65" name="Google Shape;5165;p54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66" name="Google Shape;5166;p54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67" name="Google Shape;5167;p54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68" name="Google Shape;5168;p54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169" name="Google Shape;5169;p54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0" name="Google Shape;5170;p54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71" name="Google Shape;5171;p54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172" name="Google Shape;5172;p54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3" name="Google Shape;5173;p54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4" name="Google Shape;5174;p54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5" name="Google Shape;5175;p54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76" name="Google Shape;5176;p54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77" name="Google Shape;5177;p54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78" name="Google Shape;5178;p54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179" name="Google Shape;5179;p54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0" name="Google Shape;5180;p54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1" name="Google Shape;5181;p54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82" name="Google Shape;5182;p54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183" name="Google Shape;5183;p54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84" name="Google Shape;5184;p54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185" name="Google Shape;5185;p54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6" name="Google Shape;5186;p54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87" name="Google Shape;5187;p54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188" name="Google Shape;5188;p54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89" name="Google Shape;5189;p54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190" name="Google Shape;5190;p54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191" name="Google Shape;5191;p54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2" name="Google Shape;5192;p54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193" name="Google Shape;5193;p54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194" name="Google Shape;5194;p54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195" name="Google Shape;5195;p54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6" name="Google Shape;5196;p54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7" name="Google Shape;5197;p54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8" name="Google Shape;5198;p54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199" name="Google Shape;5199;p54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0" name="Google Shape;5200;p54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201" name="Google Shape;5201;p54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2" name="Google Shape;5202;p54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3" name="Google Shape;5203;p54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04" name="Google Shape;5204;p54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205" name="Google Shape;5205;p54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06" name="Google Shape;5206;p54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07" name="Google Shape;5207;p54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08" name="Google Shape;5208;p54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209" name="Google Shape;5209;p54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0" name="Google Shape;5210;p54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11" name="Google Shape;5211;p54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212" name="Google Shape;5212;p54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3" name="Google Shape;5213;p54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4" name="Google Shape;5214;p54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15" name="Google Shape;5215;p54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16" name="Google Shape;5216;p54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sp>
        <p:nvSpPr>
          <p:cNvPr id="5217" name="Google Shape;5217;p54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18" name="Google Shape;5218;p54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219" name="Google Shape;5219;p54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0" name="Google Shape;5220;p54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1" name="Google Shape;5221;p54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2" name="Google Shape;5222;p54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3" name="Google Shape;5223;p54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224" name="Google Shape;5224;p54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5" name="Google Shape;5225;p54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6" name="Google Shape;5226;p54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27" name="Google Shape;5227;p54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28" name="Google Shape;5228;p54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229" name="Google Shape;5229;p54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0" name="Google Shape;5230;p54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1" name="Google Shape;5231;p54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2" name="Google Shape;5232;p54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33" name="Google Shape;5233;p54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234" name="Google Shape;5234;p54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5" name="Google Shape;5235;p54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6" name="Google Shape;5236;p54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37" name="Google Shape;5237;p54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38" name="Google Shape;5238;p54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239" name="Google Shape;5239;p54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0" name="Google Shape;5240;p54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1" name="Google Shape;5241;p54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2" name="Google Shape;5242;p54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243" name="Google Shape;5243;p54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4" name="Google Shape;5244;p54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5" name="Google Shape;5245;p54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6" name="Google Shape;5246;p54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47" name="Google Shape;5247;p54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248" name="Google Shape;5248;p54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49" name="Google Shape;5249;p54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50" name="Google Shape;5250;p54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51" name="Google Shape;5251;p54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252" name="Google Shape;5252;p54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3" name="Google Shape;5253;p54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54" name="Google Shape;5254;p54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255" name="Google Shape;5255;p54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56" name="Google Shape;5256;p54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57" name="Google Shape;5257;p54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58" name="Google Shape;5258;p54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259" name="Google Shape;5259;p54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0" name="Google Shape;5260;p54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1" name="Google Shape;5261;p54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2" name="Google Shape;5262;p54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263" name="Google Shape;5263;p54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4" name="Google Shape;5264;p54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5" name="Google Shape;5265;p54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266" name="Google Shape;5266;p54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7" name="Google Shape;5267;p54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68" name="Google Shape;5268;p54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69" name="Google Shape;5269;p54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270" name="Google Shape;5270;p54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1" name="Google Shape;5271;p54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2" name="Google Shape;5272;p54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3" name="Google Shape;5273;p54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274" name="Google Shape;5274;p54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5" name="Google Shape;5275;p54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6" name="Google Shape;5276;p54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277" name="Google Shape;5277;p54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78" name="Google Shape;5278;p54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79" name="Google Shape;5279;p54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280" name="Google Shape;5280;p54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1" name="Google Shape;5281;p54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2" name="Google Shape;5282;p54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83" name="Google Shape;5283;p54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284" name="Google Shape;5284;p54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5" name="Google Shape;5285;p54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86" name="Google Shape;5286;p54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sp>
        <p:nvSpPr>
          <p:cNvPr id="5287" name="Google Shape;5287;p54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</a:endParaRPr>
          </a:p>
        </p:txBody>
      </p:sp>
      <p:grpSp>
        <p:nvGrpSpPr>
          <p:cNvPr id="5288" name="Google Shape;5288;p54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289" name="Google Shape;5289;p54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0" name="Google Shape;5290;p54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  <p:grpSp>
        <p:nvGrpSpPr>
          <p:cNvPr id="5291" name="Google Shape;5291;p54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292" name="Google Shape;5292;p54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  <p:sp>
          <p:nvSpPr>
            <p:cNvPr id="5293" name="Google Shape;5293;p54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297" name="Shape 5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8" name="Google Shape;5298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299" name="Google Shape;5299;p55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300" name="Google Shape;5300;p55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5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2" name="Google Shape;5302;p55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303" name="Google Shape;5303;p55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5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5" name="Google Shape;5305;p55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306" name="Google Shape;5306;p55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5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8" name="Google Shape;5308;p55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309" name="Google Shape;5309;p55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5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11" name="Google Shape;5311;p55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12" name="Google Shape;5312;p55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313" name="Google Shape;5313;p55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5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5" name="Google Shape;5315;p55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316" name="Google Shape;5316;p55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5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5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5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0" name="Google Shape;5320;p55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321" name="Google Shape;5321;p55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5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5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4" name="Google Shape;5324;p55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325" name="Google Shape;5325;p55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5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5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5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5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0" name="Google Shape;5330;p55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331" name="Google Shape;5331;p55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5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5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4" name="Google Shape;5334;p55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335" name="Google Shape;5335;p55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5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7" name="Google Shape;5337;p55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338" name="Google Shape;5338;p55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5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40" name="Google Shape;5340;p55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41" name="Google Shape;5341;p55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342" name="Google Shape;5342;p55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5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4" name="Google Shape;5344;p55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345" name="Google Shape;5345;p55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5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5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55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349" name="Google Shape;5349;p55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5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1" name="Google Shape;5351;p55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2" name="Google Shape;5352;p55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353" name="Google Shape;5353;p55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5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5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5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5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5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55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360" name="Google Shape;5360;p55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5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2" name="Google Shape;5362;p55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363" name="Google Shape;5363;p55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5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5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5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5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5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9" name="Google Shape;5369;p55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370" name="Google Shape;5370;p55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5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5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3" name="Google Shape;5373;p55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374" name="Google Shape;5374;p55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5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6" name="Google Shape;5376;p55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7" name="Google Shape;5377;p55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378" name="Google Shape;5378;p55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5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0" name="Google Shape;5380;p55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381" name="Google Shape;5381;p55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5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3" name="Google Shape;5383;p55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384" name="Google Shape;5384;p55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5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55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387" name="Google Shape;5387;p55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5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9" name="Google Shape;5389;p55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390" name="Google Shape;5390;p55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5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5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3" name="Google Shape;5393;p55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394" name="Google Shape;5394;p55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5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6" name="Google Shape;5396;p55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397" name="Google Shape;5397;p55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5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5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5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5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5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5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04" name="Google Shape;5404;p55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5" name="Google Shape;5405;p55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06" name="Google Shape;5406;p55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407" name="Google Shape;5407;p55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5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9" name="Google Shape;5409;p55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410" name="Google Shape;5410;p55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5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2" name="Google Shape;5412;p55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413" name="Google Shape;5413;p55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5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5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5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5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8" name="Google Shape;5418;p55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419" name="Google Shape;5419;p55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5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5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5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3" name="Google Shape;5423;p55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424" name="Google Shape;5424;p55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5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5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5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8" name="Google Shape;5428;p55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429" name="Google Shape;5429;p55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30" name="Google Shape;5430;p55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431" name="Google Shape;5431;p55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" name="Google Shape;5432;p55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" name="Google Shape;5433;p55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55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" name="Google Shape;5435;p55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" name="Google Shape;5436;p55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55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38" name="Google Shape;5438;p55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439" name="Google Shape;5439;p55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5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1" name="Google Shape;5441;p55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442" name="Google Shape;5442;p55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5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5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5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5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5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5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5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5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5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2" name="Google Shape;5452;p55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453" name="Google Shape;5453;p55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5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5" name="Google Shape;5455;p55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456" name="Google Shape;5456;p55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5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8" name="Google Shape;5458;p55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459" name="Google Shape;5459;p55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5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1" name="Google Shape;5461;p55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462" name="Google Shape;5462;p55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5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5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5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6" name="Google Shape;5466;p55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467" name="Google Shape;5467;p55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5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9" name="Google Shape;5469;p55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470" name="Google Shape;5470;p55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5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5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3" name="Google Shape;5473;p55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474" name="Google Shape;5474;p55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5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5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5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78" name="Google Shape;5478;p55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9" name="Google Shape;5479;p55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480" name="Google Shape;5480;p55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5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5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5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4" name="Google Shape;5484;p55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485" name="Google Shape;5485;p55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5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7" name="Google Shape;5487;p55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88" name="Google Shape;5488;p55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489" name="Google Shape;5489;p55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5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1" name="Google Shape;5491;p55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492" name="Google Shape;5492;p55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5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5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5" name="Google Shape;5495;p55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6" name="Google Shape;5496;p55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497" name="Google Shape;5497;p55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5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5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55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501" name="Google Shape;5501;p55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5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5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5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5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5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5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5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5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55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511" name="Google Shape;5511;p55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5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5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55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515" name="Google Shape;5515;p55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5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5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8" name="Google Shape;5518;p55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519" name="Google Shape;5519;p55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5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1" name="Google Shape;5521;p55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522" name="Google Shape;5522;p55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5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5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5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5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5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5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5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5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1" name="Google Shape;5531;p55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532" name="Google Shape;5532;p55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5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5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5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36" name="Google Shape;5536;p55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7" name="Google Shape;5537;p55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8" name="Google Shape;5538;p55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39" name="Google Shape;5539;p55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540" name="Google Shape;5540;p55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5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5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5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5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5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5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5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5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5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5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5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5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5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4" name="Google Shape;5554;p55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555" name="Google Shape;5555;p55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5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7" name="Google Shape;5557;p55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558" name="Google Shape;5558;p55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5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5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1" name="Google Shape;5561;p55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562" name="Google Shape;5562;p55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5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5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5" name="Google Shape;5565;p55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566" name="Google Shape;5566;p55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5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5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5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5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1" name="Google Shape;5571;p55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572" name="Google Shape;5572;p55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5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5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5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55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577" name="Google Shape;5577;p55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5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79" name="Google Shape;5579;p55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0" name="Google Shape;5580;p55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581" name="Google Shape;5581;p55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5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5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84" name="Google Shape;5584;p55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85" name="Google Shape;5585;p55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586" name="Google Shape;5586;p55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5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55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589" name="Google Shape;5589;p55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5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5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5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5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4" name="Google Shape;5594;p55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595" name="Google Shape;5595;p55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5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5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5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5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00" name="Google Shape;5600;p55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01" name="Google Shape;5601;p55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602" name="Google Shape;5602;p55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5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5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55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606" name="Google Shape;5606;p55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5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5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5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5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5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55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613" name="Google Shape;5613;p55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5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5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6" name="Google Shape;5616;p55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617" name="Google Shape;5617;p55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5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5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55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621" name="Google Shape;5621;p55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5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5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5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5" name="Google Shape;5625;p55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626" name="Google Shape;5626;p55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5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8" name="Google Shape;5628;p55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629" name="Google Shape;5629;p55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5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1" name="Google Shape;5631;p55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632" name="Google Shape;5632;p55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5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5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5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6" name="Google Shape;5636;p55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637" name="Google Shape;5637;p55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5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5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5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1" name="Google Shape;5641;p55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642" name="Google Shape;5642;p55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5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5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5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5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5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5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55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650" name="Google Shape;5650;p55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5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52" name="Google Shape;5652;p55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53" name="Google Shape;5653;p55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654" name="Google Shape;5654;p55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5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5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5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58" name="Google Shape;5658;p55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59" name="Google Shape;5659;p55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660" name="Google Shape;5660;p55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5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5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3" name="Google Shape;5663;p55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664" name="Google Shape;5664;p55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5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5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5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5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5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5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55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672" name="Google Shape;5672;p55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5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4" name="Google Shape;5674;p55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5" name="Google Shape;5675;p55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6" name="Google Shape;5676;p55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77" name="Google Shape;5677;p55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678" name="Google Shape;5678;p55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5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5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5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55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683" name="Google Shape;5683;p55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5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5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5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5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5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5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93" name="Shape 5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4" name="Google Shape;5694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95" name="Google Shape;5695;p56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696" name="Google Shape;5696;p56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6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6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6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0" name="Google Shape;5700;p56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701" name="Google Shape;5701;p56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6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6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6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5" name="Google Shape;5705;p56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706" name="Google Shape;5706;p56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6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6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6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0" name="Google Shape;5710;p56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711" name="Google Shape;5711;p56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6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3" name="Google Shape;5713;p56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714" name="Google Shape;5714;p56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6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6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6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8" name="Google Shape;5718;p56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719" name="Google Shape;5719;p56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6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6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6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56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724" name="Google Shape;5724;p56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6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6" name="Google Shape;5726;p56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727" name="Google Shape;5727;p56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6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6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6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56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732" name="Google Shape;5732;p56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6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6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6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56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737" name="Google Shape;5737;p56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6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6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6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1" name="Google Shape;5741;p56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742" name="Google Shape;5742;p56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6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6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6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6" name="Google Shape;5746;p56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747" name="Google Shape;5747;p56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6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6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6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6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2" name="Google Shape;5752;p56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753" name="Google Shape;5753;p56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6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5" name="Google Shape;5755;p56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756" name="Google Shape;5756;p56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6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6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6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6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6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2" name="Google Shape;5762;p56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763" name="Google Shape;5763;p56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6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6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6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7" name="Google Shape;5767;p56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768" name="Google Shape;5768;p56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6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6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6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2" name="Google Shape;5772;p56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773" name="Google Shape;5773;p56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6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6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6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7" name="Google Shape;5777;p56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778" name="Google Shape;5778;p56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6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6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6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2" name="Google Shape;5782;p56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783" name="Google Shape;5783;p56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6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6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6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6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8" name="Google Shape;5788;p56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789" name="Google Shape;5789;p56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6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6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6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6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4" name="Google Shape;5794;p56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795" name="Google Shape;5795;p56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6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6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6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9" name="Google Shape;5799;p56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800" name="Google Shape;5800;p56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6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2" name="Google Shape;5802;p56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803" name="Google Shape;5803;p56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6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6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6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6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8" name="Google Shape;5808;p56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809" name="Google Shape;5809;p56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6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6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6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3" name="Google Shape;5813;p56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814" name="Google Shape;5814;p56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6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6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6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56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819" name="Google Shape;5819;p56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6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6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2" name="Google Shape;5822;p56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823" name="Google Shape;5823;p56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6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5" name="Google Shape;5825;p56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826" name="Google Shape;5826;p56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6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6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6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0" name="Google Shape;5830;p56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831" name="Google Shape;5831;p56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6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6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6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5" name="Google Shape;5835;p56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836" name="Google Shape;5836;p56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6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8" name="Google Shape;5838;p56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839" name="Google Shape;5839;p56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6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6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2" name="Google Shape;5842;p56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843" name="Google Shape;5843;p56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6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6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6" name="Google Shape;5846;p56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847" name="Google Shape;5847;p56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6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6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0" name="Google Shape;5850;p56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851" name="Google Shape;5851;p56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6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6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6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5" name="Google Shape;5855;p56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856" name="Google Shape;5856;p56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6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6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6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0" name="Google Shape;5860;p56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861" name="Google Shape;5861;p56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6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3" name="Google Shape;5863;p56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864" name="Google Shape;5864;p56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6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6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7" name="Google Shape;5867;p56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868" name="Google Shape;5868;p56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6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6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6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2" name="Google Shape;5872;p56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873" name="Google Shape;5873;p56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6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6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6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7" name="Google Shape;5877;p56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878" name="Google Shape;5878;p56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6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6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56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882" name="Google Shape;5882;p56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6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6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6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6" name="Google Shape;5886;p56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887" name="Google Shape;5887;p56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6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6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6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1" name="Google Shape;5891;p56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892" name="Google Shape;5892;p56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6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6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6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6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7" name="Google Shape;5897;p56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898" name="Google Shape;5898;p56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6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6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6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6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3" name="Google Shape;5903;p56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904" name="Google Shape;5904;p56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6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6" name="Google Shape;5906;p56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907" name="Google Shape;5907;p56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6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6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6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1" name="Google Shape;5911;p56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912" name="Google Shape;5912;p56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6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6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6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6" name="Google Shape;5916;p56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917" name="Google Shape;5917;p56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6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6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0" name="Google Shape;5920;p56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921" name="Google Shape;5921;p56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6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6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6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6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6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6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56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929" name="Google Shape;5929;p56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6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6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6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6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56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935" name="Google Shape;5935;p56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6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6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6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9" name="Google Shape;5939;p56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940" name="Google Shape;5940;p56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6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6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6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4" name="Google Shape;5944;p56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945" name="Google Shape;5945;p56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6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6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6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6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0" name="Google Shape;5950;p56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951" name="Google Shape;5951;p56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6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6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6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6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6" name="Google Shape;5956;p56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957" name="Google Shape;5957;p56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6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6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6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6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6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6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6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5" name="Google Shape;5965;p56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966" name="Google Shape;5966;p56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6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6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6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6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6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2" name="Google Shape;5972;p56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973" name="Google Shape;5973;p56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6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6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6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7" name="Google Shape;5977;p56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978" name="Google Shape;5978;p56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6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6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6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6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6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6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6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6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6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6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9" name="Google Shape;5989;p56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990" name="Google Shape;5990;p56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6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6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6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6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6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6" name="Google Shape;5996;p56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997" name="Google Shape;5997;p56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6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6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6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1" name="Google Shape;6001;p56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6002" name="Google Shape;6002;p56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6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6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6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6" name="Google Shape;6006;p56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6007" name="Google Shape;6007;p56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6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6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6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1" name="Google Shape;6011;p56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6012" name="Google Shape;6012;p56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6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6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6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56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6017" name="Google Shape;6017;p56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6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6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6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6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6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3" name="Google Shape;6023;p56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6024" name="Google Shape;6024;p56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6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6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7" name="Google Shape;6027;p56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6028" name="Google Shape;6028;p56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6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6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56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6032" name="Google Shape;6032;p56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6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6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6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6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6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6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6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0" name="Google Shape;6040;p56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6041" name="Google Shape;6041;p56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6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6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6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6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6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6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8" name="Google Shape;6048;p56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6049" name="Google Shape;6049;p56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6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6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6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3" name="Google Shape;6053;p56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6054" name="Google Shape;6054;p56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6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6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6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6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9" name="Google Shape;6059;p56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6060" name="Google Shape;6060;p56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6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6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6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6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6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6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6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8" name="Google Shape;6068;p56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6069" name="Google Shape;6069;p56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6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1" name="Google Shape;6071;p56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6072" name="Google Shape;6072;p56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6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6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6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6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56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6078" name="Google Shape;6078;p56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6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6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1" name="Google Shape;6081;p56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6082" name="Google Shape;6082;p56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6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6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6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6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6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6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6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0" name="Google Shape;6090;p56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6091" name="Google Shape;6091;p56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6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6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6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6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6" name="Google Shape;6096;p56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6097" name="Google Shape;6097;p56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6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6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6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6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6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6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4" name="Google Shape;6104;p56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6105" name="Google Shape;6105;p56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6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6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6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6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6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6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6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6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4" name="Google Shape;6114;p56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115" name="Google Shape;6115;p56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6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6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6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6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6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6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2" name="Google Shape;6122;p56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123" name="Google Shape;6123;p56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6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6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6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7" name="Google Shape;6127;p56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128" name="Google Shape;6128;p56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6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6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6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6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6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6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5" name="Google Shape;6135;p56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136" name="Google Shape;6136;p56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6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6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6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6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6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6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3" name="Google Shape;6143;p56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144" name="Google Shape;6144;p56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6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6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6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6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6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6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1" name="Google Shape;6151;p56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2" name="Google Shape;6152;p56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53" name="Google Shape;6153;p56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154" name="Google Shape;6154;p56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6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6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6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6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6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6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56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162" name="Google Shape;6162;p56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6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6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6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6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6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6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6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0" name="Google Shape;6170;p56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171" name="Google Shape;6171;p56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6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6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6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6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6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7" name="Google Shape;6177;p56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178" name="Google Shape;6178;p56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6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6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6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6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3" name="Google Shape;6183;p56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184" name="Google Shape;6184;p56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6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6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6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6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6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6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1" name="Google Shape;6191;p56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192" name="Google Shape;6192;p56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6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6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6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6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6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8" name="Google Shape;6198;p56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199" name="Google Shape;6199;p56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6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6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56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203" name="Google Shape;6203;p56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6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6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6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6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6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6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6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56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212" name="Google Shape;6212;p56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6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6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6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6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6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6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6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6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6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6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56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224" name="Google Shape;6224;p56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6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6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6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6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6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0" name="Google Shape;6230;p56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231" name="Google Shape;6231;p56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6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6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6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6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56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237" name="Google Shape;6237;p56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6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6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6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6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6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6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6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5" name="Google Shape;6245;p56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246" name="Google Shape;6246;p56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6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6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6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6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6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6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3" name="Google Shape;6253;p56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254" name="Google Shape;6254;p56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6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6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6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6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6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6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6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2" name="Google Shape;6262;p56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263" name="Google Shape;6263;p56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6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6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6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6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6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6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6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6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2" name="Google Shape;6272;p56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273" name="Google Shape;6273;p56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6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6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6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6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78" name="Google Shape;6278;p56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79" name="Google Shape;6279;p56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280" name="Google Shape;6280;p56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6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2" name="Google Shape;6282;p56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286" name="Shape 6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7" name="Google Shape;6287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288" name="Google Shape;6288;p57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289" name="Google Shape;6289;p57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7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1" name="Google Shape;6291;p57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292" name="Google Shape;6292;p57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7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4" name="Google Shape;6294;p57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295" name="Google Shape;6295;p57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7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7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7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7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7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1" name="Google Shape;6301;p57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302" name="Google Shape;6302;p57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7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4" name="Google Shape;6304;p57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305" name="Google Shape;6305;p57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7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7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7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7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7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7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7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3" name="Google Shape;6313;p57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314" name="Google Shape;6314;p57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7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6" name="Google Shape;6316;p57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317" name="Google Shape;6317;p57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7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9" name="Google Shape;6319;p57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320" name="Google Shape;6320;p57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7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57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323" name="Google Shape;6323;p57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7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5" name="Google Shape;6325;p57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6" name="Google Shape;6326;p57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327" name="Google Shape;6327;p57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7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9" name="Google Shape;6329;p57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330" name="Google Shape;6330;p57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7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2" name="Google Shape;6332;p57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333" name="Google Shape;6333;p57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7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57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336" name="Google Shape;6336;p57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7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7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7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57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57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2" name="Google Shape;6342;p57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343" name="Google Shape;6343;p57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7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7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6" name="Google Shape;6346;p57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347" name="Google Shape;6347;p57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7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7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7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1" name="Google Shape;6351;p57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352" name="Google Shape;6352;p57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7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7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7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56" name="Google Shape;6356;p57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7" name="Google Shape;6357;p57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358" name="Google Shape;6358;p57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7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7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1" name="Google Shape;6361;p57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2" name="Google Shape;6362;p57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363" name="Google Shape;6363;p57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7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7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7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7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7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7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0" name="Google Shape;6370;p57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71" name="Google Shape;6371;p57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2" name="Google Shape;6372;p57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373" name="Google Shape;6373;p57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7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7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6" name="Google Shape;6376;p57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377" name="Google Shape;6377;p57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7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7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7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1" name="Google Shape;6381;p57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382" name="Google Shape;6382;p57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7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7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5" name="Google Shape;6385;p57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386" name="Google Shape;6386;p57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7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7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57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390" name="Google Shape;6390;p57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7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57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57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7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57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57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7" name="Google Shape;6397;p57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8" name="Google Shape;6398;p57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99" name="Google Shape;6399;p57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0" name="Google Shape;6400;p57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1" name="Google Shape;6401;p57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2" name="Google Shape;6402;p57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403" name="Google Shape;6403;p57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57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57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6" name="Google Shape;6406;p57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407" name="Google Shape;6407;p57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57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57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7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7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57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413" name="Google Shape;6413;p57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7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5" name="Google Shape;6415;p57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416" name="Google Shape;6416;p57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57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57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7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57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57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2" name="Google Shape;6422;p57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3" name="Google Shape;6423;p57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424" name="Google Shape;6424;p57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7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7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7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7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7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7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1" name="Google Shape;6431;p57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432" name="Google Shape;6432;p57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57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57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57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6" name="Google Shape;6436;p57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437" name="Google Shape;6437;p57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57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57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57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57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57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57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4" name="Google Shape;6444;p57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5" name="Google Shape;6445;p57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446" name="Google Shape;6446;p57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57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57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57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50" name="Google Shape;6450;p57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1" name="Google Shape;6451;p57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452" name="Google Shape;6452;p57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57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4" name="Google Shape;6454;p57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455" name="Google Shape;6455;p57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57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57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57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57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0" name="Google Shape;6460;p57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461" name="Google Shape;6461;p57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57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57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57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57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57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57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8" name="Google Shape;6468;p57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9" name="Google Shape;6469;p57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470" name="Google Shape;6470;p57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57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57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57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57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475" name="Google Shape;6475;p57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57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57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7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9" name="Google Shape;6479;p57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0" name="Google Shape;6480;p57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481" name="Google Shape;6481;p57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7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7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4" name="Google Shape;6484;p57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485" name="Google Shape;6485;p57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7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7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7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9" name="Google Shape;6489;p57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490" name="Google Shape;6490;p57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7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7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7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7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5" name="Google Shape;6495;p57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496" name="Google Shape;6496;p57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7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7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9" name="Google Shape;6499;p57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500" name="Google Shape;6500;p57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7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7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7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7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7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7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7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7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7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57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511" name="Google Shape;6511;p57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7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7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7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57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516" name="Google Shape;6516;p57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7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7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7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7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1" name="Google Shape;6521;p57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522" name="Google Shape;6522;p57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7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7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7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6" name="Google Shape;6526;p57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527" name="Google Shape;6527;p57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7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9" name="Google Shape;6529;p57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530" name="Google Shape;6530;p57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7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7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7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7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57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536" name="Google Shape;6536;p57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7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7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7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7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7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7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7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7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7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6" name="Google Shape;6546;p57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547" name="Google Shape;6547;p57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7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9" name="Google Shape;6549;p57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550" name="Google Shape;6550;p57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7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7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3" name="Google Shape;6553;p57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554" name="Google Shape;6554;p57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7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7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7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7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7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7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7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7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3" name="Google Shape;6563;p57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564" name="Google Shape;6564;p57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7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7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57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568" name="Google Shape;6568;p57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7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7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7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2" name="Google Shape;6572;p57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573" name="Google Shape;6573;p57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7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7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7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7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8" name="Google Shape;6578;p57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579" name="Google Shape;6579;p57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7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7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7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7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4" name="Google Shape;6584;p57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585" name="Google Shape;6585;p57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7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57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588" name="Google Shape;6588;p57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7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7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7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7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3" name="Google Shape;6593;p57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594" name="Google Shape;6594;p57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7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7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7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7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7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7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7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7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3" name="Google Shape;6603;p57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604" name="Google Shape;6604;p57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7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7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7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7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7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7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7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7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7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7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5" name="Google Shape;6615;p57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616" name="Google Shape;6616;p57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7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7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7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0" name="Google Shape;6620;p57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621" name="Google Shape;6621;p57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7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7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7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7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7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7" name="Google Shape;6627;p57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628" name="Google Shape;6628;p57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7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7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7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7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7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4" name="Google Shape;6634;p57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635" name="Google Shape;6635;p57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7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7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7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7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7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7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7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3" name="Google Shape;6643;p57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644" name="Google Shape;6644;p57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7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7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7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7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7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0" name="Google Shape;6650;p57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651" name="Google Shape;6651;p57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7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7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7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5" name="Google Shape;6655;p57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656" name="Google Shape;6656;p57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7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7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7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7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7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7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7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7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7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6" name="Google Shape;6666;p57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667" name="Google Shape;6667;p57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7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7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7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7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7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3" name="Google Shape;6673;p57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674" name="Google Shape;6674;p57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7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7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7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7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7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7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57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682" name="Google Shape;6682;p57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7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7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7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7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7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7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7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7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7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7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3" name="Google Shape;6693;p57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694" name="Google Shape;6694;p57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7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7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7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7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7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7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1" name="Google Shape;6701;p57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702" name="Google Shape;6702;p57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7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7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7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7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7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7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7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7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7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7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7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7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5" name="Google Shape;6715;p57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716" name="Google Shape;6716;p57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7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7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7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7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1" name="Google Shape;6721;p57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722" name="Google Shape;6722;p57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7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7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7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7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7" name="Google Shape;6727;p57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728" name="Google Shape;6728;p57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7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7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57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732" name="Google Shape;6732;p57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7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4" name="Google Shape;6734;p57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735" name="Google Shape;6735;p57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7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7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7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7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7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57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742" name="Google Shape;6742;p57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7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7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5" name="Google Shape;6745;p57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746" name="Google Shape;6746;p57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7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7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7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0" name="Google Shape;6750;p57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751" name="Google Shape;6751;p57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7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7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7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7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7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7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7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7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7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1" name="Google Shape;6761;p57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762" name="Google Shape;6762;p57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7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7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7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7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7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8" name="Google Shape;6768;p57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769" name="Google Shape;6769;p57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7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7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7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7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7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57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776" name="Google Shape;6776;p57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7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7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7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7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7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57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783" name="Google Shape;6783;p57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7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7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7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57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788" name="Google Shape;6788;p57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7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7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1" name="Google Shape;6791;p57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792" name="Google Shape;6792;p57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7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7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7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7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7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8" name="Google Shape;6798;p57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799" name="Google Shape;6799;p57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7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7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7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3" name="Google Shape;6803;p57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804" name="Google Shape;6804;p57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7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7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57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808" name="Google Shape;6808;p57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7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7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811" name="Google Shape;6811;p57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812" name="Google Shape;6812;p57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813" name="Google Shape;6813;p57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7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7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7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7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821" name="Shape 6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2" name="Google Shape;6822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823" name="Google Shape;6823;p58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4" name="Google Shape;6824;p58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5" name="Google Shape;6825;p58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6" name="Google Shape;6826;p58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827" name="Google Shape;6827;p58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8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8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8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1" name="Google Shape;6831;p58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832" name="Google Shape;6832;p58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8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4" name="Google Shape;6834;p58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5" name="Google Shape;6835;p58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6" name="Google Shape;6836;p58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7" name="Google Shape;6837;p58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8" name="Google Shape;6838;p58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9" name="Google Shape;6839;p58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40" name="Google Shape;6840;p58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841" name="Google Shape;6841;p58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8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8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4" name="Google Shape;6844;p58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845" name="Google Shape;6845;p58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8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7" name="Google Shape;6847;p58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848" name="Google Shape;6848;p58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8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8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8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8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3" name="Google Shape;6853;p58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4" name="Google Shape;6854;p58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5" name="Google Shape;6855;p58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6" name="Google Shape;6856;p58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7" name="Google Shape;6857;p58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8" name="Google Shape;6858;p58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859" name="Google Shape;6859;p58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8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1" name="Google Shape;6861;p58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2" name="Google Shape;6862;p58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3" name="Google Shape;6863;p58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864" name="Google Shape;6864;p58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8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8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8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8" name="Google Shape;6868;p58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9" name="Google Shape;6869;p58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0" name="Google Shape;6870;p58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1" name="Google Shape;6871;p58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2" name="Google Shape;6872;p58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3" name="Google Shape;6873;p58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4" name="Google Shape;6874;p58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875" name="Google Shape;6875;p58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8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7" name="Google Shape;6877;p58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878" name="Google Shape;6878;p58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8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58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881" name="Google Shape;6881;p58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8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3" name="Google Shape;6883;p58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4" name="Google Shape;6884;p58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885" name="Google Shape;6885;p58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8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7" name="Google Shape;6887;p58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88" name="Google Shape;6888;p58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889" name="Google Shape;6889;p58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8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8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8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3" name="Google Shape;6893;p58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894" name="Google Shape;6894;p58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8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8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8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58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899" name="Google Shape;6899;p58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8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1" name="Google Shape;6901;p58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902" name="Google Shape;6902;p58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8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4" name="Google Shape;6904;p58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5" name="Google Shape;6905;p58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6" name="Google Shape;6906;p58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907" name="Google Shape;6907;p58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8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8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8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8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2" name="Google Shape;6912;p58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3" name="Google Shape;6913;p58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914" name="Google Shape;6914;p58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8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6" name="Google Shape;6916;p58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917" name="Google Shape;6917;p58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8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8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0" name="Google Shape;6920;p58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921" name="Google Shape;6921;p58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8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3" name="Google Shape;6923;p58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924" name="Google Shape;6924;p58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8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6" name="Google Shape;6926;p58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7" name="Google Shape;6927;p58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928" name="Google Shape;6928;p58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8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8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1" name="Google Shape;6931;p58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932" name="Google Shape;6932;p58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8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8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8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8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37" name="Google Shape;6937;p58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8" name="Google Shape;6938;p58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9" name="Google Shape;6939;p58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940" name="Google Shape;6940;p58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8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8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3" name="Google Shape;6943;p58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944" name="Google Shape;6944;p58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8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8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7" name="Google Shape;6947;p58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948" name="Google Shape;6948;p58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8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8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1" name="Google Shape;6951;p58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952" name="Google Shape;6952;p58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8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8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8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58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957" name="Google Shape;6957;p58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8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8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0" name="Google Shape;6960;p58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1" name="Google Shape;6961;p58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962" name="Google Shape;6962;p58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8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58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965" name="Google Shape;6965;p58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8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7" name="Google Shape;6967;p58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8" name="Google Shape;6968;p58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9" name="Google Shape;6969;p58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970" name="Google Shape;6970;p58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8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8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8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58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975" name="Google Shape;6975;p58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8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7" name="Google Shape;6977;p58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78" name="Google Shape;6978;p58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979" name="Google Shape;6979;p58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8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8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8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8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8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5" name="Google Shape;6985;p58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986" name="Google Shape;6986;p58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8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8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8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8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8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8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3" name="Google Shape;6993;p58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994" name="Google Shape;6994;p58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8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6" name="Google Shape;6996;p58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997" name="Google Shape;6997;p58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8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8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8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1" name="Google Shape;7001;p58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7002" name="Google Shape;7002;p58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8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8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5" name="Google Shape;7005;p58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6" name="Google Shape;7006;p58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7007" name="Google Shape;7007;p58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8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9" name="Google Shape;7009;p58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0" name="Google Shape;7010;p58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1" name="Google Shape;7011;p58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7012" name="Google Shape;7012;p58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8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4" name="Google Shape;7014;p58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7015" name="Google Shape;7015;p58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8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8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8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9" name="Google Shape;7019;p58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7020" name="Google Shape;7020;p58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8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8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3" name="Google Shape;7023;p58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4" name="Google Shape;7024;p58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7025" name="Google Shape;7025;p58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8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8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8" name="Google Shape;7028;p58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7029" name="Google Shape;7029;p58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8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8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8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3" name="Google Shape;7033;p58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7034" name="Google Shape;7034;p58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8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6" name="Google Shape;7036;p58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7037" name="Google Shape;7037;p58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8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9" name="Google Shape;7039;p58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7040" name="Google Shape;7040;p58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8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8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8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8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5" name="Google Shape;7045;p58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7046" name="Google Shape;7046;p58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8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8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8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0" name="Google Shape;7050;p58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1" name="Google Shape;7051;p58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2" name="Google Shape;7052;p58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7053" name="Google Shape;7053;p58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8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5" name="Google Shape;7055;p58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7056" name="Google Shape;7056;p58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8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8" name="Google Shape;7058;p58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7059" name="Google Shape;7059;p58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8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1" name="Google Shape;7061;p58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7062" name="Google Shape;7062;p58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8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8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8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8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8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8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8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0" name="Google Shape;7070;p58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7071" name="Google Shape;7071;p58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8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3" name="Google Shape;7073;p58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4" name="Google Shape;7074;p58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7075" name="Google Shape;7075;p58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8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7" name="Google Shape;7077;p58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7078" name="Google Shape;7078;p58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8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58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7081" name="Google Shape;7081;p58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8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8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4" name="Google Shape;7084;p58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7085" name="Google Shape;7085;p58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8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7" name="Google Shape;7087;p58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8" name="Google Shape;7088;p58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7089" name="Google Shape;7089;p58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8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8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58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7093" name="Google Shape;7093;p58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8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58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7096" name="Google Shape;7096;p58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8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8" name="Google Shape;7098;p58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7099" name="Google Shape;7099;p58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8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8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2" name="Google Shape;7102;p58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06" name="Shape 7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7" name="Google Shape;7107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108" name="Google Shape;7108;p59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109" name="Google Shape;7109;p59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9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1" name="Google Shape;7111;p59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112" name="Google Shape;7112;p59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9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9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5" name="Google Shape;7115;p59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116" name="Google Shape;7116;p59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9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9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9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9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1" name="Google Shape;7121;p59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122" name="Google Shape;7122;p59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9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9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9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26" name="Google Shape;7126;p59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27" name="Google Shape;7127;p59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128" name="Google Shape;7128;p59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9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9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1" name="Google Shape;7131;p59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132" name="Google Shape;7132;p59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9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9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59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136" name="Google Shape;7136;p59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9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8" name="Google Shape;7138;p59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9" name="Google Shape;7139;p59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140" name="Google Shape;7140;p59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9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9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3" name="Google Shape;7143;p59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4" name="Google Shape;7144;p59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145" name="Google Shape;7145;p59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9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9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9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59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150" name="Google Shape;7150;p59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9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9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9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4" name="Google Shape;7154;p59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155" name="Google Shape;7155;p59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9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9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8" name="Google Shape;7158;p59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159" name="Google Shape;7159;p59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9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1" name="Google Shape;7161;p59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162" name="Google Shape;7162;p59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9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4" name="Google Shape;7164;p59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5" name="Google Shape;7165;p59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166" name="Google Shape;7166;p59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9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8" name="Google Shape;7168;p59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9" name="Google Shape;7169;p59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170" name="Google Shape;7170;p59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9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9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59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174" name="Google Shape;7174;p59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9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9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9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8" name="Google Shape;7178;p59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179" name="Google Shape;7179;p59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9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9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9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3" name="Google Shape;7183;p59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4" name="Google Shape;7184;p59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185" name="Google Shape;7185;p59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9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9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8" name="Google Shape;7188;p59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9" name="Google Shape;7189;p59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190" name="Google Shape;7190;p59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9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9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9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9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9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9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9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9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9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9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59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202" name="Google Shape;7202;p59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9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9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5" name="Google Shape;7205;p59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6" name="Google Shape;7206;p59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7" name="Google Shape;7207;p59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208" name="Google Shape;7208;p59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9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9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1" name="Google Shape;7211;p59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212" name="Google Shape;7212;p59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9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9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5" name="Google Shape;7215;p59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216" name="Google Shape;7216;p59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9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9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59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220" name="Google Shape;7220;p59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9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2" name="Google Shape;7222;p59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3" name="Google Shape;7223;p59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4" name="Google Shape;7224;p59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225" name="Google Shape;7225;p59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9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9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9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9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9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9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9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9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9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9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6" name="Google Shape;7236;p59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237" name="Google Shape;7237;p59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9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9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59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241" name="Google Shape;7241;p59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9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9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9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45" name="Google Shape;7245;p59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46" name="Google Shape;7246;p59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247" name="Google Shape;7247;p59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9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9" name="Google Shape;7249;p59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250" name="Google Shape;7250;p59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9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9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9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9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5" name="Google Shape;7255;p59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256" name="Google Shape;7256;p59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9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9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9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0" name="Google Shape;7260;p59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1" name="Google Shape;7261;p59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2" name="Google Shape;7262;p59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3" name="Google Shape;7263;p59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264" name="Google Shape;7264;p59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9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6" name="Google Shape;7266;p59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267" name="Google Shape;7267;p59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9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9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9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59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272" name="Google Shape;7272;p59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9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9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59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276" name="Google Shape;7276;p59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9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9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59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280" name="Google Shape;7280;p59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9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9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9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9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9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9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7" name="Google Shape;7287;p59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288" name="Google Shape;7288;p59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9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9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9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9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9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9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5" name="Google Shape;7295;p59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6" name="Google Shape;7296;p59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297" name="Google Shape;7297;p59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9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9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9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9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2" name="Google Shape;7302;p59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303" name="Google Shape;7303;p59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9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9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9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9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8" name="Google Shape;7308;p59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309" name="Google Shape;7309;p59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9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9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2" name="Google Shape;7312;p59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313" name="Google Shape;7313;p59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9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9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9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7" name="Google Shape;7317;p59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8" name="Google Shape;7318;p59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9" name="Google Shape;7319;p59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320" name="Google Shape;7320;p59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9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9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9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9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59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326" name="Google Shape;7326;p59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9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9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9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9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9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9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3" name="Google Shape;7333;p59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334" name="Google Shape;7334;p59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9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9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59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338" name="Google Shape;7338;p59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9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9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9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9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9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9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9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6" name="Google Shape;7346;p59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347" name="Google Shape;7347;p59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9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9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9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9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9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9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4" name="Google Shape;7354;p59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355" name="Google Shape;7355;p59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9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7" name="Google Shape;7357;p59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358" name="Google Shape;7358;p59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9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9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9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9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9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9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9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9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9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8" name="Google Shape;7368;p59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369" name="Google Shape;7369;p59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9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9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9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3" name="Google Shape;7373;p59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374" name="Google Shape;7374;p59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9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9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9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9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9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9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1" name="Google Shape;7381;p59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382" name="Google Shape;7382;p59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9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9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5" name="Google Shape;7385;p59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386" name="Google Shape;7386;p59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9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9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9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9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9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2" name="Google Shape;7392;p59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393" name="Google Shape;7393;p59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9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9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9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59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398" name="Google Shape;7398;p59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9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0" name="Google Shape;7400;p59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401" name="Google Shape;7401;p59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9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3" name="Google Shape;7403;p59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404" name="Google Shape;7404;p59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9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9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9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9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9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9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59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412" name="Google Shape;7412;p59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9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9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9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9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59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418" name="Google Shape;7418;p59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9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9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9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2" name="Google Shape;7422;p59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423" name="Google Shape;7423;p59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9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9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9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7" name="Google Shape;7427;p59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428" name="Google Shape;7428;p59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9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9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9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2" name="Google Shape;7432;p59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433" name="Google Shape;7433;p59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9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5" name="Google Shape;7435;p59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436" name="Google Shape;7436;p59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9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9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9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9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1" name="Google Shape;7441;p59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442" name="Google Shape;7442;p59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9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9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9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9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9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9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9" name="Google Shape;7449;p59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450" name="Google Shape;7450;p59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9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9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3" name="Google Shape;7453;p59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4" name="Google Shape;7454;p59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455" name="Google Shape;7455;p59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9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9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9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9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0" name="Google Shape;7460;p59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461" name="Google Shape;7461;p59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9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9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9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9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6" name="Google Shape;7466;p59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467" name="Google Shape;7467;p59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9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9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9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9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9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9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9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9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6" name="Google Shape;7476;p59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477" name="Google Shape;7477;p59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9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9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9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9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9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9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9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5" name="Google Shape;7485;p59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486" name="Google Shape;7486;p59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9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9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9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0" name="Google Shape;7490;p59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491" name="Google Shape;7491;p59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9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3" name="Google Shape;7493;p59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494" name="Google Shape;7494;p59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9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9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9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9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9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0" name="Google Shape;7500;p59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501" name="Google Shape;7501;p59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9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9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9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5" name="Google Shape;7505;p59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506" name="Google Shape;7506;p59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9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9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9" name="Google Shape;7509;p59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510" name="Google Shape;7510;p59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9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9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9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9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9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9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7" name="Google Shape;7517;p59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518" name="Google Shape;7518;p59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9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0" name="Google Shape;7520;p59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521" name="Google Shape;7521;p59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9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3" name="Google Shape;7523;p59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524" name="Google Shape;7524;p59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9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6" name="Google Shape;7526;p59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527" name="Google Shape;7527;p59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9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9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9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9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9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9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4" name="Google Shape;7534;p59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535" name="Google Shape;7535;p59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9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7" name="Google Shape;7537;p59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538" name="Google Shape;7538;p59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9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0" name="Google Shape;7540;p59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1" name="Google Shape;7541;p59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542" name="Google Shape;7542;p59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9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9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48" name="Shape 7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9" name="Google Shape;7549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550" name="Google Shape;7550;p60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1" name="Google Shape;7551;p60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552" name="Google Shape;7552;p60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0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4" name="Google Shape;7554;p60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555" name="Google Shape;7555;p60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0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0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8" name="Google Shape;7558;p60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559" name="Google Shape;7559;p60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0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0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0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0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4" name="Google Shape;7564;p60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565" name="Google Shape;7565;p60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0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0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0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0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0" name="Google Shape;7570;p60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571" name="Google Shape;7571;p60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0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0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0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0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0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0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0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0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0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0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0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3" name="Google Shape;7583;p60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584" name="Google Shape;7584;p60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0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6" name="Google Shape;7586;p60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587" name="Google Shape;7587;p60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0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0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0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1" name="Google Shape;7591;p60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2" name="Google Shape;7592;p60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593" name="Google Shape;7593;p60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0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0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0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0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0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9" name="Google Shape;7599;p60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00" name="Google Shape;7600;p60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1" name="Google Shape;7601;p60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602" name="Google Shape;7602;p60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0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0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0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0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7" name="Google Shape;7607;p60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608" name="Google Shape;7608;p60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0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0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0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0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0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0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0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6" name="Google Shape;7616;p60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617" name="Google Shape;7617;p60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0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9" name="Google Shape;7619;p60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620" name="Google Shape;7620;p60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0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0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3" name="Google Shape;7623;p60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624" name="Google Shape;7624;p60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0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6" name="Google Shape;7626;p60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627" name="Google Shape;7627;p60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0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0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0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0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0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0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4" name="Google Shape;7634;p60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635" name="Google Shape;7635;p60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0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60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638" name="Google Shape;7638;p60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0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0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1" name="Google Shape;7641;p60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642" name="Google Shape;7642;p60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0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4" name="Google Shape;7644;p60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645" name="Google Shape;7645;p60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0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0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8" name="Google Shape;7648;p60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9" name="Google Shape;7649;p60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0" name="Google Shape;7650;p60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651" name="Google Shape;7651;p60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0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0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0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0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0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7" name="Google Shape;7657;p60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8" name="Google Shape;7658;p60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659" name="Google Shape;7659;p60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0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0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2" name="Google Shape;7662;p60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663" name="Google Shape;7663;p60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0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5" name="Google Shape;7665;p60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6" name="Google Shape;7666;p60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667" name="Google Shape;7667;p60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0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0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60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671" name="Google Shape;7671;p60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0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3" name="Google Shape;7673;p60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4" name="Google Shape;7674;p60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5" name="Google Shape;7675;p60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6" name="Google Shape;7676;p60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677" name="Google Shape;7677;p60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0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9" name="Google Shape;7679;p60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0" name="Google Shape;7680;p60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681" name="Google Shape;7681;p60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0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3" name="Google Shape;7683;p60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4" name="Google Shape;7684;p60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5" name="Google Shape;7685;p60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6" name="Google Shape;7686;p60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687" name="Google Shape;7687;p60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0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0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60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691" name="Google Shape;7691;p60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0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3" name="Google Shape;7693;p60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694" name="Google Shape;7694;p60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0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96" name="Google Shape;7696;p60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97" name="Google Shape;7697;p60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698" name="Google Shape;7698;p60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0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0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0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0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0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0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0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0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07" name="Google Shape;7707;p60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8" name="Google Shape;7708;p60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709" name="Google Shape;7709;p60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0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0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0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3" name="Google Shape;7713;p60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714" name="Google Shape;7714;p60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0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60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717" name="Google Shape;7717;p60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0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9" name="Google Shape;7719;p60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0" name="Google Shape;7720;p60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721" name="Google Shape;7721;p60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0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0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4" name="Google Shape;7724;p60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725" name="Google Shape;7725;p60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0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0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0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0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0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1" name="Google Shape;7731;p60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732" name="Google Shape;7732;p60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0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4" name="Google Shape;7734;p60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735" name="Google Shape;7735;p60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0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7" name="Google Shape;7737;p60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738" name="Google Shape;7738;p60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0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0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0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0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3" name="Google Shape;7743;p60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744" name="Google Shape;7744;p60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0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0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0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8" name="Google Shape;7748;p60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9" name="Google Shape;7749;p60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750" name="Google Shape;7750;p60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0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0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0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4" name="Google Shape;7754;p60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755" name="Google Shape;7755;p60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0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0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8" name="Google Shape;7758;p60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759" name="Google Shape;7759;p60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0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0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2" name="Google Shape;7762;p60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763" name="Google Shape;7763;p60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0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0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0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0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0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0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0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0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2" name="Google Shape;7772;p60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3" name="Google Shape;7773;p60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774" name="Google Shape;7774;p60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0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0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7" name="Google Shape;7777;p60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778" name="Google Shape;7778;p60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0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0" name="Google Shape;7780;p60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781" name="Google Shape;7781;p60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0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3" name="Google Shape;7783;p60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4" name="Google Shape;7784;p60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785" name="Google Shape;7785;p60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0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7" name="Google Shape;7787;p60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788" name="Google Shape;7788;p60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0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0" name="Google Shape;7790;p60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791" name="Google Shape;7791;p60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0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60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794" name="Google Shape;7794;p60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0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6" name="Google Shape;7796;p60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797" name="Google Shape;7797;p60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0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0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0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1" name="Google Shape;7801;p60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802" name="Google Shape;7802;p60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0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4" name="Google Shape;7804;p60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805" name="Google Shape;7805;p60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0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7" name="Google Shape;7807;p60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808" name="Google Shape;7808;p60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0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0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0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0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3" name="Google Shape;7813;p60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814" name="Google Shape;7814;p60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0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0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0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0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0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0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0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2" name="Google Shape;7822;p60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823" name="Google Shape;7823;p60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0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0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6" name="Google Shape;7826;p60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827" name="Google Shape;7827;p60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0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0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0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1" name="Google Shape;7831;p60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832" name="Google Shape;7832;p60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0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4" name="Google Shape;7834;p60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5" name="Google Shape;7835;p60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836" name="Google Shape;7836;p60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0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0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0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60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841" name="Google Shape;7841;p60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0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0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0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5" name="Google Shape;7845;p60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846" name="Google Shape;7846;p60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0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0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60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850" name="Google Shape;7850;p60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0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60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853" name="Google Shape;7853;p60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0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0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6" name="Google Shape;7856;p60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857" name="Google Shape;7857;p60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0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9" name="Google Shape;7859;p60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860" name="Google Shape;7860;p60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0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2" name="Google Shape;7862;p60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863" name="Google Shape;7863;p60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0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0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0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7" name="Google Shape;7867;p60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8" name="Google Shape;7868;p60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869" name="Google Shape;7869;p60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0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0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2" name="Google Shape;7872;p60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3" name="Google Shape;7873;p60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874" name="Google Shape;7874;p60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0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0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7" name="Google Shape;7877;p60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8" name="Google Shape;7878;p60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879" name="Google Shape;7879;p60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0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0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2" name="Google Shape;7882;p60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883" name="Google Shape;7883;p60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0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0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6" name="Google Shape;7886;p60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887" name="Google Shape;7887;p60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0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0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0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0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2" name="Google Shape;7892;p60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3" name="Google Shape;7893;p60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894" name="Google Shape;7894;p60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0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0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7" name="Google Shape;7897;p60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8" name="Google Shape;7898;p60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899" name="Google Shape;7899;p60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0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0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0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0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0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0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0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0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0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0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0" name="Google Shape;7910;p60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914" name="Shape 7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5" name="Google Shape;7915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916" name="Google Shape;7916;p61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7" name="Google Shape;7917;p61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918" name="Google Shape;7918;p61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1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1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1" name="Google Shape;7921;p61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922" name="Google Shape;7922;p61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1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1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1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1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1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1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1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1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1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1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1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4" name="Google Shape;7934;p61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5" name="Google Shape;7935;p61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6" name="Google Shape;7936;p61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7" name="Google Shape;7937;p61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938" name="Google Shape;7938;p61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1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1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1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2" name="Google Shape;7942;p61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3" name="Google Shape;7943;p61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944" name="Google Shape;7944;p61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1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1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1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1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9" name="Google Shape;7949;p61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0" name="Google Shape;7950;p61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51" name="Google Shape;7951;p61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2" name="Google Shape;7952;p61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953" name="Google Shape;7953;p61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1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61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956" name="Google Shape;7956;p61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1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1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1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0" name="Google Shape;7960;p61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1" name="Google Shape;7961;p61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2" name="Google Shape;7962;p61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963" name="Google Shape;7963;p61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1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1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6" name="Google Shape;7966;p61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7" name="Google Shape;7967;p61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968" name="Google Shape;7968;p61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1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1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1" name="Google Shape;7971;p61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2" name="Google Shape;7972;p61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3" name="Google Shape;7973;p61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974" name="Google Shape;7974;p61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1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61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977" name="Google Shape;7977;p61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1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61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980" name="Google Shape;7980;p61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1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61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983" name="Google Shape;7983;p61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1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1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1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1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1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1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1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1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2" name="Google Shape;7992;p61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993" name="Google Shape;7993;p61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1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1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61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997" name="Google Shape;7997;p61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1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1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1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1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1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1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1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5" name="Google Shape;8005;p61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8006" name="Google Shape;8006;p61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1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1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1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1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1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1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3" name="Google Shape;8013;p61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8014" name="Google Shape;8014;p61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1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16" name="Google Shape;8016;p61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17" name="Google Shape;8017;p61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8018" name="Google Shape;8018;p61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1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1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1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1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1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1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5" name="Google Shape;8025;p61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8026" name="Google Shape;8026;p61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1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1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9" name="Google Shape;8029;p61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8030" name="Google Shape;8030;p61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61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61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3" name="Google Shape;8033;p61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4" name="Google Shape;8034;p61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8035" name="Google Shape;8035;p61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1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1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8" name="Google Shape;8038;p61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8039" name="Google Shape;8039;p61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1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1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2" name="Google Shape;8042;p61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43" name="Google Shape;8043;p61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4" name="Google Shape;8044;p61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8045" name="Google Shape;8045;p61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1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61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61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1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0" name="Google Shape;8050;p61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8051" name="Google Shape;8051;p61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61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61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1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1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1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7" name="Google Shape;8057;p61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8058" name="Google Shape;8058;p61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1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61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1" name="Google Shape;8061;p61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8062" name="Google Shape;8062;p61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1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4" name="Google Shape;8064;p61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8065" name="Google Shape;8065;p61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1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61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8" name="Google Shape;8068;p61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8069" name="Google Shape;8069;p61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1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1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1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61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4" name="Google Shape;8074;p61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5" name="Google Shape;8075;p61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6" name="Google Shape;8076;p61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7" name="Google Shape;8077;p61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8" name="Google Shape;8078;p61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8079" name="Google Shape;8079;p61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1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1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1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61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8084" name="Google Shape;8084;p61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1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1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1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1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1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1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1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1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61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61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1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6" name="Google Shape;8096;p61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8097" name="Google Shape;8097;p61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1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1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1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61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61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1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1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1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6" name="Google Shape;8106;p61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107" name="Google Shape;8107;p61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61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61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0" name="Google Shape;8110;p61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111" name="Google Shape;8111;p61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1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1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1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1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1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7" name="Google Shape;8117;p61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118" name="Google Shape;8118;p61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61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1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1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1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3" name="Google Shape;8123;p61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124" name="Google Shape;8124;p61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61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1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1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1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1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61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1" name="Google Shape;8131;p61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132" name="Google Shape;8132;p61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1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1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1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1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1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8" name="Google Shape;8138;p61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139" name="Google Shape;8139;p61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1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1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61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61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1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1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1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1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8" name="Google Shape;8148;p61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149" name="Google Shape;8149;p61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61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1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2" name="Google Shape;8152;p61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153" name="Google Shape;8153;p61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1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61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61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7" name="Google Shape;8157;p61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158" name="Google Shape;8158;p61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1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0" name="Google Shape;8160;p61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161" name="Google Shape;8161;p61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61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61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1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61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166" name="Google Shape;8166;p61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61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1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1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0" name="Google Shape;8170;p61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171" name="Google Shape;8171;p61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61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61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61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61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61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1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61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1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0" name="Google Shape;8180;p61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181" name="Google Shape;8181;p61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1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3" name="Google Shape;8183;p61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184" name="Google Shape;8184;p61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1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61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61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1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1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61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1" name="Google Shape;8191;p61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192" name="Google Shape;8192;p61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1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1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1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1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1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1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1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1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1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1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1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1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61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61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61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61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9" name="Google Shape;8209;p61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210" name="Google Shape;8210;p61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1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1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61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61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1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61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217" name="Google Shape;8217;p61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1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61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220" name="Google Shape;8220;p61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1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1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1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1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1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1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61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228" name="Google Shape;8228;p61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61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61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1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1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1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61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235" name="Google Shape;8235;p61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1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61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1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1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0" name="Google Shape;8240;p61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241" name="Google Shape;8241;p61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1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1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1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1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1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1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8" name="Google Shape;8248;p61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249" name="Google Shape;8249;p61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61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1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1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61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254" name="Google Shape;8254;p61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1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1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7" name="Google Shape;8257;p61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258" name="Google Shape;8258;p61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1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61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61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262" name="Google Shape;8262;p61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1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1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1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1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1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1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1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1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1" name="Google Shape;8271;p61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2" name="Google Shape;8272;p61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273" name="Google Shape;8273;p61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1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1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1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1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1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1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0" name="Google Shape;8280;p61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281" name="Google Shape;8281;p61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61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1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1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61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1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61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288" name="Google Shape;8288;p61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1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1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1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61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61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1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1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61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297" name="Google Shape;8297;p61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1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1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1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1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61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303" name="Google Shape;8303;p61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61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61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61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61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1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9" name="Google Shape;8309;p61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310" name="Google Shape;8310;p61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1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1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3" name="Google Shape;8313;p61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314" name="Google Shape;8314;p61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1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1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61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61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61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61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1" name="Google Shape;8321;p61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322" name="Google Shape;8322;p61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1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1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1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1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61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61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61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330" name="Google Shape;8330;p61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1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61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61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1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1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1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61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338" name="Google Shape;8338;p61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1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1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1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1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3" name="Google Shape;8343;p61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344" name="Google Shape;8344;p61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1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1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7" name="Google Shape;8347;p61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348" name="Google Shape;8348;p61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1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61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61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1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3" name="Google Shape;8353;p61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354" name="Google Shape;8354;p61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61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1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61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61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1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61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361" name="Google Shape;8361;p61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1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61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61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1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1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1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61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369" name="Google Shape;8369;p61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1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1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1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3" name="Google Shape;8373;p61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374" name="Google Shape;8374;p61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1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61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61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61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1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1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61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382" name="Google Shape;8382;p61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1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1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1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6" name="Google Shape;8386;p61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7" name="Google Shape;8387;p61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388" name="Google Shape;8388;p61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61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1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1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2" name="Google Shape;8392;p61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3" name="Google Shape;8393;p61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394" name="Google Shape;8394;p61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1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1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97" name="Google Shape;8397;p61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398" name="Google Shape;8398;p61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9" name="Google Shape;8399;p61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400"/>
              </a:p>
            </p:txBody>
          </p:sp>
        </p:grpSp>
      </p:grpSp>
      <p:grpSp>
        <p:nvGrpSpPr>
          <p:cNvPr id="8400" name="Google Shape;8400;p61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401" name="Google Shape;8401;p61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1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1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1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1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61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61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8" name="Google Shape;8408;p61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409" name="Google Shape;8409;p61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61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61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1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1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414" name="Google Shape;8414;p61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18" name="Shape 8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9" name="Google Shape;8419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420" name="Google Shape;8420;p62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421" name="Google Shape;8421;p62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2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2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2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2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6" name="Google Shape;8426;p62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27" name="Google Shape;8427;p62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8" name="Google Shape;8428;p62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429" name="Google Shape;8429;p62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62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62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62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433" name="Google Shape;8433;p62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2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62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436" name="Google Shape;8436;p62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62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2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2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0" name="Google Shape;8440;p62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1" name="Google Shape;8441;p62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442" name="Google Shape;8442;p62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2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4" name="Google Shape;8444;p62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5" name="Google Shape;8445;p62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446" name="Google Shape;8446;p62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2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62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449" name="Google Shape;8449;p62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2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2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2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2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2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2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2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62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458" name="Google Shape;8458;p62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2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0" name="Google Shape;8460;p62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461" name="Google Shape;8461;p62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2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2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64" name="Google Shape;8464;p62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65" name="Google Shape;8465;p62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66" name="Google Shape;8466;p62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467" name="Google Shape;8467;p62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2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9" name="Google Shape;8469;p62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470" name="Google Shape;8470;p62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2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2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62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62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2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76" name="Google Shape;8476;p62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77" name="Google Shape;8477;p62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478" name="Google Shape;8478;p62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62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2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62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62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483" name="Google Shape;8483;p62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2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2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6" name="Google Shape;8486;p62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7" name="Google Shape;8487;p62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488" name="Google Shape;8488;p62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2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2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2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2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2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2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2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6" name="Google Shape;8496;p62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7" name="Google Shape;8497;p62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498" name="Google Shape;8498;p62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2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2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2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2" name="Google Shape;8502;p62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03" name="Google Shape;8503;p62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4" name="Google Shape;8504;p62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505" name="Google Shape;8505;p62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2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7" name="Google Shape;8507;p62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508" name="Google Shape;8508;p62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2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2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1" name="Google Shape;8511;p62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2" name="Google Shape;8512;p62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513" name="Google Shape;8513;p62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2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2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62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517" name="Google Shape;8517;p62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2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2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62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62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2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3" name="Google Shape;8523;p62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524" name="Google Shape;8524;p62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2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2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2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8" name="Google Shape;8528;p62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529" name="Google Shape;8529;p62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2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1" name="Google Shape;8531;p62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2" name="Google Shape;8532;p62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533" name="Google Shape;8533;p62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2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2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2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2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2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62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540" name="Google Shape;8540;p62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2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2" name="Google Shape;8542;p62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543" name="Google Shape;8543;p62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2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45" name="Google Shape;8545;p62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46" name="Google Shape;8546;p62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47" name="Google Shape;8547;p62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548" name="Google Shape;8548;p62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2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0" name="Google Shape;8550;p62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551" name="Google Shape;8551;p62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2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2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62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62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2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7" name="Google Shape;8557;p62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8" name="Google Shape;8558;p62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559" name="Google Shape;8559;p62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2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2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2" name="Google Shape;8562;p62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563" name="Google Shape;8563;p62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2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2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2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2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62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62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0" name="Google Shape;8570;p62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571" name="Google Shape;8571;p62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2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2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2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62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2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62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578" name="Google Shape;8578;p62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62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2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2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2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2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62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585" name="Google Shape;8585;p62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2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2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62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589" name="Google Shape;8589;p62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2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2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2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62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62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595" name="Google Shape;8595;p62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2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2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2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2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62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62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602" name="Google Shape;8602;p62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62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62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2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62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7" name="Google Shape;8607;p62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608" name="Google Shape;8608;p62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62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62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62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62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2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2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2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2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2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8" name="Google Shape;8618;p62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619" name="Google Shape;8619;p62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62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62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62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2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62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62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2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62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62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62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0" name="Google Shape;8630;p62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631" name="Google Shape;8631;p62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62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62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62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62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6" name="Google Shape;8636;p62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7" name="Google Shape;8637;p62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638" name="Google Shape;8638;p62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2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2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62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62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2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62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62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2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2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62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62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650" name="Google Shape;8650;p62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62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62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62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2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2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62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2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8" name="Google Shape;8658;p62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659" name="Google Shape;8659;p62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62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62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2" name="Google Shape;8662;p62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663" name="Google Shape;8663;p62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2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62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6" name="Google Shape;8666;p62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667" name="Google Shape;8667;p62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62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62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62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2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2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62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674" name="Google Shape;8674;p62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62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62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62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62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2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62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681" name="Google Shape;8681;p62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2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2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62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5" name="Google Shape;8685;p62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686" name="Google Shape;8686;p62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2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2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9" name="Google Shape;8689;p62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690" name="Google Shape;8690;p62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62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62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2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4" name="Google Shape;8694;p62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695" name="Google Shape;8695;p62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62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62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2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62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62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62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2" name="Google Shape;8702;p62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703" name="Google Shape;8703;p62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62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62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62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62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62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9" name="Google Shape;8709;p62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710" name="Google Shape;8710;p62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2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2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2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2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5" name="Google Shape;8715;p62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716" name="Google Shape;8716;p62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2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2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2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2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2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62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2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2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62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726" name="Google Shape;8726;p62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2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2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2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2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62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62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2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62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5" name="Google Shape;8735;p62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736" name="Google Shape;8736;p62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2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2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2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62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2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2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62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744" name="Google Shape;8744;p62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62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2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2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2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2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0" name="Google Shape;8750;p62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751" name="Google Shape;8751;p62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2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2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2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2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2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2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2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2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0" name="Google Shape;8760;p62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761" name="Google Shape;8761;p62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2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2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2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2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2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62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768" name="Google Shape;8768;p62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2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62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2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62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773" name="Google Shape;8773;p62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2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2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2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62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2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2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62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62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2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83" name="Google Shape;8783;p62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84" name="Google Shape;8784;p62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785" name="Google Shape;8785;p62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2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2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2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2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2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1" name="Google Shape;8791;p62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792" name="Google Shape;8792;p62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2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4" name="Google Shape;8794;p62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795" name="Google Shape;8795;p62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2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7" name="Google Shape;8797;p62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798" name="Google Shape;8798;p62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2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2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2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2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2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4" name="Google Shape;8804;p62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805" name="Google Shape;8805;p62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2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62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8" name="Google Shape;8808;p62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809" name="Google Shape;8809;p62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2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14" name="Shape 8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5" name="Google Shape;8815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816" name="Google Shape;8816;p63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7" name="Google Shape;8817;p63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818" name="Google Shape;8818;p63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3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0" name="Google Shape;8820;p63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1" name="Google Shape;8821;p63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822" name="Google Shape;8822;p63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3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4" name="Google Shape;8824;p63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5" name="Google Shape;8825;p63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826" name="Google Shape;8826;p63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3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8" name="Google Shape;8828;p63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829" name="Google Shape;8829;p63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3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3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63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833" name="Google Shape;8833;p63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3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3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3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3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63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839" name="Google Shape;8839;p63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3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3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3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3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3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3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63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7" name="Google Shape;8847;p63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8" name="Google Shape;8848;p63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9" name="Google Shape;8849;p63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0" name="Google Shape;8850;p63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851" name="Google Shape;8851;p63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3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3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3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5" name="Google Shape;8855;p63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856" name="Google Shape;8856;p63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3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8" name="Google Shape;8858;p63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859" name="Google Shape;8859;p63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63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63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862" name="Google Shape;8862;p63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3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3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63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63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63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868" name="Google Shape;8868;p63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3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3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1" name="Google Shape;8871;p63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872" name="Google Shape;8872;p63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3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3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3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63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63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3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9" name="Google Shape;8879;p63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880" name="Google Shape;8880;p63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3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3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3" name="Google Shape;8883;p63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884" name="Google Shape;8884;p63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3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3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3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3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3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3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3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2" name="Google Shape;8892;p63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893" name="Google Shape;8893;p63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3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3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63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63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3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3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3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3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63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903" name="Google Shape;8903;p63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63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5" name="Google Shape;8905;p63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906" name="Google Shape;8906;p63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3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63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9" name="Google Shape;8909;p63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910" name="Google Shape;8910;p63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3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3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3" name="Google Shape;8913;p63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4" name="Google Shape;8914;p63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915" name="Google Shape;8915;p63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3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3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3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3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3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3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2" name="Google Shape;8922;p63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3" name="Google Shape;8923;p63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924" name="Google Shape;8924;p63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63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6" name="Google Shape;8926;p63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927" name="Google Shape;8927;p63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3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9" name="Google Shape;8929;p63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930" name="Google Shape;8930;p63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3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3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3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4" name="Google Shape;8934;p63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935" name="Google Shape;8935;p63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3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63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938" name="Google Shape;8938;p63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3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63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941" name="Google Shape;8941;p63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3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3" name="Google Shape;8943;p63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944" name="Google Shape;8944;p63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63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46" name="Google Shape;8946;p63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7" name="Google Shape;8947;p63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8" name="Google Shape;8948;p63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949" name="Google Shape;8949;p63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3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1" name="Google Shape;8951;p63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952" name="Google Shape;8952;p63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3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3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63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956" name="Google Shape;8956;p63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3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3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9" name="Google Shape;8959;p63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0" name="Google Shape;8960;p63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1" name="Google Shape;8961;p63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962" name="Google Shape;8962;p63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63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63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3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3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3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3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9" name="Google Shape;8969;p63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970" name="Google Shape;8970;p63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3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63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63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4" name="Google Shape;8974;p63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975" name="Google Shape;8975;p63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3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3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3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63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980" name="Google Shape;8980;p63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63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3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3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4" name="Google Shape;8984;p63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5" name="Google Shape;8985;p63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986" name="Google Shape;8986;p63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3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3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3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3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3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2" name="Google Shape;8992;p63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993" name="Google Shape;8993;p63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63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3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6" name="Google Shape;8996;p63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997" name="Google Shape;8997;p63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3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9" name="Google Shape;8999;p63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9000" name="Google Shape;9000;p63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3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3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63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63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5" name="Google Shape;9005;p63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9006" name="Google Shape;9006;p63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3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3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3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3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3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3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3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3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3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3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3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8" name="Google Shape;9018;p63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9" name="Google Shape;9019;p63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9020" name="Google Shape;9020;p63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3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3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63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9024" name="Google Shape;9024;p63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3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3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3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3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3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0" name="Google Shape;9030;p63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9031" name="Google Shape;9031;p63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3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3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3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5" name="Google Shape;9035;p63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9036" name="Google Shape;9036;p63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3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3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3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0" name="Google Shape;9040;p63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9041" name="Google Shape;9041;p63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3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3" name="Google Shape;9043;p63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9044" name="Google Shape;9044;p63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3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3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3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8" name="Google Shape;9048;p63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9049" name="Google Shape;9049;p63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3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3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2" name="Google Shape;9052;p63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9053" name="Google Shape;9053;p63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3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3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63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9057" name="Google Shape;9057;p63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3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3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3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1" name="Google Shape;9061;p63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9062" name="Google Shape;9062;p63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3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3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5" name="Google Shape;9065;p63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9066" name="Google Shape;9066;p63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3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3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9" name="Google Shape;9069;p63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9070" name="Google Shape;9070;p63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3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2" name="Google Shape;9072;p63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9073" name="Google Shape;9073;p63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3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3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3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3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8" name="Google Shape;9078;p63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9079" name="Google Shape;9079;p63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3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1" name="Google Shape;9081;p63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9082" name="Google Shape;9082;p63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3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3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3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6" name="Google Shape;9086;p63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9087" name="Google Shape;9087;p63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3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3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3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3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3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3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3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3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6" name="Google Shape;9096;p63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9097" name="Google Shape;9097;p63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3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9" name="Google Shape;9099;p63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9100" name="Google Shape;9100;p63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3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3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3" name="Google Shape;9103;p63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9104" name="Google Shape;9104;p63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3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3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63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8" name="Google Shape;9108;p63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109" name="Google Shape;9109;p63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3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1" name="Google Shape;9111;p63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112" name="Google Shape;9112;p63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3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3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63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116" name="Google Shape;9116;p63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3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3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3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0" name="Google Shape;9120;p63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121" name="Google Shape;9121;p63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3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3" name="Google Shape;9123;p63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124" name="Google Shape;9124;p63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3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3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3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63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129" name="Google Shape;9129;p63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3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1" name="Google Shape;9131;p63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132" name="Google Shape;9132;p63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63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3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3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3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3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3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63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140" name="Google Shape;9140;p63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63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63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3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3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5" name="Google Shape;9145;p63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146" name="Google Shape;9146;p63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63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8" name="Google Shape;9148;p63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149" name="Google Shape;9149;p63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3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63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3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3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63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3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3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63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8" name="Google Shape;9158;p63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159" name="Google Shape;9159;p63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3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3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2" name="Google Shape;9162;p63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163" name="Google Shape;9163;p63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3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63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</p:grpSp>
      <p:grpSp>
        <p:nvGrpSpPr>
          <p:cNvPr id="9166" name="Google Shape;9166;p63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167" name="Google Shape;9167;p63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63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63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3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63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2" name="Google Shape;9172;p63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173" name="Google Shape;9173;p63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63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3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6" name="Google Shape;9176;p63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177" name="Google Shape;9177;p63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3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3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63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1" name="Google Shape;9181;p63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182" name="Google Shape;9182;p63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63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4" name="Google Shape;9184;p63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185" name="Google Shape;9185;p63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3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63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63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3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3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3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2" name="Google Shape;9192;p63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193" name="Google Shape;9193;p63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63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3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6" name="Google Shape;9196;p63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197" name="Google Shape;9197;p63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3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63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63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3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3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3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4" name="Google Shape;9204;p63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205" name="Google Shape;9205;p63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63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63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3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3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0" name="Google Shape;9210;p63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211" name="Google Shape;9211;p63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63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3" name="Google Shape;9213;p63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214" name="Google Shape;9214;p63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63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6" name="Google Shape;9216;p63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217" name="Google Shape;9217;p63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63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63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0" name="Google Shape;9220;p63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221" name="Google Shape;9221;p63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63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63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63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63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6" name="Google Shape;9226;p63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227" name="Google Shape;9227;p63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63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63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0" name="Google Shape;9230;p63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231" name="Google Shape;9231;p63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63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63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3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5" name="Google Shape;9235;p63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236" name="Google Shape;9236;p63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63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63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63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63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63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2" name="Google Shape;9242;p63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243" name="Google Shape;9243;p63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3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63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246" name="Google Shape;9246;p63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63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38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p28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F3F3F3"/>
                </a:solidFill>
              </a:rPr>
              <a:t>MISSION STATEMENT</a:t>
            </a:r>
            <a:endParaRPr b="0">
              <a:solidFill>
                <a:srgbClr val="F3F3F3"/>
              </a:solidFill>
            </a:endParaRPr>
          </a:p>
        </p:txBody>
      </p:sp>
      <p:sp>
        <p:nvSpPr>
          <p:cNvPr id="340" name="Google Shape;340;p28"/>
          <p:cNvSpPr txBox="1"/>
          <p:nvPr>
            <p:ph idx="1" type="subTitle"/>
          </p:nvPr>
        </p:nvSpPr>
        <p:spPr>
          <a:xfrm>
            <a:off x="1473225" y="861675"/>
            <a:ext cx="2292600" cy="341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a gas giant and the biggest planet in our Solar System. It’s the fourth-brightest object in the sky and is composed mostly of hydrogen and helium. Its name comes from the Roman god of the sky and lightning</a:t>
            </a:r>
            <a:endParaRPr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251" name="Shape 9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2" name="Google Shape;9252;p64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253" name="Google Shape;9253;p64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254" name="Google Shape;9254;p64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4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4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64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64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259" name="Google Shape;9259;p64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64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64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2" name="Google Shape;9262;p64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63" name="Google Shape;9263;p64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264" name="Google Shape;9264;p64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4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6" name="Google Shape;9266;p64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267" name="Google Shape;9267;p64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4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69" name="Google Shape;9269;p64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0" name="Google Shape;9270;p64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271" name="Google Shape;9271;p64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64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4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74" name="Google Shape;9274;p64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5" name="Google Shape;9275;p64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6" name="Google Shape;9276;p64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7" name="Google Shape;9277;p64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78" name="Google Shape;9278;p64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279" name="Google Shape;9279;p64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64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64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4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3" name="Google Shape;9283;p64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284" name="Google Shape;9284;p64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64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6" name="Google Shape;9286;p64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287" name="Google Shape;9287;p64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64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64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0" name="Google Shape;9290;p64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291" name="Google Shape;9291;p64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64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93" name="Google Shape;9293;p64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4" name="Google Shape;9294;p64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295" name="Google Shape;9295;p64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4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4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64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64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00" name="Google Shape;9300;p64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1" name="Google Shape;9301;p64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02" name="Google Shape;9302;p64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303" name="Google Shape;9303;p64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4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4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64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7" name="Google Shape;9307;p64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308" name="Google Shape;9308;p64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4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0" name="Google Shape;9310;p64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1" name="Google Shape;9311;p64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312" name="Google Shape;9312;p64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64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4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4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6" name="Google Shape;9316;p64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7" name="Google Shape;9317;p64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8" name="Google Shape;9318;p64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9" name="Google Shape;9319;p64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320" name="Google Shape;9320;p64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4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2" name="Google Shape;9322;p64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323" name="Google Shape;9323;p64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4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64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26" name="Google Shape;9326;p64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27" name="Google Shape;9327;p64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328" name="Google Shape;9328;p64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64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64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4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4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64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334" name="Google Shape;9334;p64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4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4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4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8" name="Google Shape;9338;p64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339" name="Google Shape;9339;p64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64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1" name="Google Shape;9341;p64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2" name="Google Shape;9342;p64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343" name="Google Shape;9343;p64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64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4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6" name="Google Shape;9346;p64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347" name="Google Shape;9347;p64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4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9" name="Google Shape;9349;p64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0" name="Google Shape;9350;p64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351" name="Google Shape;9351;p64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64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64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4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64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4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64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4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9" name="Google Shape;9359;p64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60" name="Google Shape;9360;p64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361" name="Google Shape;9361;p64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4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3" name="Google Shape;9363;p64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364" name="Google Shape;9364;p64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64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64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4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8" name="Google Shape;9368;p64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369" name="Google Shape;9369;p64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64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64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64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64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374" name="Google Shape;9374;p64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64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6" name="Google Shape;9376;p64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377" name="Google Shape;9377;p64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64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4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4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1" name="Google Shape;9381;p64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382" name="Google Shape;9382;p64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4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4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64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6" name="Google Shape;9386;p64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387" name="Google Shape;9387;p64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4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4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4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4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4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64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4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4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64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4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4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4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64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4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4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3" name="Google Shape;9403;p64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404" name="Google Shape;9404;p64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4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4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7" name="Google Shape;9407;p64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08" name="Google Shape;9408;p64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409" name="Google Shape;9409;p64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64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4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64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4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4" name="Google Shape;9414;p64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415" name="Google Shape;9415;p64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4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17" name="Google Shape;9417;p64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18" name="Google Shape;9418;p64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419" name="Google Shape;9419;p64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4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4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2" name="Google Shape;9422;p64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423" name="Google Shape;9423;p64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4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64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64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4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8" name="Google Shape;9428;p64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429" name="Google Shape;9429;p64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4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4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4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4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64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4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6" name="Google Shape;9436;p64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437" name="Google Shape;9437;p64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4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4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0" name="Google Shape;9440;p64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441" name="Google Shape;9441;p64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4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4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4" name="Google Shape;9444;p64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445" name="Google Shape;9445;p64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4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4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4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9" name="Google Shape;9449;p64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450" name="Google Shape;9450;p64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4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4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4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4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5" name="Google Shape;9455;p64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456" name="Google Shape;9456;p64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4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8" name="Google Shape;9458;p64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459" name="Google Shape;9459;p64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4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4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4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4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4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4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6" name="Google Shape;9466;p64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467" name="Google Shape;9467;p64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4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4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64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64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4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4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4" name="Google Shape;9474;p64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475" name="Google Shape;9475;p64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4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4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4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64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0" name="Google Shape;9480;p64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481" name="Google Shape;9481;p64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4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4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4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4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4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7" name="Google Shape;9487;p64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488" name="Google Shape;9488;p64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4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64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4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2" name="Google Shape;9492;p64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493" name="Google Shape;9493;p64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4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4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4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4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4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4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4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1" name="Google Shape;9501;p64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502" name="Google Shape;9502;p64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4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4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4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4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7" name="Google Shape;9507;p64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508" name="Google Shape;9508;p64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4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4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4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2" name="Google Shape;9512;p64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513" name="Google Shape;9513;p64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4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4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4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4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8" name="Google Shape;9518;p64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519" name="Google Shape;9519;p64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64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64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4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4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4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64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4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4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64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64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4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1" name="Google Shape;9531;p64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532" name="Google Shape;9532;p64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4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4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4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64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4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8" name="Google Shape;9538;p64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539" name="Google Shape;9539;p64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4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4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4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64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64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4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6" name="Google Shape;9546;p64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547" name="Google Shape;9547;p64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64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64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0" name="Google Shape;9550;p64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51" name="Google Shape;9551;p64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552" name="Google Shape;9552;p64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4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4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4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6" name="Google Shape;9556;p64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557" name="Google Shape;9557;p64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4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4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4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4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2" name="Google Shape;9562;p64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3" name="Google Shape;9563;p64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564" name="Google Shape;9564;p64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64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4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7" name="Google Shape;9567;p64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568" name="Google Shape;9568;p64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4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4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64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64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4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4" name="Google Shape;9574;p64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575" name="Google Shape;9575;p64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4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64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4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4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4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4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2" name="Google Shape;9582;p64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583" name="Google Shape;9583;p64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4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4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6" name="Google Shape;9586;p64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587" name="Google Shape;9587;p64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64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4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4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4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4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3" name="Google Shape;9593;p64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594" name="Google Shape;9594;p64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64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4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7" name="Google Shape;9597;p64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598" name="Google Shape;9598;p64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4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4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1" name="Google Shape;9601;p64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602" name="Google Shape;9602;p64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64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4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5" name="Google Shape;9605;p64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606" name="Google Shape;9606;p64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64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64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64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4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64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64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64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4" name="Google Shape;9614;p64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615" name="Google Shape;9615;p64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64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64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4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4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4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64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64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3" name="Google Shape;9623;p64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624" name="Google Shape;9624;p64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4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4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7" name="Google Shape;9627;p64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628" name="Google Shape;9628;p64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4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4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4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4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64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64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4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6" name="Google Shape;9636;p64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637" name="Google Shape;9637;p64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4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64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64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4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64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64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4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5" name="Google Shape;9645;p64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646" name="Google Shape;9646;p64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4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4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4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0" name="Google Shape;9650;p64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651" name="Google Shape;9651;p64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4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4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4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4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4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4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8" name="Google Shape;9658;p64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659" name="Google Shape;9659;p64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4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4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4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4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4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5" name="Google Shape;9665;p64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666" name="Google Shape;9666;p64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4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4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4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64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1" name="Google Shape;9671;p64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672" name="Google Shape;9672;p64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64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64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5" name="Google Shape;9675;p64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676" name="Google Shape;9676;p64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64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64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4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4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4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4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3" name="Google Shape;9683;p64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684" name="Google Shape;9684;p64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4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64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7" name="Google Shape;9687;p64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688" name="Google Shape;9688;p64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4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64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64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64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3" name="Google Shape;9693;p64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694" name="Google Shape;9694;p64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64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4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4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8" name="Google Shape;9698;p64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699" name="Google Shape;9699;p64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4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64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64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4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4" name="Google Shape;9704;p64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705" name="Google Shape;9705;p64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4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4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4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4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4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4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2" name="Google Shape;9712;p64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713" name="Google Shape;9713;p64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64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64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4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4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4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722" name="Shape 9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23" name="Google Shape;9723;p6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41553"/>
        </a:solidFill>
      </p:bgPr>
    </p:bg>
    <p:spTree>
      <p:nvGrpSpPr>
        <p:cNvPr id="344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" name="Google Shape;345;p29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GOALS</a:t>
            </a:r>
            <a:endParaRPr b="0">
              <a:solidFill>
                <a:srgbClr val="F3F3F3"/>
              </a:solidFill>
            </a:endParaRPr>
          </a:p>
        </p:txBody>
      </p:sp>
      <p:grpSp>
        <p:nvGrpSpPr>
          <p:cNvPr id="346" name="Google Shape;346;p29"/>
          <p:cNvGrpSpPr/>
          <p:nvPr/>
        </p:nvGrpSpPr>
        <p:grpSpPr>
          <a:xfrm>
            <a:off x="1796537" y="1780061"/>
            <a:ext cx="461729" cy="401018"/>
            <a:chOff x="1190625" y="569200"/>
            <a:chExt cx="5246925" cy="4557025"/>
          </a:xfrm>
        </p:grpSpPr>
        <p:sp>
          <p:nvSpPr>
            <p:cNvPr id="347" name="Google Shape;347;p29"/>
            <p:cNvSpPr/>
            <p:nvPr/>
          </p:nvSpPr>
          <p:spPr>
            <a:xfrm>
              <a:off x="1268075" y="646875"/>
              <a:ext cx="5065900" cy="4401875"/>
            </a:xfrm>
            <a:custGeom>
              <a:rect b="b" l="l" r="r" t="t"/>
              <a:pathLst>
                <a:path extrusionOk="0" h="176075" w="202636">
                  <a:moveTo>
                    <a:pt x="52894" y="1"/>
                  </a:moveTo>
                  <a:cubicBezTo>
                    <a:pt x="39357" y="1"/>
                    <a:pt x="25820" y="5163"/>
                    <a:pt x="15495" y="15487"/>
                  </a:cubicBezTo>
                  <a:cubicBezTo>
                    <a:pt x="5253" y="25730"/>
                    <a:pt x="99" y="39104"/>
                    <a:pt x="1" y="52511"/>
                  </a:cubicBezTo>
                  <a:cubicBezTo>
                    <a:pt x="1" y="52641"/>
                    <a:pt x="1" y="52771"/>
                    <a:pt x="1" y="52869"/>
                  </a:cubicBezTo>
                  <a:cubicBezTo>
                    <a:pt x="1" y="60666"/>
                    <a:pt x="1730" y="68462"/>
                    <a:pt x="5155" y="75638"/>
                  </a:cubicBezTo>
                  <a:cubicBezTo>
                    <a:pt x="7667" y="80922"/>
                    <a:pt x="11124" y="85881"/>
                    <a:pt x="15495" y="90284"/>
                  </a:cubicBezTo>
                  <a:lnTo>
                    <a:pt x="17616" y="92405"/>
                  </a:lnTo>
                  <a:lnTo>
                    <a:pt x="26488" y="101277"/>
                  </a:lnTo>
                  <a:lnTo>
                    <a:pt x="32262" y="107051"/>
                  </a:lnTo>
                  <a:lnTo>
                    <a:pt x="46908" y="121697"/>
                  </a:lnTo>
                  <a:lnTo>
                    <a:pt x="61555" y="136344"/>
                  </a:lnTo>
                  <a:lnTo>
                    <a:pt x="76201" y="150957"/>
                  </a:lnTo>
                  <a:lnTo>
                    <a:pt x="101286" y="176075"/>
                  </a:lnTo>
                  <a:lnTo>
                    <a:pt x="126403" y="150957"/>
                  </a:lnTo>
                  <a:lnTo>
                    <a:pt x="141017" y="136344"/>
                  </a:lnTo>
                  <a:lnTo>
                    <a:pt x="155663" y="121697"/>
                  </a:lnTo>
                  <a:lnTo>
                    <a:pt x="170309" y="107051"/>
                  </a:lnTo>
                  <a:lnTo>
                    <a:pt x="184956" y="92405"/>
                  </a:lnTo>
                  <a:lnTo>
                    <a:pt x="187076" y="90284"/>
                  </a:lnTo>
                  <a:cubicBezTo>
                    <a:pt x="191479" y="85881"/>
                    <a:pt x="194905" y="80922"/>
                    <a:pt x="197416" y="75638"/>
                  </a:cubicBezTo>
                  <a:cubicBezTo>
                    <a:pt x="200907" y="68331"/>
                    <a:pt x="202635" y="60437"/>
                    <a:pt x="202570" y="52511"/>
                  </a:cubicBezTo>
                  <a:cubicBezTo>
                    <a:pt x="202472" y="39104"/>
                    <a:pt x="197318" y="25730"/>
                    <a:pt x="187076" y="15487"/>
                  </a:cubicBezTo>
                  <a:cubicBezTo>
                    <a:pt x="176752" y="5163"/>
                    <a:pt x="163214" y="1"/>
                    <a:pt x="149677" y="1"/>
                  </a:cubicBezTo>
                  <a:cubicBezTo>
                    <a:pt x="136140" y="1"/>
                    <a:pt x="122603" y="5163"/>
                    <a:pt x="112278" y="15487"/>
                  </a:cubicBezTo>
                  <a:lnTo>
                    <a:pt x="111235" y="16563"/>
                  </a:lnTo>
                  <a:lnTo>
                    <a:pt x="101286" y="26480"/>
                  </a:lnTo>
                  <a:lnTo>
                    <a:pt x="91369" y="16563"/>
                  </a:lnTo>
                  <a:lnTo>
                    <a:pt x="90293" y="15487"/>
                  </a:lnTo>
                  <a:cubicBezTo>
                    <a:pt x="79968" y="5163"/>
                    <a:pt x="66431" y="1"/>
                    <a:pt x="52894" y="1"/>
                  </a:cubicBezTo>
                  <a:close/>
                </a:path>
              </a:pathLst>
            </a:custGeom>
            <a:solidFill>
              <a:srgbClr val="A6EE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9"/>
            <p:cNvSpPr/>
            <p:nvPr/>
          </p:nvSpPr>
          <p:spPr>
            <a:xfrm>
              <a:off x="2440775" y="3124975"/>
              <a:ext cx="2718875" cy="930500"/>
            </a:xfrm>
            <a:custGeom>
              <a:rect b="b" l="l" r="r" t="t"/>
              <a:pathLst>
                <a:path extrusionOk="0" h="37220" w="108755">
                  <a:moveTo>
                    <a:pt x="54378" y="0"/>
                  </a:moveTo>
                  <a:cubicBezTo>
                    <a:pt x="33175" y="0"/>
                    <a:pt x="13929" y="8645"/>
                    <a:pt x="0" y="22573"/>
                  </a:cubicBezTo>
                  <a:lnTo>
                    <a:pt x="14647" y="37220"/>
                  </a:lnTo>
                  <a:cubicBezTo>
                    <a:pt x="24824" y="27042"/>
                    <a:pt x="38883" y="20714"/>
                    <a:pt x="54378" y="20714"/>
                  </a:cubicBezTo>
                  <a:cubicBezTo>
                    <a:pt x="69872" y="20714"/>
                    <a:pt x="83931" y="27042"/>
                    <a:pt x="94109" y="37220"/>
                  </a:cubicBezTo>
                  <a:lnTo>
                    <a:pt x="108755" y="22573"/>
                  </a:lnTo>
                  <a:cubicBezTo>
                    <a:pt x="94826" y="8645"/>
                    <a:pt x="75580" y="0"/>
                    <a:pt x="54378" y="0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9"/>
            <p:cNvSpPr/>
            <p:nvPr/>
          </p:nvSpPr>
          <p:spPr>
            <a:xfrm>
              <a:off x="1268075" y="1060950"/>
              <a:ext cx="5065900" cy="1476900"/>
            </a:xfrm>
            <a:custGeom>
              <a:rect b="b" l="l" r="r" t="t"/>
              <a:pathLst>
                <a:path extrusionOk="0" h="59076" w="202636">
                  <a:moveTo>
                    <a:pt x="91369" y="0"/>
                  </a:moveTo>
                  <a:cubicBezTo>
                    <a:pt x="56825" y="2121"/>
                    <a:pt x="25216" y="15267"/>
                    <a:pt x="1" y="35948"/>
                  </a:cubicBezTo>
                  <a:cubicBezTo>
                    <a:pt x="1" y="36078"/>
                    <a:pt x="1" y="36208"/>
                    <a:pt x="1" y="36306"/>
                  </a:cubicBezTo>
                  <a:cubicBezTo>
                    <a:pt x="1" y="44103"/>
                    <a:pt x="1730" y="51899"/>
                    <a:pt x="5155" y="59075"/>
                  </a:cubicBezTo>
                  <a:cubicBezTo>
                    <a:pt x="30142" y="35132"/>
                    <a:pt x="64034" y="20420"/>
                    <a:pt x="101286" y="20420"/>
                  </a:cubicBezTo>
                  <a:cubicBezTo>
                    <a:pt x="138537" y="20420"/>
                    <a:pt x="172429" y="35132"/>
                    <a:pt x="197416" y="59075"/>
                  </a:cubicBezTo>
                  <a:cubicBezTo>
                    <a:pt x="200907" y="51768"/>
                    <a:pt x="202635" y="43874"/>
                    <a:pt x="202570" y="35948"/>
                  </a:cubicBezTo>
                  <a:cubicBezTo>
                    <a:pt x="177355" y="15267"/>
                    <a:pt x="145779" y="2121"/>
                    <a:pt x="111235" y="0"/>
                  </a:cubicBezTo>
                  <a:lnTo>
                    <a:pt x="101286" y="9917"/>
                  </a:lnTo>
                  <a:lnTo>
                    <a:pt x="91369" y="0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9"/>
            <p:cNvSpPr/>
            <p:nvPr/>
          </p:nvSpPr>
          <p:spPr>
            <a:xfrm>
              <a:off x="1396925" y="1571450"/>
              <a:ext cx="4806575" cy="1385550"/>
            </a:xfrm>
            <a:custGeom>
              <a:rect b="b" l="l" r="r" t="t"/>
              <a:pathLst>
                <a:path extrusionOk="0" h="55422" w="192263">
                  <a:moveTo>
                    <a:pt x="96132" y="0"/>
                  </a:moveTo>
                  <a:cubicBezTo>
                    <a:pt x="58880" y="0"/>
                    <a:pt x="24988" y="14712"/>
                    <a:pt x="1" y="38655"/>
                  </a:cubicBezTo>
                  <a:cubicBezTo>
                    <a:pt x="2513" y="43939"/>
                    <a:pt x="5970" y="48898"/>
                    <a:pt x="10341" y="53301"/>
                  </a:cubicBezTo>
                  <a:lnTo>
                    <a:pt x="12462" y="55422"/>
                  </a:lnTo>
                  <a:cubicBezTo>
                    <a:pt x="33893" y="33990"/>
                    <a:pt x="63512" y="20714"/>
                    <a:pt x="96132" y="20714"/>
                  </a:cubicBezTo>
                  <a:cubicBezTo>
                    <a:pt x="128784" y="20714"/>
                    <a:pt x="158370" y="33990"/>
                    <a:pt x="179802" y="55422"/>
                  </a:cubicBezTo>
                  <a:lnTo>
                    <a:pt x="181922" y="53301"/>
                  </a:lnTo>
                  <a:cubicBezTo>
                    <a:pt x="186325" y="48898"/>
                    <a:pt x="189751" y="43939"/>
                    <a:pt x="192262" y="38655"/>
                  </a:cubicBezTo>
                  <a:cubicBezTo>
                    <a:pt x="167275" y="14712"/>
                    <a:pt x="133383" y="0"/>
                    <a:pt x="96132" y="0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9"/>
            <p:cNvSpPr/>
            <p:nvPr/>
          </p:nvSpPr>
          <p:spPr>
            <a:xfrm>
              <a:off x="1708450" y="2089300"/>
              <a:ext cx="4183525" cy="1233850"/>
            </a:xfrm>
            <a:custGeom>
              <a:rect b="b" l="l" r="r" t="t"/>
              <a:pathLst>
                <a:path extrusionOk="0" h="49354" w="167341">
                  <a:moveTo>
                    <a:pt x="83671" y="0"/>
                  </a:moveTo>
                  <a:cubicBezTo>
                    <a:pt x="51051" y="0"/>
                    <a:pt x="21432" y="13276"/>
                    <a:pt x="1" y="34708"/>
                  </a:cubicBezTo>
                  <a:lnTo>
                    <a:pt x="8873" y="43580"/>
                  </a:lnTo>
                  <a:lnTo>
                    <a:pt x="14647" y="49354"/>
                  </a:lnTo>
                  <a:cubicBezTo>
                    <a:pt x="32327" y="31674"/>
                    <a:pt x="56759" y="20714"/>
                    <a:pt x="83671" y="20714"/>
                  </a:cubicBezTo>
                  <a:cubicBezTo>
                    <a:pt x="110615" y="20714"/>
                    <a:pt x="135014" y="31674"/>
                    <a:pt x="152694" y="49354"/>
                  </a:cubicBezTo>
                  <a:lnTo>
                    <a:pt x="167341" y="34708"/>
                  </a:lnTo>
                  <a:cubicBezTo>
                    <a:pt x="145909" y="13276"/>
                    <a:pt x="116323" y="0"/>
                    <a:pt x="83671" y="0"/>
                  </a:cubicBezTo>
                  <a:close/>
                </a:path>
              </a:pathLst>
            </a:custGeom>
            <a:solidFill>
              <a:srgbClr val="FFC63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9"/>
            <p:cNvSpPr/>
            <p:nvPr/>
          </p:nvSpPr>
          <p:spPr>
            <a:xfrm>
              <a:off x="2074600" y="2607125"/>
              <a:ext cx="3451225" cy="1082200"/>
            </a:xfrm>
            <a:custGeom>
              <a:rect b="b" l="l" r="r" t="t"/>
              <a:pathLst>
                <a:path extrusionOk="0" h="43288" w="138049">
                  <a:moveTo>
                    <a:pt x="69025" y="1"/>
                  </a:moveTo>
                  <a:cubicBezTo>
                    <a:pt x="42113" y="1"/>
                    <a:pt x="17681" y="10961"/>
                    <a:pt x="1" y="28641"/>
                  </a:cubicBezTo>
                  <a:lnTo>
                    <a:pt x="14647" y="43287"/>
                  </a:lnTo>
                  <a:cubicBezTo>
                    <a:pt x="28576" y="29359"/>
                    <a:pt x="47822" y="20714"/>
                    <a:pt x="69025" y="20714"/>
                  </a:cubicBezTo>
                  <a:cubicBezTo>
                    <a:pt x="90227" y="20714"/>
                    <a:pt x="109473" y="29359"/>
                    <a:pt x="123402" y="43287"/>
                  </a:cubicBezTo>
                  <a:lnTo>
                    <a:pt x="138048" y="28641"/>
                  </a:lnTo>
                  <a:cubicBezTo>
                    <a:pt x="120368" y="10961"/>
                    <a:pt x="95969" y="1"/>
                    <a:pt x="69025" y="1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9"/>
            <p:cNvSpPr/>
            <p:nvPr/>
          </p:nvSpPr>
          <p:spPr>
            <a:xfrm>
              <a:off x="2806925" y="3642800"/>
              <a:ext cx="1986575" cy="778025"/>
            </a:xfrm>
            <a:custGeom>
              <a:rect b="b" l="l" r="r" t="t"/>
              <a:pathLst>
                <a:path extrusionOk="0" h="31121" w="79463">
                  <a:moveTo>
                    <a:pt x="39732" y="1"/>
                  </a:moveTo>
                  <a:cubicBezTo>
                    <a:pt x="24237" y="1"/>
                    <a:pt x="10178" y="6329"/>
                    <a:pt x="1" y="16507"/>
                  </a:cubicBezTo>
                  <a:lnTo>
                    <a:pt x="14647" y="31120"/>
                  </a:lnTo>
                  <a:cubicBezTo>
                    <a:pt x="21073" y="24694"/>
                    <a:pt x="29946" y="20747"/>
                    <a:pt x="39732" y="20747"/>
                  </a:cubicBezTo>
                  <a:cubicBezTo>
                    <a:pt x="49550" y="20747"/>
                    <a:pt x="58423" y="24694"/>
                    <a:pt x="64849" y="31120"/>
                  </a:cubicBezTo>
                  <a:lnTo>
                    <a:pt x="79463" y="16507"/>
                  </a:lnTo>
                  <a:cubicBezTo>
                    <a:pt x="69285" y="6329"/>
                    <a:pt x="55226" y="1"/>
                    <a:pt x="39732" y="1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9"/>
            <p:cNvSpPr/>
            <p:nvPr/>
          </p:nvSpPr>
          <p:spPr>
            <a:xfrm>
              <a:off x="1190625" y="569200"/>
              <a:ext cx="5246925" cy="4557025"/>
            </a:xfrm>
            <a:custGeom>
              <a:rect b="b" l="l" r="r" t="t"/>
              <a:pathLst>
                <a:path extrusionOk="0" h="182281" w="209877">
                  <a:moveTo>
                    <a:pt x="55991" y="6232"/>
                  </a:moveTo>
                  <a:cubicBezTo>
                    <a:pt x="67031" y="6232"/>
                    <a:pt x="78071" y="9874"/>
                    <a:pt x="87128" y="17159"/>
                  </a:cubicBezTo>
                  <a:cubicBezTo>
                    <a:pt x="57868" y="20225"/>
                    <a:pt x="30304" y="31087"/>
                    <a:pt x="6720" y="48833"/>
                  </a:cubicBezTo>
                  <a:lnTo>
                    <a:pt x="6720" y="48833"/>
                  </a:lnTo>
                  <a:cubicBezTo>
                    <a:pt x="8253" y="38264"/>
                    <a:pt x="13113" y="28478"/>
                    <a:pt x="20811" y="20780"/>
                  </a:cubicBezTo>
                  <a:cubicBezTo>
                    <a:pt x="30510" y="11081"/>
                    <a:pt x="43251" y="6232"/>
                    <a:pt x="55991" y="6232"/>
                  </a:cubicBezTo>
                  <a:close/>
                  <a:moveTo>
                    <a:pt x="115507" y="22867"/>
                  </a:moveTo>
                  <a:cubicBezTo>
                    <a:pt x="147474" y="25118"/>
                    <a:pt x="177485" y="36926"/>
                    <a:pt x="202537" y="57085"/>
                  </a:cubicBezTo>
                  <a:cubicBezTo>
                    <a:pt x="202504" y="58945"/>
                    <a:pt x="202374" y="60804"/>
                    <a:pt x="202113" y="62663"/>
                  </a:cubicBezTo>
                  <a:cubicBezTo>
                    <a:pt x="201623" y="66415"/>
                    <a:pt x="200677" y="70003"/>
                    <a:pt x="199405" y="73461"/>
                  </a:cubicBezTo>
                  <a:cubicBezTo>
                    <a:pt x="187140" y="62402"/>
                    <a:pt x="173211" y="53660"/>
                    <a:pt x="157945" y="47430"/>
                  </a:cubicBezTo>
                  <a:cubicBezTo>
                    <a:pt x="157561" y="47273"/>
                    <a:pt x="157164" y="47199"/>
                    <a:pt x="156773" y="47199"/>
                  </a:cubicBezTo>
                  <a:cubicBezTo>
                    <a:pt x="155538" y="47199"/>
                    <a:pt x="154371" y="47937"/>
                    <a:pt x="153901" y="49126"/>
                  </a:cubicBezTo>
                  <a:cubicBezTo>
                    <a:pt x="153248" y="50725"/>
                    <a:pt x="153998" y="52551"/>
                    <a:pt x="155597" y="53204"/>
                  </a:cubicBezTo>
                  <a:cubicBezTo>
                    <a:pt x="170798" y="59401"/>
                    <a:pt x="184628" y="68209"/>
                    <a:pt x="196730" y="79430"/>
                  </a:cubicBezTo>
                  <a:cubicBezTo>
                    <a:pt x="194447" y="83703"/>
                    <a:pt x="191544" y="87618"/>
                    <a:pt x="188021" y="91141"/>
                  </a:cubicBezTo>
                  <a:cubicBezTo>
                    <a:pt x="165317" y="69546"/>
                    <a:pt x="135764" y="57673"/>
                    <a:pt x="104384" y="57673"/>
                  </a:cubicBezTo>
                  <a:cubicBezTo>
                    <a:pt x="73036" y="57673"/>
                    <a:pt x="43450" y="69546"/>
                    <a:pt x="20746" y="91141"/>
                  </a:cubicBezTo>
                  <a:cubicBezTo>
                    <a:pt x="17256" y="87618"/>
                    <a:pt x="14320" y="83671"/>
                    <a:pt x="12069" y="79430"/>
                  </a:cubicBezTo>
                  <a:cubicBezTo>
                    <a:pt x="37285" y="56042"/>
                    <a:pt x="69970" y="43189"/>
                    <a:pt x="104384" y="43189"/>
                  </a:cubicBezTo>
                  <a:cubicBezTo>
                    <a:pt x="118508" y="43189"/>
                    <a:pt x="132437" y="45342"/>
                    <a:pt x="145778" y="49615"/>
                  </a:cubicBezTo>
                  <a:cubicBezTo>
                    <a:pt x="146095" y="49717"/>
                    <a:pt x="146417" y="49765"/>
                    <a:pt x="146734" y="49765"/>
                  </a:cubicBezTo>
                  <a:cubicBezTo>
                    <a:pt x="148047" y="49765"/>
                    <a:pt x="149272" y="48933"/>
                    <a:pt x="149693" y="47593"/>
                  </a:cubicBezTo>
                  <a:cubicBezTo>
                    <a:pt x="150214" y="45962"/>
                    <a:pt x="149301" y="44233"/>
                    <a:pt x="147670" y="43711"/>
                  </a:cubicBezTo>
                  <a:cubicBezTo>
                    <a:pt x="133709" y="39242"/>
                    <a:pt x="119160" y="36959"/>
                    <a:pt x="104384" y="36959"/>
                  </a:cubicBezTo>
                  <a:cubicBezTo>
                    <a:pt x="69089" y="36959"/>
                    <a:pt x="35523" y="49909"/>
                    <a:pt x="9362" y="73461"/>
                  </a:cubicBezTo>
                  <a:cubicBezTo>
                    <a:pt x="7437" y="68307"/>
                    <a:pt x="6361" y="62794"/>
                    <a:pt x="6230" y="57118"/>
                  </a:cubicBezTo>
                  <a:cubicBezTo>
                    <a:pt x="31250" y="36926"/>
                    <a:pt x="61293" y="25118"/>
                    <a:pt x="93260" y="22867"/>
                  </a:cubicBezTo>
                  <a:lnTo>
                    <a:pt x="102198" y="31805"/>
                  </a:lnTo>
                  <a:cubicBezTo>
                    <a:pt x="102785" y="32360"/>
                    <a:pt x="103568" y="32718"/>
                    <a:pt x="104384" y="32718"/>
                  </a:cubicBezTo>
                  <a:cubicBezTo>
                    <a:pt x="105199" y="32718"/>
                    <a:pt x="106015" y="32360"/>
                    <a:pt x="106569" y="31805"/>
                  </a:cubicBezTo>
                  <a:lnTo>
                    <a:pt x="115507" y="22867"/>
                  </a:lnTo>
                  <a:close/>
                  <a:moveTo>
                    <a:pt x="104384" y="63903"/>
                  </a:moveTo>
                  <a:cubicBezTo>
                    <a:pt x="134100" y="63903"/>
                    <a:pt x="162121" y="75124"/>
                    <a:pt x="183617" y="95544"/>
                  </a:cubicBezTo>
                  <a:lnTo>
                    <a:pt x="173375" y="105787"/>
                  </a:lnTo>
                  <a:cubicBezTo>
                    <a:pt x="154586" y="88107"/>
                    <a:pt x="130219" y="78419"/>
                    <a:pt x="104384" y="78419"/>
                  </a:cubicBezTo>
                  <a:cubicBezTo>
                    <a:pt x="88008" y="78419"/>
                    <a:pt x="71764" y="82431"/>
                    <a:pt x="57346" y="90064"/>
                  </a:cubicBezTo>
                  <a:cubicBezTo>
                    <a:pt x="55845" y="90880"/>
                    <a:pt x="55258" y="92772"/>
                    <a:pt x="56074" y="94272"/>
                  </a:cubicBezTo>
                  <a:cubicBezTo>
                    <a:pt x="56618" y="95337"/>
                    <a:pt x="57697" y="95930"/>
                    <a:pt x="58808" y="95930"/>
                  </a:cubicBezTo>
                  <a:cubicBezTo>
                    <a:pt x="59297" y="95930"/>
                    <a:pt x="59791" y="95816"/>
                    <a:pt x="60249" y="95577"/>
                  </a:cubicBezTo>
                  <a:cubicBezTo>
                    <a:pt x="73786" y="88400"/>
                    <a:pt x="89020" y="84617"/>
                    <a:pt x="104384" y="84617"/>
                  </a:cubicBezTo>
                  <a:cubicBezTo>
                    <a:pt x="128555" y="84617"/>
                    <a:pt x="151389" y="93685"/>
                    <a:pt x="168971" y="110191"/>
                  </a:cubicBezTo>
                  <a:lnTo>
                    <a:pt x="158728" y="120433"/>
                  </a:lnTo>
                  <a:cubicBezTo>
                    <a:pt x="143886" y="106668"/>
                    <a:pt x="124706" y="99132"/>
                    <a:pt x="104384" y="99132"/>
                  </a:cubicBezTo>
                  <a:cubicBezTo>
                    <a:pt x="84061" y="99132"/>
                    <a:pt x="64914" y="106668"/>
                    <a:pt x="50071" y="120433"/>
                  </a:cubicBezTo>
                  <a:lnTo>
                    <a:pt x="39796" y="110191"/>
                  </a:lnTo>
                  <a:cubicBezTo>
                    <a:pt x="43776" y="106472"/>
                    <a:pt x="48049" y="103079"/>
                    <a:pt x="52583" y="100111"/>
                  </a:cubicBezTo>
                  <a:cubicBezTo>
                    <a:pt x="54018" y="99165"/>
                    <a:pt x="54410" y="97240"/>
                    <a:pt x="53464" y="95805"/>
                  </a:cubicBezTo>
                  <a:cubicBezTo>
                    <a:pt x="52867" y="94899"/>
                    <a:pt x="51879" y="94409"/>
                    <a:pt x="50871" y="94409"/>
                  </a:cubicBezTo>
                  <a:cubicBezTo>
                    <a:pt x="50283" y="94409"/>
                    <a:pt x="49687" y="94576"/>
                    <a:pt x="49158" y="94924"/>
                  </a:cubicBezTo>
                  <a:cubicBezTo>
                    <a:pt x="44298" y="98121"/>
                    <a:pt x="39666" y="101775"/>
                    <a:pt x="35393" y="105787"/>
                  </a:cubicBezTo>
                  <a:lnTo>
                    <a:pt x="25150" y="95544"/>
                  </a:lnTo>
                  <a:cubicBezTo>
                    <a:pt x="46679" y="75124"/>
                    <a:pt x="74699" y="63903"/>
                    <a:pt x="104384" y="63903"/>
                  </a:cubicBezTo>
                  <a:close/>
                  <a:moveTo>
                    <a:pt x="104384" y="105330"/>
                  </a:moveTo>
                  <a:cubicBezTo>
                    <a:pt x="123042" y="105330"/>
                    <a:pt x="140657" y="112246"/>
                    <a:pt x="154325" y="124837"/>
                  </a:cubicBezTo>
                  <a:lnTo>
                    <a:pt x="144049" y="135112"/>
                  </a:lnTo>
                  <a:cubicBezTo>
                    <a:pt x="133154" y="125261"/>
                    <a:pt x="119160" y="119846"/>
                    <a:pt x="104384" y="119846"/>
                  </a:cubicBezTo>
                  <a:cubicBezTo>
                    <a:pt x="89607" y="119846"/>
                    <a:pt x="75645" y="125261"/>
                    <a:pt x="64718" y="135112"/>
                  </a:cubicBezTo>
                  <a:lnTo>
                    <a:pt x="54443" y="124837"/>
                  </a:lnTo>
                  <a:cubicBezTo>
                    <a:pt x="68110" y="112246"/>
                    <a:pt x="85725" y="105330"/>
                    <a:pt x="104384" y="105330"/>
                  </a:cubicBezTo>
                  <a:close/>
                  <a:moveTo>
                    <a:pt x="104384" y="126076"/>
                  </a:moveTo>
                  <a:cubicBezTo>
                    <a:pt x="117497" y="126076"/>
                    <a:pt x="129925" y="130806"/>
                    <a:pt x="139646" y="139516"/>
                  </a:cubicBezTo>
                  <a:lnTo>
                    <a:pt x="129403" y="149758"/>
                  </a:lnTo>
                  <a:cubicBezTo>
                    <a:pt x="122422" y="143822"/>
                    <a:pt x="113648" y="140560"/>
                    <a:pt x="104384" y="140560"/>
                  </a:cubicBezTo>
                  <a:cubicBezTo>
                    <a:pt x="95120" y="140560"/>
                    <a:pt x="86345" y="143822"/>
                    <a:pt x="79364" y="149758"/>
                  </a:cubicBezTo>
                  <a:lnTo>
                    <a:pt x="69121" y="139516"/>
                  </a:lnTo>
                  <a:cubicBezTo>
                    <a:pt x="78842" y="130806"/>
                    <a:pt x="91270" y="126076"/>
                    <a:pt x="104384" y="126076"/>
                  </a:cubicBezTo>
                  <a:close/>
                  <a:moveTo>
                    <a:pt x="104384" y="146790"/>
                  </a:moveTo>
                  <a:cubicBezTo>
                    <a:pt x="111984" y="146790"/>
                    <a:pt x="119193" y="149400"/>
                    <a:pt x="124999" y="154195"/>
                  </a:cubicBezTo>
                  <a:lnTo>
                    <a:pt x="104384" y="174778"/>
                  </a:lnTo>
                  <a:lnTo>
                    <a:pt x="83800" y="154195"/>
                  </a:lnTo>
                  <a:cubicBezTo>
                    <a:pt x="89574" y="149400"/>
                    <a:pt x="96783" y="146790"/>
                    <a:pt x="104384" y="146790"/>
                  </a:cubicBezTo>
                  <a:close/>
                  <a:moveTo>
                    <a:pt x="152791" y="1"/>
                  </a:moveTo>
                  <a:cubicBezTo>
                    <a:pt x="137819" y="1"/>
                    <a:pt x="123760" y="5807"/>
                    <a:pt x="113191" y="16408"/>
                  </a:cubicBezTo>
                  <a:lnTo>
                    <a:pt x="104384" y="25183"/>
                  </a:lnTo>
                  <a:lnTo>
                    <a:pt x="95576" y="16408"/>
                  </a:lnTo>
                  <a:cubicBezTo>
                    <a:pt x="84665" y="5481"/>
                    <a:pt x="70328" y="17"/>
                    <a:pt x="55992" y="17"/>
                  </a:cubicBezTo>
                  <a:cubicBezTo>
                    <a:pt x="41656" y="17"/>
                    <a:pt x="27319" y="5481"/>
                    <a:pt x="16408" y="16408"/>
                  </a:cubicBezTo>
                  <a:cubicBezTo>
                    <a:pt x="5839" y="26977"/>
                    <a:pt x="0" y="41036"/>
                    <a:pt x="0" y="55976"/>
                  </a:cubicBezTo>
                  <a:cubicBezTo>
                    <a:pt x="0" y="70949"/>
                    <a:pt x="5839" y="85008"/>
                    <a:pt x="16408" y="95577"/>
                  </a:cubicBezTo>
                  <a:lnTo>
                    <a:pt x="102198" y="181367"/>
                  </a:lnTo>
                  <a:cubicBezTo>
                    <a:pt x="102785" y="181954"/>
                    <a:pt x="103568" y="182280"/>
                    <a:pt x="104384" y="182280"/>
                  </a:cubicBezTo>
                  <a:cubicBezTo>
                    <a:pt x="105199" y="182280"/>
                    <a:pt x="106015" y="181954"/>
                    <a:pt x="106569" y="181367"/>
                  </a:cubicBezTo>
                  <a:lnTo>
                    <a:pt x="192359" y="95577"/>
                  </a:lnTo>
                  <a:cubicBezTo>
                    <a:pt x="201134" y="86835"/>
                    <a:pt x="206614" y="75744"/>
                    <a:pt x="208278" y="63479"/>
                  </a:cubicBezTo>
                  <a:cubicBezTo>
                    <a:pt x="209876" y="51638"/>
                    <a:pt x="207593" y="39405"/>
                    <a:pt x="201852" y="28967"/>
                  </a:cubicBezTo>
                  <a:cubicBezTo>
                    <a:pt x="201274" y="27945"/>
                    <a:pt x="200212" y="27362"/>
                    <a:pt x="199119" y="27362"/>
                  </a:cubicBezTo>
                  <a:cubicBezTo>
                    <a:pt x="198608" y="27362"/>
                    <a:pt x="198090" y="27490"/>
                    <a:pt x="197611" y="27760"/>
                  </a:cubicBezTo>
                  <a:cubicBezTo>
                    <a:pt x="196111" y="28576"/>
                    <a:pt x="195556" y="30468"/>
                    <a:pt x="196404" y="31968"/>
                  </a:cubicBezTo>
                  <a:cubicBezTo>
                    <a:pt x="199275" y="37187"/>
                    <a:pt x="201167" y="42928"/>
                    <a:pt x="202015" y="48833"/>
                  </a:cubicBezTo>
                  <a:cubicBezTo>
                    <a:pt x="178431" y="31087"/>
                    <a:pt x="150899" y="20225"/>
                    <a:pt x="121639" y="17159"/>
                  </a:cubicBezTo>
                  <a:cubicBezTo>
                    <a:pt x="130447" y="10080"/>
                    <a:pt x="141309" y="6198"/>
                    <a:pt x="152791" y="6198"/>
                  </a:cubicBezTo>
                  <a:cubicBezTo>
                    <a:pt x="166068" y="6198"/>
                    <a:pt x="178594" y="11385"/>
                    <a:pt x="187988" y="20780"/>
                  </a:cubicBezTo>
                  <a:cubicBezTo>
                    <a:pt x="189065" y="21889"/>
                    <a:pt x="190141" y="23063"/>
                    <a:pt x="191120" y="24237"/>
                  </a:cubicBezTo>
                  <a:cubicBezTo>
                    <a:pt x="191742" y="24987"/>
                    <a:pt x="192630" y="25368"/>
                    <a:pt x="193521" y="25368"/>
                  </a:cubicBezTo>
                  <a:cubicBezTo>
                    <a:pt x="194219" y="25368"/>
                    <a:pt x="194918" y="25134"/>
                    <a:pt x="195491" y="24661"/>
                  </a:cubicBezTo>
                  <a:cubicBezTo>
                    <a:pt x="196828" y="23552"/>
                    <a:pt x="196991" y="21595"/>
                    <a:pt x="195915" y="20258"/>
                  </a:cubicBezTo>
                  <a:cubicBezTo>
                    <a:pt x="194806" y="18920"/>
                    <a:pt x="193599" y="17648"/>
                    <a:pt x="192359" y="16408"/>
                  </a:cubicBezTo>
                  <a:cubicBezTo>
                    <a:pt x="181791" y="5807"/>
                    <a:pt x="167731" y="1"/>
                    <a:pt x="1527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5" name="Google Shape;355;p29"/>
          <p:cNvGrpSpPr/>
          <p:nvPr/>
        </p:nvGrpSpPr>
        <p:grpSpPr>
          <a:xfrm>
            <a:off x="4101743" y="1751559"/>
            <a:ext cx="442614" cy="473381"/>
            <a:chOff x="1360225" y="238125"/>
            <a:chExt cx="4879975" cy="5219200"/>
          </a:xfrm>
        </p:grpSpPr>
        <p:sp>
          <p:nvSpPr>
            <p:cNvPr id="356" name="Google Shape;356;p29"/>
            <p:cNvSpPr/>
            <p:nvPr/>
          </p:nvSpPr>
          <p:spPr>
            <a:xfrm>
              <a:off x="1436075" y="316400"/>
              <a:ext cx="4725025" cy="5062625"/>
            </a:xfrm>
            <a:custGeom>
              <a:rect b="b" l="l" r="r" t="t"/>
              <a:pathLst>
                <a:path extrusionOk="0" h="202505" w="189001">
                  <a:moveTo>
                    <a:pt x="94500" y="49289"/>
                  </a:moveTo>
                  <a:cubicBezTo>
                    <a:pt x="106570" y="49289"/>
                    <a:pt x="117921" y="54019"/>
                    <a:pt x="126435" y="62533"/>
                  </a:cubicBezTo>
                  <a:cubicBezTo>
                    <a:pt x="144050" y="80148"/>
                    <a:pt x="144050" y="108820"/>
                    <a:pt x="126435" y="126435"/>
                  </a:cubicBezTo>
                  <a:cubicBezTo>
                    <a:pt x="117921" y="134949"/>
                    <a:pt x="106570" y="139646"/>
                    <a:pt x="94500" y="139646"/>
                  </a:cubicBezTo>
                  <a:cubicBezTo>
                    <a:pt x="82431" y="139646"/>
                    <a:pt x="71079" y="134949"/>
                    <a:pt x="62565" y="126435"/>
                  </a:cubicBezTo>
                  <a:cubicBezTo>
                    <a:pt x="54019" y="117889"/>
                    <a:pt x="49322" y="106537"/>
                    <a:pt x="49322" y="94468"/>
                  </a:cubicBezTo>
                  <a:cubicBezTo>
                    <a:pt x="49322" y="82431"/>
                    <a:pt x="54019" y="71079"/>
                    <a:pt x="62565" y="62533"/>
                  </a:cubicBezTo>
                  <a:cubicBezTo>
                    <a:pt x="71079" y="54019"/>
                    <a:pt x="82431" y="49289"/>
                    <a:pt x="94500" y="49289"/>
                  </a:cubicBezTo>
                  <a:close/>
                  <a:moveTo>
                    <a:pt x="1" y="1"/>
                  </a:moveTo>
                  <a:lnTo>
                    <a:pt x="1" y="47462"/>
                  </a:lnTo>
                  <a:lnTo>
                    <a:pt x="12918" y="47462"/>
                  </a:lnTo>
                  <a:lnTo>
                    <a:pt x="12918" y="22019"/>
                  </a:lnTo>
                  <a:lnTo>
                    <a:pt x="31479" y="40580"/>
                  </a:lnTo>
                  <a:lnTo>
                    <a:pt x="17061" y="54998"/>
                  </a:lnTo>
                  <a:lnTo>
                    <a:pt x="26194" y="64099"/>
                  </a:lnTo>
                  <a:lnTo>
                    <a:pt x="40612" y="49713"/>
                  </a:lnTo>
                  <a:lnTo>
                    <a:pt x="49126" y="58227"/>
                  </a:lnTo>
                  <a:cubicBezTo>
                    <a:pt x="40906" y="68502"/>
                    <a:pt x="36437" y="81126"/>
                    <a:pt x="36437" y="94468"/>
                  </a:cubicBezTo>
                  <a:cubicBezTo>
                    <a:pt x="36437" y="109995"/>
                    <a:pt x="42472" y="124576"/>
                    <a:pt x="53432" y="135536"/>
                  </a:cubicBezTo>
                  <a:cubicBezTo>
                    <a:pt x="62859" y="144996"/>
                    <a:pt x="74994" y="150770"/>
                    <a:pt x="88042" y="152205"/>
                  </a:cubicBezTo>
                  <a:lnTo>
                    <a:pt x="88042" y="167862"/>
                  </a:lnTo>
                  <a:lnTo>
                    <a:pt x="66284" y="167862"/>
                  </a:lnTo>
                  <a:lnTo>
                    <a:pt x="66284" y="180747"/>
                  </a:lnTo>
                  <a:lnTo>
                    <a:pt x="88042" y="180747"/>
                  </a:lnTo>
                  <a:lnTo>
                    <a:pt x="88042" y="202505"/>
                  </a:lnTo>
                  <a:lnTo>
                    <a:pt x="100959" y="202505"/>
                  </a:lnTo>
                  <a:lnTo>
                    <a:pt x="100959" y="180747"/>
                  </a:lnTo>
                  <a:lnTo>
                    <a:pt x="122717" y="180747"/>
                  </a:lnTo>
                  <a:lnTo>
                    <a:pt x="122717" y="167862"/>
                  </a:lnTo>
                  <a:lnTo>
                    <a:pt x="100959" y="167862"/>
                  </a:lnTo>
                  <a:lnTo>
                    <a:pt x="100959" y="152205"/>
                  </a:lnTo>
                  <a:cubicBezTo>
                    <a:pt x="114007" y="150770"/>
                    <a:pt x="126142" y="144996"/>
                    <a:pt x="135569" y="135536"/>
                  </a:cubicBezTo>
                  <a:cubicBezTo>
                    <a:pt x="156674" y="114431"/>
                    <a:pt x="158109" y="81028"/>
                    <a:pt x="139875" y="58227"/>
                  </a:cubicBezTo>
                  <a:lnTo>
                    <a:pt x="176083" y="22019"/>
                  </a:lnTo>
                  <a:lnTo>
                    <a:pt x="176083" y="47462"/>
                  </a:lnTo>
                  <a:lnTo>
                    <a:pt x="189000" y="47462"/>
                  </a:lnTo>
                  <a:lnTo>
                    <a:pt x="189000" y="1"/>
                  </a:lnTo>
                  <a:lnTo>
                    <a:pt x="141506" y="1"/>
                  </a:lnTo>
                  <a:lnTo>
                    <a:pt x="141506" y="12885"/>
                  </a:lnTo>
                  <a:lnTo>
                    <a:pt x="166982" y="12885"/>
                  </a:lnTo>
                  <a:lnTo>
                    <a:pt x="130741" y="49126"/>
                  </a:lnTo>
                  <a:cubicBezTo>
                    <a:pt x="120498" y="40873"/>
                    <a:pt x="107842" y="36404"/>
                    <a:pt x="94500" y="36404"/>
                  </a:cubicBezTo>
                  <a:cubicBezTo>
                    <a:pt x="81159" y="36404"/>
                    <a:pt x="68502" y="40873"/>
                    <a:pt x="58260" y="49126"/>
                  </a:cubicBezTo>
                  <a:lnTo>
                    <a:pt x="49713" y="40580"/>
                  </a:lnTo>
                  <a:lnTo>
                    <a:pt x="64131" y="26162"/>
                  </a:lnTo>
                  <a:lnTo>
                    <a:pt x="54998" y="17061"/>
                  </a:lnTo>
                  <a:lnTo>
                    <a:pt x="40612" y="31446"/>
                  </a:lnTo>
                  <a:lnTo>
                    <a:pt x="22019" y="12885"/>
                  </a:lnTo>
                  <a:lnTo>
                    <a:pt x="47495" y="12885"/>
                  </a:lnTo>
                  <a:lnTo>
                    <a:pt x="47495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9"/>
            <p:cNvSpPr/>
            <p:nvPr/>
          </p:nvSpPr>
          <p:spPr>
            <a:xfrm>
              <a:off x="1360225" y="238125"/>
              <a:ext cx="4879975" cy="5219200"/>
            </a:xfrm>
            <a:custGeom>
              <a:rect b="b" l="l" r="r" t="t"/>
              <a:pathLst>
                <a:path extrusionOk="0" h="208768" w="195199">
                  <a:moveTo>
                    <a:pt x="3100" y="0"/>
                  </a:moveTo>
                  <a:cubicBezTo>
                    <a:pt x="1371" y="0"/>
                    <a:pt x="1" y="1403"/>
                    <a:pt x="1" y="3132"/>
                  </a:cubicBezTo>
                  <a:lnTo>
                    <a:pt x="1" y="50593"/>
                  </a:lnTo>
                  <a:cubicBezTo>
                    <a:pt x="1" y="52322"/>
                    <a:pt x="1371" y="53725"/>
                    <a:pt x="3100" y="53725"/>
                  </a:cubicBezTo>
                  <a:lnTo>
                    <a:pt x="16017" y="53725"/>
                  </a:lnTo>
                  <a:cubicBezTo>
                    <a:pt x="17714" y="53725"/>
                    <a:pt x="19116" y="52322"/>
                    <a:pt x="19116" y="50593"/>
                  </a:cubicBezTo>
                  <a:lnTo>
                    <a:pt x="19116" y="32652"/>
                  </a:lnTo>
                  <a:lnTo>
                    <a:pt x="30174" y="43711"/>
                  </a:lnTo>
                  <a:lnTo>
                    <a:pt x="17974" y="55910"/>
                  </a:lnTo>
                  <a:cubicBezTo>
                    <a:pt x="16735" y="57117"/>
                    <a:pt x="16735" y="59107"/>
                    <a:pt x="17974" y="60314"/>
                  </a:cubicBezTo>
                  <a:lnTo>
                    <a:pt x="27075" y="69448"/>
                  </a:lnTo>
                  <a:cubicBezTo>
                    <a:pt x="27663" y="70035"/>
                    <a:pt x="28478" y="70361"/>
                    <a:pt x="29294" y="70361"/>
                  </a:cubicBezTo>
                  <a:cubicBezTo>
                    <a:pt x="30109" y="70361"/>
                    <a:pt x="30925" y="70035"/>
                    <a:pt x="31512" y="69448"/>
                  </a:cubicBezTo>
                  <a:lnTo>
                    <a:pt x="43712" y="57248"/>
                  </a:lnTo>
                  <a:lnTo>
                    <a:pt x="48083" y="61619"/>
                  </a:lnTo>
                  <a:cubicBezTo>
                    <a:pt x="43777" y="67523"/>
                    <a:pt x="40613" y="74047"/>
                    <a:pt x="38655" y="81093"/>
                  </a:cubicBezTo>
                  <a:cubicBezTo>
                    <a:pt x="38199" y="82757"/>
                    <a:pt x="39145" y="84485"/>
                    <a:pt x="40808" y="84942"/>
                  </a:cubicBezTo>
                  <a:cubicBezTo>
                    <a:pt x="41085" y="85018"/>
                    <a:pt x="41364" y="85054"/>
                    <a:pt x="41638" y="85054"/>
                  </a:cubicBezTo>
                  <a:cubicBezTo>
                    <a:pt x="43012" y="85054"/>
                    <a:pt x="44277" y="84144"/>
                    <a:pt x="44658" y="82757"/>
                  </a:cubicBezTo>
                  <a:cubicBezTo>
                    <a:pt x="46647" y="75645"/>
                    <a:pt x="50007" y="69121"/>
                    <a:pt x="54672" y="63315"/>
                  </a:cubicBezTo>
                  <a:cubicBezTo>
                    <a:pt x="55650" y="62076"/>
                    <a:pt x="55553" y="60282"/>
                    <a:pt x="54443" y="59140"/>
                  </a:cubicBezTo>
                  <a:lnTo>
                    <a:pt x="45897" y="50626"/>
                  </a:lnTo>
                  <a:cubicBezTo>
                    <a:pt x="45294" y="50023"/>
                    <a:pt x="44494" y="49721"/>
                    <a:pt x="43695" y="49721"/>
                  </a:cubicBezTo>
                  <a:cubicBezTo>
                    <a:pt x="42896" y="49721"/>
                    <a:pt x="42097" y="50023"/>
                    <a:pt x="41493" y="50626"/>
                  </a:cubicBezTo>
                  <a:lnTo>
                    <a:pt x="29294" y="62826"/>
                  </a:lnTo>
                  <a:lnTo>
                    <a:pt x="24596" y="58129"/>
                  </a:lnTo>
                  <a:lnTo>
                    <a:pt x="36796" y="45929"/>
                  </a:lnTo>
                  <a:cubicBezTo>
                    <a:pt x="38003" y="44689"/>
                    <a:pt x="38003" y="42732"/>
                    <a:pt x="36796" y="41492"/>
                  </a:cubicBezTo>
                  <a:lnTo>
                    <a:pt x="18203" y="22932"/>
                  </a:lnTo>
                  <a:cubicBezTo>
                    <a:pt x="17609" y="22338"/>
                    <a:pt x="16808" y="22011"/>
                    <a:pt x="15989" y="22011"/>
                  </a:cubicBezTo>
                  <a:cubicBezTo>
                    <a:pt x="15593" y="22011"/>
                    <a:pt x="15193" y="22087"/>
                    <a:pt x="14810" y="22247"/>
                  </a:cubicBezTo>
                  <a:cubicBezTo>
                    <a:pt x="13636" y="22736"/>
                    <a:pt x="12886" y="23878"/>
                    <a:pt x="12886" y="25150"/>
                  </a:cubicBezTo>
                  <a:lnTo>
                    <a:pt x="12886" y="47462"/>
                  </a:lnTo>
                  <a:lnTo>
                    <a:pt x="6231" y="47462"/>
                  </a:lnTo>
                  <a:lnTo>
                    <a:pt x="6231" y="6230"/>
                  </a:lnTo>
                  <a:lnTo>
                    <a:pt x="47463" y="6230"/>
                  </a:lnTo>
                  <a:lnTo>
                    <a:pt x="47463" y="12885"/>
                  </a:lnTo>
                  <a:lnTo>
                    <a:pt x="25118" y="12885"/>
                  </a:lnTo>
                  <a:cubicBezTo>
                    <a:pt x="23846" y="12885"/>
                    <a:pt x="22737" y="13668"/>
                    <a:pt x="22248" y="14809"/>
                  </a:cubicBezTo>
                  <a:cubicBezTo>
                    <a:pt x="21758" y="15984"/>
                    <a:pt x="22019" y="17321"/>
                    <a:pt x="22900" y="18235"/>
                  </a:cubicBezTo>
                  <a:lnTo>
                    <a:pt x="41493" y="36795"/>
                  </a:lnTo>
                  <a:cubicBezTo>
                    <a:pt x="42097" y="37399"/>
                    <a:pt x="42896" y="37700"/>
                    <a:pt x="43695" y="37700"/>
                  </a:cubicBezTo>
                  <a:cubicBezTo>
                    <a:pt x="44494" y="37700"/>
                    <a:pt x="45294" y="37399"/>
                    <a:pt x="45897" y="36795"/>
                  </a:cubicBezTo>
                  <a:lnTo>
                    <a:pt x="58097" y="24595"/>
                  </a:lnTo>
                  <a:lnTo>
                    <a:pt x="62794" y="29293"/>
                  </a:lnTo>
                  <a:lnTo>
                    <a:pt x="50594" y="41492"/>
                  </a:lnTo>
                  <a:cubicBezTo>
                    <a:pt x="49387" y="42732"/>
                    <a:pt x="49387" y="44689"/>
                    <a:pt x="50594" y="45929"/>
                  </a:cubicBezTo>
                  <a:lnTo>
                    <a:pt x="59141" y="54443"/>
                  </a:lnTo>
                  <a:cubicBezTo>
                    <a:pt x="59737" y="55057"/>
                    <a:pt x="60532" y="55369"/>
                    <a:pt x="61332" y="55369"/>
                  </a:cubicBezTo>
                  <a:cubicBezTo>
                    <a:pt x="62019" y="55369"/>
                    <a:pt x="62711" y="55138"/>
                    <a:pt x="63283" y="54671"/>
                  </a:cubicBezTo>
                  <a:cubicBezTo>
                    <a:pt x="73102" y="46810"/>
                    <a:pt x="84943" y="42667"/>
                    <a:pt x="97600" y="42667"/>
                  </a:cubicBezTo>
                  <a:cubicBezTo>
                    <a:pt x="110256" y="42667"/>
                    <a:pt x="122097" y="46810"/>
                    <a:pt x="131916" y="54671"/>
                  </a:cubicBezTo>
                  <a:cubicBezTo>
                    <a:pt x="132489" y="55138"/>
                    <a:pt x="133173" y="55369"/>
                    <a:pt x="133856" y="55369"/>
                  </a:cubicBezTo>
                  <a:cubicBezTo>
                    <a:pt x="134651" y="55369"/>
                    <a:pt x="135444" y="55057"/>
                    <a:pt x="136058" y="54443"/>
                  </a:cubicBezTo>
                  <a:lnTo>
                    <a:pt x="172299" y="18235"/>
                  </a:lnTo>
                  <a:cubicBezTo>
                    <a:pt x="173180" y="17321"/>
                    <a:pt x="173441" y="15984"/>
                    <a:pt x="172951" y="14809"/>
                  </a:cubicBezTo>
                  <a:cubicBezTo>
                    <a:pt x="172462" y="13668"/>
                    <a:pt x="171353" y="12885"/>
                    <a:pt x="170081" y="12885"/>
                  </a:cubicBezTo>
                  <a:lnTo>
                    <a:pt x="147736" y="12885"/>
                  </a:lnTo>
                  <a:lnTo>
                    <a:pt x="147736" y="6230"/>
                  </a:lnTo>
                  <a:lnTo>
                    <a:pt x="188968" y="6230"/>
                  </a:lnTo>
                  <a:lnTo>
                    <a:pt x="188968" y="47462"/>
                  </a:lnTo>
                  <a:lnTo>
                    <a:pt x="182313" y="47462"/>
                  </a:lnTo>
                  <a:lnTo>
                    <a:pt x="182313" y="25150"/>
                  </a:lnTo>
                  <a:cubicBezTo>
                    <a:pt x="182313" y="23878"/>
                    <a:pt x="181563" y="22736"/>
                    <a:pt x="180389" y="22247"/>
                  </a:cubicBezTo>
                  <a:cubicBezTo>
                    <a:pt x="180006" y="22087"/>
                    <a:pt x="179606" y="22011"/>
                    <a:pt x="179211" y="22011"/>
                  </a:cubicBezTo>
                  <a:cubicBezTo>
                    <a:pt x="178392" y="22011"/>
                    <a:pt x="177590" y="22338"/>
                    <a:pt x="176996" y="22932"/>
                  </a:cubicBezTo>
                  <a:lnTo>
                    <a:pt x="140756" y="59172"/>
                  </a:lnTo>
                  <a:cubicBezTo>
                    <a:pt x="139647" y="60282"/>
                    <a:pt x="139549" y="62076"/>
                    <a:pt x="140527" y="63315"/>
                  </a:cubicBezTo>
                  <a:cubicBezTo>
                    <a:pt x="148911" y="73786"/>
                    <a:pt x="153151" y="86997"/>
                    <a:pt x="152434" y="100502"/>
                  </a:cubicBezTo>
                  <a:cubicBezTo>
                    <a:pt x="151749" y="114072"/>
                    <a:pt x="146073" y="126859"/>
                    <a:pt x="136450" y="136482"/>
                  </a:cubicBezTo>
                  <a:cubicBezTo>
                    <a:pt x="127512" y="145419"/>
                    <a:pt x="116193" y="150867"/>
                    <a:pt x="103699" y="152237"/>
                  </a:cubicBezTo>
                  <a:cubicBezTo>
                    <a:pt x="102134" y="152400"/>
                    <a:pt x="100927" y="153737"/>
                    <a:pt x="100927" y="155336"/>
                  </a:cubicBezTo>
                  <a:lnTo>
                    <a:pt x="100927" y="170993"/>
                  </a:lnTo>
                  <a:cubicBezTo>
                    <a:pt x="100927" y="172722"/>
                    <a:pt x="102329" y="174125"/>
                    <a:pt x="104058" y="174125"/>
                  </a:cubicBezTo>
                  <a:lnTo>
                    <a:pt x="122684" y="174125"/>
                  </a:lnTo>
                  <a:lnTo>
                    <a:pt x="122684" y="180779"/>
                  </a:lnTo>
                  <a:lnTo>
                    <a:pt x="104058" y="180779"/>
                  </a:lnTo>
                  <a:cubicBezTo>
                    <a:pt x="102329" y="180779"/>
                    <a:pt x="100927" y="182182"/>
                    <a:pt x="100927" y="183878"/>
                  </a:cubicBezTo>
                  <a:lnTo>
                    <a:pt x="100927" y="202537"/>
                  </a:lnTo>
                  <a:lnTo>
                    <a:pt x="94272" y="202537"/>
                  </a:lnTo>
                  <a:lnTo>
                    <a:pt x="94272" y="183878"/>
                  </a:lnTo>
                  <a:cubicBezTo>
                    <a:pt x="94272" y="182182"/>
                    <a:pt x="92870" y="180779"/>
                    <a:pt x="91141" y="180779"/>
                  </a:cubicBezTo>
                  <a:lnTo>
                    <a:pt x="72515" y="180779"/>
                  </a:lnTo>
                  <a:lnTo>
                    <a:pt x="72515" y="174125"/>
                  </a:lnTo>
                  <a:lnTo>
                    <a:pt x="91141" y="174125"/>
                  </a:lnTo>
                  <a:cubicBezTo>
                    <a:pt x="92870" y="174125"/>
                    <a:pt x="94272" y="172722"/>
                    <a:pt x="94272" y="170993"/>
                  </a:cubicBezTo>
                  <a:lnTo>
                    <a:pt x="94272" y="155336"/>
                  </a:lnTo>
                  <a:cubicBezTo>
                    <a:pt x="94272" y="153737"/>
                    <a:pt x="93065" y="152400"/>
                    <a:pt x="91500" y="152237"/>
                  </a:cubicBezTo>
                  <a:cubicBezTo>
                    <a:pt x="79006" y="150867"/>
                    <a:pt x="67687" y="145419"/>
                    <a:pt x="58749" y="136482"/>
                  </a:cubicBezTo>
                  <a:cubicBezTo>
                    <a:pt x="48376" y="126076"/>
                    <a:pt x="42635" y="112278"/>
                    <a:pt x="42635" y="97599"/>
                  </a:cubicBezTo>
                  <a:cubicBezTo>
                    <a:pt x="42635" y="95511"/>
                    <a:pt x="42766" y="93391"/>
                    <a:pt x="42994" y="91336"/>
                  </a:cubicBezTo>
                  <a:cubicBezTo>
                    <a:pt x="43190" y="89607"/>
                    <a:pt x="41950" y="88074"/>
                    <a:pt x="40254" y="87878"/>
                  </a:cubicBezTo>
                  <a:cubicBezTo>
                    <a:pt x="40133" y="87864"/>
                    <a:pt x="40013" y="87858"/>
                    <a:pt x="39895" y="87858"/>
                  </a:cubicBezTo>
                  <a:cubicBezTo>
                    <a:pt x="38317" y="87858"/>
                    <a:pt x="36978" y="89040"/>
                    <a:pt x="36796" y="90618"/>
                  </a:cubicBezTo>
                  <a:cubicBezTo>
                    <a:pt x="36535" y="92934"/>
                    <a:pt x="36405" y="95283"/>
                    <a:pt x="36405" y="97599"/>
                  </a:cubicBezTo>
                  <a:cubicBezTo>
                    <a:pt x="36405" y="113974"/>
                    <a:pt x="42766" y="129338"/>
                    <a:pt x="54313" y="140885"/>
                  </a:cubicBezTo>
                  <a:cubicBezTo>
                    <a:pt x="63610" y="150182"/>
                    <a:pt x="75222" y="156086"/>
                    <a:pt x="88042" y="158076"/>
                  </a:cubicBezTo>
                  <a:lnTo>
                    <a:pt x="88042" y="167862"/>
                  </a:lnTo>
                  <a:lnTo>
                    <a:pt x="69383" y="167862"/>
                  </a:lnTo>
                  <a:cubicBezTo>
                    <a:pt x="67687" y="167862"/>
                    <a:pt x="66284" y="169264"/>
                    <a:pt x="66284" y="170993"/>
                  </a:cubicBezTo>
                  <a:lnTo>
                    <a:pt x="66284" y="183878"/>
                  </a:lnTo>
                  <a:cubicBezTo>
                    <a:pt x="66284" y="185607"/>
                    <a:pt x="67687" y="187010"/>
                    <a:pt x="69383" y="187010"/>
                  </a:cubicBezTo>
                  <a:lnTo>
                    <a:pt x="88042" y="187010"/>
                  </a:lnTo>
                  <a:lnTo>
                    <a:pt x="88042" y="205636"/>
                  </a:lnTo>
                  <a:cubicBezTo>
                    <a:pt x="88042" y="207364"/>
                    <a:pt x="89412" y="208767"/>
                    <a:pt x="91141" y="208767"/>
                  </a:cubicBezTo>
                  <a:lnTo>
                    <a:pt x="104058" y="208767"/>
                  </a:lnTo>
                  <a:cubicBezTo>
                    <a:pt x="105755" y="208767"/>
                    <a:pt x="107157" y="207364"/>
                    <a:pt x="107157" y="205636"/>
                  </a:cubicBezTo>
                  <a:lnTo>
                    <a:pt x="107157" y="187010"/>
                  </a:lnTo>
                  <a:lnTo>
                    <a:pt x="125816" y="187010"/>
                  </a:lnTo>
                  <a:cubicBezTo>
                    <a:pt x="127512" y="187010"/>
                    <a:pt x="128915" y="185607"/>
                    <a:pt x="128915" y="183878"/>
                  </a:cubicBezTo>
                  <a:lnTo>
                    <a:pt x="128915" y="170993"/>
                  </a:lnTo>
                  <a:cubicBezTo>
                    <a:pt x="128915" y="169264"/>
                    <a:pt x="127512" y="167862"/>
                    <a:pt x="125816" y="167862"/>
                  </a:cubicBezTo>
                  <a:lnTo>
                    <a:pt x="107157" y="167862"/>
                  </a:lnTo>
                  <a:lnTo>
                    <a:pt x="107157" y="158076"/>
                  </a:lnTo>
                  <a:cubicBezTo>
                    <a:pt x="119977" y="156086"/>
                    <a:pt x="131589" y="150182"/>
                    <a:pt x="140886" y="140885"/>
                  </a:cubicBezTo>
                  <a:cubicBezTo>
                    <a:pt x="151585" y="130186"/>
                    <a:pt x="157881" y="115964"/>
                    <a:pt x="158697" y="100795"/>
                  </a:cubicBezTo>
                  <a:cubicBezTo>
                    <a:pt x="159414" y="86736"/>
                    <a:pt x="155304" y="72938"/>
                    <a:pt x="147117" y="61652"/>
                  </a:cubicBezTo>
                  <a:lnTo>
                    <a:pt x="176083" y="32652"/>
                  </a:lnTo>
                  <a:lnTo>
                    <a:pt x="176083" y="50593"/>
                  </a:lnTo>
                  <a:cubicBezTo>
                    <a:pt x="176083" y="52322"/>
                    <a:pt x="177486" y="53725"/>
                    <a:pt x="179182" y="53725"/>
                  </a:cubicBezTo>
                  <a:lnTo>
                    <a:pt x="192099" y="53725"/>
                  </a:lnTo>
                  <a:cubicBezTo>
                    <a:pt x="193828" y="53725"/>
                    <a:pt x="195198" y="52322"/>
                    <a:pt x="195198" y="50593"/>
                  </a:cubicBezTo>
                  <a:lnTo>
                    <a:pt x="195198" y="3132"/>
                  </a:lnTo>
                  <a:cubicBezTo>
                    <a:pt x="195198" y="1403"/>
                    <a:pt x="193828" y="0"/>
                    <a:pt x="192099" y="0"/>
                  </a:cubicBezTo>
                  <a:lnTo>
                    <a:pt x="144605" y="0"/>
                  </a:lnTo>
                  <a:cubicBezTo>
                    <a:pt x="142909" y="0"/>
                    <a:pt x="141506" y="1403"/>
                    <a:pt x="141506" y="3132"/>
                  </a:cubicBezTo>
                  <a:lnTo>
                    <a:pt x="141506" y="16016"/>
                  </a:lnTo>
                  <a:cubicBezTo>
                    <a:pt x="141506" y="17745"/>
                    <a:pt x="142909" y="19148"/>
                    <a:pt x="144605" y="19148"/>
                  </a:cubicBezTo>
                  <a:lnTo>
                    <a:pt x="162546" y="19148"/>
                  </a:lnTo>
                  <a:lnTo>
                    <a:pt x="133579" y="48114"/>
                  </a:lnTo>
                  <a:cubicBezTo>
                    <a:pt x="123108" y="40449"/>
                    <a:pt x="110745" y="36404"/>
                    <a:pt x="97600" y="36404"/>
                  </a:cubicBezTo>
                  <a:cubicBezTo>
                    <a:pt x="84454" y="36404"/>
                    <a:pt x="72091" y="40449"/>
                    <a:pt x="61620" y="48114"/>
                  </a:cubicBezTo>
                  <a:lnTo>
                    <a:pt x="57216" y="43711"/>
                  </a:lnTo>
                  <a:lnTo>
                    <a:pt x="69416" y="31511"/>
                  </a:lnTo>
                  <a:cubicBezTo>
                    <a:pt x="70656" y="30304"/>
                    <a:pt x="70656" y="28314"/>
                    <a:pt x="69416" y="27107"/>
                  </a:cubicBezTo>
                  <a:lnTo>
                    <a:pt x="60315" y="17974"/>
                  </a:lnTo>
                  <a:cubicBezTo>
                    <a:pt x="59728" y="17386"/>
                    <a:pt x="58945" y="17060"/>
                    <a:pt x="58097" y="17060"/>
                  </a:cubicBezTo>
                  <a:cubicBezTo>
                    <a:pt x="57281" y="17060"/>
                    <a:pt x="56499" y="17386"/>
                    <a:pt x="55911" y="17974"/>
                  </a:cubicBezTo>
                  <a:lnTo>
                    <a:pt x="43712" y="30173"/>
                  </a:lnTo>
                  <a:lnTo>
                    <a:pt x="32653" y="19148"/>
                  </a:lnTo>
                  <a:lnTo>
                    <a:pt x="50594" y="19148"/>
                  </a:lnTo>
                  <a:cubicBezTo>
                    <a:pt x="52323" y="19148"/>
                    <a:pt x="53693" y="17745"/>
                    <a:pt x="53693" y="16016"/>
                  </a:cubicBezTo>
                  <a:lnTo>
                    <a:pt x="53693" y="3132"/>
                  </a:lnTo>
                  <a:cubicBezTo>
                    <a:pt x="53693" y="1403"/>
                    <a:pt x="52323" y="0"/>
                    <a:pt x="505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9"/>
            <p:cNvSpPr/>
            <p:nvPr/>
          </p:nvSpPr>
          <p:spPr>
            <a:xfrm>
              <a:off x="2592450" y="1471150"/>
              <a:ext cx="2463650" cy="2414700"/>
            </a:xfrm>
            <a:custGeom>
              <a:rect b="b" l="l" r="r" t="t"/>
              <a:pathLst>
                <a:path extrusionOk="0" h="96588" w="98546">
                  <a:moveTo>
                    <a:pt x="48311" y="0"/>
                  </a:moveTo>
                  <a:cubicBezTo>
                    <a:pt x="35393" y="0"/>
                    <a:pt x="23291" y="5024"/>
                    <a:pt x="14158" y="14125"/>
                  </a:cubicBezTo>
                  <a:cubicBezTo>
                    <a:pt x="5024" y="23258"/>
                    <a:pt x="1" y="35393"/>
                    <a:pt x="1" y="48278"/>
                  </a:cubicBezTo>
                  <a:cubicBezTo>
                    <a:pt x="1" y="61195"/>
                    <a:pt x="5024" y="73330"/>
                    <a:pt x="14158" y="82431"/>
                  </a:cubicBezTo>
                  <a:cubicBezTo>
                    <a:pt x="23291" y="91564"/>
                    <a:pt x="35426" y="96588"/>
                    <a:pt x="48311" y="96588"/>
                  </a:cubicBezTo>
                  <a:cubicBezTo>
                    <a:pt x="61195" y="96588"/>
                    <a:pt x="73330" y="91564"/>
                    <a:pt x="82464" y="82431"/>
                  </a:cubicBezTo>
                  <a:cubicBezTo>
                    <a:pt x="93554" y="71372"/>
                    <a:pt x="98545" y="55519"/>
                    <a:pt x="95870" y="40025"/>
                  </a:cubicBezTo>
                  <a:cubicBezTo>
                    <a:pt x="95608" y="38482"/>
                    <a:pt x="94308" y="37433"/>
                    <a:pt x="92826" y="37433"/>
                  </a:cubicBezTo>
                  <a:cubicBezTo>
                    <a:pt x="92647" y="37433"/>
                    <a:pt x="92465" y="37449"/>
                    <a:pt x="92282" y="37480"/>
                  </a:cubicBezTo>
                  <a:cubicBezTo>
                    <a:pt x="90586" y="37774"/>
                    <a:pt x="89444" y="39372"/>
                    <a:pt x="89738" y="41069"/>
                  </a:cubicBezTo>
                  <a:cubicBezTo>
                    <a:pt x="92054" y="54573"/>
                    <a:pt x="87683" y="68371"/>
                    <a:pt x="78060" y="78027"/>
                  </a:cubicBezTo>
                  <a:cubicBezTo>
                    <a:pt x="70101" y="85986"/>
                    <a:pt x="59532" y="90357"/>
                    <a:pt x="48311" y="90357"/>
                  </a:cubicBezTo>
                  <a:cubicBezTo>
                    <a:pt x="37089" y="90357"/>
                    <a:pt x="26520" y="85986"/>
                    <a:pt x="18561" y="78027"/>
                  </a:cubicBezTo>
                  <a:cubicBezTo>
                    <a:pt x="10635" y="70100"/>
                    <a:pt x="6264" y="59531"/>
                    <a:pt x="6264" y="48278"/>
                  </a:cubicBezTo>
                  <a:cubicBezTo>
                    <a:pt x="6264" y="37056"/>
                    <a:pt x="10635" y="26488"/>
                    <a:pt x="18561" y="18561"/>
                  </a:cubicBezTo>
                  <a:cubicBezTo>
                    <a:pt x="26520" y="10602"/>
                    <a:pt x="37089" y="6231"/>
                    <a:pt x="48311" y="6231"/>
                  </a:cubicBezTo>
                  <a:cubicBezTo>
                    <a:pt x="59532" y="6231"/>
                    <a:pt x="70101" y="10602"/>
                    <a:pt x="78060" y="18561"/>
                  </a:cubicBezTo>
                  <a:cubicBezTo>
                    <a:pt x="81485" y="21986"/>
                    <a:pt x="84258" y="25933"/>
                    <a:pt x="86313" y="30271"/>
                  </a:cubicBezTo>
                  <a:cubicBezTo>
                    <a:pt x="86856" y="31405"/>
                    <a:pt x="87980" y="32077"/>
                    <a:pt x="89154" y="32077"/>
                  </a:cubicBezTo>
                  <a:cubicBezTo>
                    <a:pt x="89601" y="32077"/>
                    <a:pt x="90056" y="31979"/>
                    <a:pt x="90488" y="31772"/>
                  </a:cubicBezTo>
                  <a:cubicBezTo>
                    <a:pt x="92021" y="31022"/>
                    <a:pt x="92706" y="29162"/>
                    <a:pt x="91956" y="27629"/>
                  </a:cubicBezTo>
                  <a:cubicBezTo>
                    <a:pt x="89607" y="22606"/>
                    <a:pt x="86411" y="18072"/>
                    <a:pt x="82464" y="14125"/>
                  </a:cubicBezTo>
                  <a:cubicBezTo>
                    <a:pt x="73330" y="5024"/>
                    <a:pt x="61195" y="0"/>
                    <a:pt x="483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9" name="Google Shape;359;p29"/>
          <p:cNvGrpSpPr/>
          <p:nvPr/>
        </p:nvGrpSpPr>
        <p:grpSpPr>
          <a:xfrm>
            <a:off x="6387574" y="1751759"/>
            <a:ext cx="461377" cy="464509"/>
            <a:chOff x="1190625" y="238125"/>
            <a:chExt cx="5219200" cy="5219200"/>
          </a:xfrm>
        </p:grpSpPr>
        <p:sp>
          <p:nvSpPr>
            <p:cNvPr id="360" name="Google Shape;360;p29"/>
            <p:cNvSpPr/>
            <p:nvPr/>
          </p:nvSpPr>
          <p:spPr>
            <a:xfrm>
              <a:off x="1268075" y="315575"/>
              <a:ext cx="5064275" cy="5064275"/>
            </a:xfrm>
            <a:custGeom>
              <a:rect b="b" l="l" r="r" t="t"/>
              <a:pathLst>
                <a:path extrusionOk="0" h="202571" w="202571">
                  <a:moveTo>
                    <a:pt x="90945" y="21334"/>
                  </a:moveTo>
                  <a:lnTo>
                    <a:pt x="90945" y="97012"/>
                  </a:lnTo>
                  <a:lnTo>
                    <a:pt x="37481" y="150476"/>
                  </a:lnTo>
                  <a:cubicBezTo>
                    <a:pt x="26945" y="136874"/>
                    <a:pt x="20682" y="119781"/>
                    <a:pt x="20682" y="101286"/>
                  </a:cubicBezTo>
                  <a:cubicBezTo>
                    <a:pt x="20682" y="60348"/>
                    <a:pt x="51377" y="26423"/>
                    <a:pt x="90945" y="21334"/>
                  </a:cubicBezTo>
                  <a:close/>
                  <a:moveTo>
                    <a:pt x="111626" y="21334"/>
                  </a:moveTo>
                  <a:cubicBezTo>
                    <a:pt x="151194" y="26423"/>
                    <a:pt x="181889" y="60348"/>
                    <a:pt x="181889" y="101286"/>
                  </a:cubicBezTo>
                  <a:cubicBezTo>
                    <a:pt x="181889" y="119781"/>
                    <a:pt x="175626" y="136874"/>
                    <a:pt x="165090" y="150476"/>
                  </a:cubicBezTo>
                  <a:lnTo>
                    <a:pt x="111626" y="97012"/>
                  </a:lnTo>
                  <a:lnTo>
                    <a:pt x="111626" y="21334"/>
                  </a:lnTo>
                  <a:close/>
                  <a:moveTo>
                    <a:pt x="90945" y="126240"/>
                  </a:moveTo>
                  <a:lnTo>
                    <a:pt x="90945" y="181237"/>
                  </a:lnTo>
                  <a:cubicBezTo>
                    <a:pt x="76429" y="179378"/>
                    <a:pt x="63120" y="173636"/>
                    <a:pt x="52095" y="165090"/>
                  </a:cubicBezTo>
                  <a:lnTo>
                    <a:pt x="90945" y="126240"/>
                  </a:lnTo>
                  <a:close/>
                  <a:moveTo>
                    <a:pt x="111626" y="126240"/>
                  </a:moveTo>
                  <a:lnTo>
                    <a:pt x="150476" y="165090"/>
                  </a:lnTo>
                  <a:cubicBezTo>
                    <a:pt x="139451" y="173636"/>
                    <a:pt x="126142" y="179378"/>
                    <a:pt x="111626" y="181237"/>
                  </a:cubicBezTo>
                  <a:lnTo>
                    <a:pt x="111626" y="126240"/>
                  </a:lnTo>
                  <a:close/>
                  <a:moveTo>
                    <a:pt x="101286" y="1"/>
                  </a:moveTo>
                  <a:cubicBezTo>
                    <a:pt x="45343" y="1"/>
                    <a:pt x="1" y="45342"/>
                    <a:pt x="1" y="101286"/>
                  </a:cubicBezTo>
                  <a:cubicBezTo>
                    <a:pt x="1" y="157229"/>
                    <a:pt x="45343" y="202570"/>
                    <a:pt x="101286" y="202570"/>
                  </a:cubicBezTo>
                  <a:cubicBezTo>
                    <a:pt x="157229" y="202570"/>
                    <a:pt x="202570" y="157229"/>
                    <a:pt x="202570" y="101286"/>
                  </a:cubicBezTo>
                  <a:cubicBezTo>
                    <a:pt x="202570" y="45342"/>
                    <a:pt x="157229" y="1"/>
                    <a:pt x="101286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9"/>
            <p:cNvSpPr/>
            <p:nvPr/>
          </p:nvSpPr>
          <p:spPr>
            <a:xfrm>
              <a:off x="1913150" y="4535775"/>
              <a:ext cx="3774125" cy="844075"/>
            </a:xfrm>
            <a:custGeom>
              <a:rect b="b" l="l" r="r" t="t"/>
              <a:pathLst>
                <a:path extrusionOk="0" h="33763" w="150965">
                  <a:moveTo>
                    <a:pt x="0" y="1"/>
                  </a:moveTo>
                  <a:cubicBezTo>
                    <a:pt x="18528" y="20714"/>
                    <a:pt x="45472" y="33762"/>
                    <a:pt x="75483" y="33762"/>
                  </a:cubicBezTo>
                  <a:cubicBezTo>
                    <a:pt x="105493" y="33762"/>
                    <a:pt x="132437" y="20714"/>
                    <a:pt x="150965" y="1"/>
                  </a:cubicBezTo>
                  <a:lnTo>
                    <a:pt x="119487" y="1"/>
                  </a:lnTo>
                  <a:cubicBezTo>
                    <a:pt x="109538" y="6492"/>
                    <a:pt x="98121" y="10863"/>
                    <a:pt x="85823" y="12429"/>
                  </a:cubicBezTo>
                  <a:lnTo>
                    <a:pt x="85823" y="1"/>
                  </a:lnTo>
                  <a:lnTo>
                    <a:pt x="65142" y="1"/>
                  </a:lnTo>
                  <a:lnTo>
                    <a:pt x="65142" y="12429"/>
                  </a:lnTo>
                  <a:cubicBezTo>
                    <a:pt x="52844" y="10863"/>
                    <a:pt x="41427" y="6492"/>
                    <a:pt x="31511" y="1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9"/>
            <p:cNvSpPr/>
            <p:nvPr/>
          </p:nvSpPr>
          <p:spPr>
            <a:xfrm>
              <a:off x="1412425" y="3691750"/>
              <a:ext cx="1909100" cy="844050"/>
            </a:xfrm>
            <a:custGeom>
              <a:rect b="b" l="l" r="r" t="t"/>
              <a:pathLst>
                <a:path extrusionOk="0" h="33762" w="76364">
                  <a:moveTo>
                    <a:pt x="1" y="0"/>
                  </a:moveTo>
                  <a:cubicBezTo>
                    <a:pt x="4437" y="12591"/>
                    <a:pt x="11287" y="24008"/>
                    <a:pt x="20029" y="33762"/>
                  </a:cubicBezTo>
                  <a:lnTo>
                    <a:pt x="51540" y="33762"/>
                  </a:lnTo>
                  <a:cubicBezTo>
                    <a:pt x="49746" y="32587"/>
                    <a:pt x="48017" y="31348"/>
                    <a:pt x="46321" y="30043"/>
                  </a:cubicBezTo>
                  <a:lnTo>
                    <a:pt x="76364" y="0"/>
                  </a:lnTo>
                  <a:lnTo>
                    <a:pt x="47136" y="0"/>
                  </a:lnTo>
                  <a:lnTo>
                    <a:pt x="31707" y="15429"/>
                  </a:lnTo>
                  <a:cubicBezTo>
                    <a:pt x="28021" y="10667"/>
                    <a:pt x="24857" y="5513"/>
                    <a:pt x="22313" y="0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9"/>
            <p:cNvSpPr/>
            <p:nvPr/>
          </p:nvSpPr>
          <p:spPr>
            <a:xfrm>
              <a:off x="3541700" y="3691750"/>
              <a:ext cx="517050" cy="844050"/>
            </a:xfrm>
            <a:custGeom>
              <a:rect b="b" l="l" r="r" t="t"/>
              <a:pathLst>
                <a:path extrusionOk="0" h="33762" w="20682">
                  <a:moveTo>
                    <a:pt x="0" y="0"/>
                  </a:moveTo>
                  <a:lnTo>
                    <a:pt x="0" y="33762"/>
                  </a:lnTo>
                  <a:lnTo>
                    <a:pt x="20681" y="33762"/>
                  </a:lnTo>
                  <a:lnTo>
                    <a:pt x="20681" y="0"/>
                  </a:ln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9"/>
            <p:cNvSpPr/>
            <p:nvPr/>
          </p:nvSpPr>
          <p:spPr>
            <a:xfrm>
              <a:off x="4278900" y="3691750"/>
              <a:ext cx="1909100" cy="844050"/>
            </a:xfrm>
            <a:custGeom>
              <a:rect b="b" l="l" r="r" t="t"/>
              <a:pathLst>
                <a:path extrusionOk="0" h="33762" w="76364">
                  <a:moveTo>
                    <a:pt x="0" y="0"/>
                  </a:moveTo>
                  <a:lnTo>
                    <a:pt x="30043" y="30043"/>
                  </a:lnTo>
                  <a:cubicBezTo>
                    <a:pt x="28380" y="31348"/>
                    <a:pt x="26618" y="32587"/>
                    <a:pt x="24857" y="33762"/>
                  </a:cubicBezTo>
                  <a:lnTo>
                    <a:pt x="56335" y="33762"/>
                  </a:lnTo>
                  <a:cubicBezTo>
                    <a:pt x="65077" y="24008"/>
                    <a:pt x="71927" y="12591"/>
                    <a:pt x="76364" y="0"/>
                  </a:cubicBezTo>
                  <a:lnTo>
                    <a:pt x="54052" y="0"/>
                  </a:lnTo>
                  <a:cubicBezTo>
                    <a:pt x="51507" y="5513"/>
                    <a:pt x="48343" y="10667"/>
                    <a:pt x="44657" y="15429"/>
                  </a:cubicBezTo>
                  <a:lnTo>
                    <a:pt x="29228" y="0"/>
                  </a:ln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9"/>
            <p:cNvSpPr/>
            <p:nvPr/>
          </p:nvSpPr>
          <p:spPr>
            <a:xfrm>
              <a:off x="5630175" y="2847700"/>
              <a:ext cx="702175" cy="844075"/>
            </a:xfrm>
            <a:custGeom>
              <a:rect b="b" l="l" r="r" t="t"/>
              <a:pathLst>
                <a:path extrusionOk="0" h="33763" w="28087">
                  <a:moveTo>
                    <a:pt x="7405" y="1"/>
                  </a:moveTo>
                  <a:cubicBezTo>
                    <a:pt x="7405" y="12037"/>
                    <a:pt x="4763" y="23487"/>
                    <a:pt x="1" y="33762"/>
                  </a:cubicBezTo>
                  <a:lnTo>
                    <a:pt x="22313" y="33762"/>
                  </a:lnTo>
                  <a:cubicBezTo>
                    <a:pt x="26064" y="23193"/>
                    <a:pt x="28086" y="11842"/>
                    <a:pt x="28086" y="1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9"/>
            <p:cNvSpPr/>
            <p:nvPr/>
          </p:nvSpPr>
          <p:spPr>
            <a:xfrm>
              <a:off x="2590825" y="2847700"/>
              <a:ext cx="2418775" cy="844075"/>
            </a:xfrm>
            <a:custGeom>
              <a:rect b="b" l="l" r="r" t="t"/>
              <a:pathLst>
                <a:path extrusionOk="0" h="33763" w="96751">
                  <a:moveTo>
                    <a:pt x="33762" y="1"/>
                  </a:moveTo>
                  <a:lnTo>
                    <a:pt x="0" y="33762"/>
                  </a:lnTo>
                  <a:lnTo>
                    <a:pt x="29228" y="33762"/>
                  </a:lnTo>
                  <a:lnTo>
                    <a:pt x="38035" y="24955"/>
                  </a:lnTo>
                  <a:lnTo>
                    <a:pt x="38035" y="33762"/>
                  </a:lnTo>
                  <a:lnTo>
                    <a:pt x="58716" y="33762"/>
                  </a:lnTo>
                  <a:lnTo>
                    <a:pt x="58716" y="24955"/>
                  </a:lnTo>
                  <a:lnTo>
                    <a:pt x="67523" y="33762"/>
                  </a:lnTo>
                  <a:lnTo>
                    <a:pt x="96751" y="33762"/>
                  </a:lnTo>
                  <a:lnTo>
                    <a:pt x="62989" y="1"/>
                  </a:ln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9"/>
            <p:cNvSpPr/>
            <p:nvPr/>
          </p:nvSpPr>
          <p:spPr>
            <a:xfrm>
              <a:off x="1268075" y="2847700"/>
              <a:ext cx="702175" cy="844075"/>
            </a:xfrm>
            <a:custGeom>
              <a:rect b="b" l="l" r="r" t="t"/>
              <a:pathLst>
                <a:path extrusionOk="0" h="33763" w="28087">
                  <a:moveTo>
                    <a:pt x="1" y="1"/>
                  </a:moveTo>
                  <a:cubicBezTo>
                    <a:pt x="1" y="11842"/>
                    <a:pt x="2023" y="23193"/>
                    <a:pt x="5775" y="33762"/>
                  </a:cubicBezTo>
                  <a:lnTo>
                    <a:pt x="28087" y="33762"/>
                  </a:lnTo>
                  <a:cubicBezTo>
                    <a:pt x="23324" y="23487"/>
                    <a:pt x="20682" y="12037"/>
                    <a:pt x="20682" y="1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9"/>
            <p:cNvSpPr/>
            <p:nvPr/>
          </p:nvSpPr>
          <p:spPr>
            <a:xfrm>
              <a:off x="1268075" y="2003675"/>
              <a:ext cx="702175" cy="844050"/>
            </a:xfrm>
            <a:custGeom>
              <a:rect b="b" l="l" r="r" t="t"/>
              <a:pathLst>
                <a:path extrusionOk="0" h="33762" w="28087">
                  <a:moveTo>
                    <a:pt x="5775" y="0"/>
                  </a:moveTo>
                  <a:cubicBezTo>
                    <a:pt x="2023" y="10569"/>
                    <a:pt x="1" y="21921"/>
                    <a:pt x="1" y="33762"/>
                  </a:cubicBezTo>
                  <a:lnTo>
                    <a:pt x="20682" y="33762"/>
                  </a:lnTo>
                  <a:cubicBezTo>
                    <a:pt x="20682" y="21725"/>
                    <a:pt x="23324" y="10275"/>
                    <a:pt x="28087" y="0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9"/>
            <p:cNvSpPr/>
            <p:nvPr/>
          </p:nvSpPr>
          <p:spPr>
            <a:xfrm>
              <a:off x="3434850" y="2003675"/>
              <a:ext cx="730725" cy="844050"/>
            </a:xfrm>
            <a:custGeom>
              <a:rect b="b" l="l" r="r" t="t"/>
              <a:pathLst>
                <a:path extrusionOk="0" h="33762" w="29229">
                  <a:moveTo>
                    <a:pt x="4274" y="0"/>
                  </a:moveTo>
                  <a:lnTo>
                    <a:pt x="4274" y="29488"/>
                  </a:lnTo>
                  <a:lnTo>
                    <a:pt x="1" y="33762"/>
                  </a:lnTo>
                  <a:lnTo>
                    <a:pt x="29228" y="33762"/>
                  </a:lnTo>
                  <a:lnTo>
                    <a:pt x="24955" y="29488"/>
                  </a:lnTo>
                  <a:lnTo>
                    <a:pt x="24955" y="0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9"/>
            <p:cNvSpPr/>
            <p:nvPr/>
          </p:nvSpPr>
          <p:spPr>
            <a:xfrm>
              <a:off x="5630175" y="2003675"/>
              <a:ext cx="702175" cy="844050"/>
            </a:xfrm>
            <a:custGeom>
              <a:rect b="b" l="l" r="r" t="t"/>
              <a:pathLst>
                <a:path extrusionOk="0" h="33762" w="28087">
                  <a:moveTo>
                    <a:pt x="1" y="0"/>
                  </a:moveTo>
                  <a:cubicBezTo>
                    <a:pt x="4763" y="10275"/>
                    <a:pt x="7405" y="21725"/>
                    <a:pt x="7405" y="33762"/>
                  </a:cubicBezTo>
                  <a:lnTo>
                    <a:pt x="28086" y="33762"/>
                  </a:lnTo>
                  <a:cubicBezTo>
                    <a:pt x="28086" y="21921"/>
                    <a:pt x="26064" y="10569"/>
                    <a:pt x="22313" y="0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9"/>
            <p:cNvSpPr/>
            <p:nvPr/>
          </p:nvSpPr>
          <p:spPr>
            <a:xfrm>
              <a:off x="3541700" y="1159625"/>
              <a:ext cx="517050" cy="844050"/>
            </a:xfrm>
            <a:custGeom>
              <a:rect b="b" l="l" r="r" t="t"/>
              <a:pathLst>
                <a:path extrusionOk="0" h="33762" w="20682">
                  <a:moveTo>
                    <a:pt x="0" y="0"/>
                  </a:moveTo>
                  <a:lnTo>
                    <a:pt x="0" y="33762"/>
                  </a:lnTo>
                  <a:lnTo>
                    <a:pt x="20681" y="33762"/>
                  </a:lnTo>
                  <a:lnTo>
                    <a:pt x="20681" y="0"/>
                  </a:ln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9"/>
            <p:cNvSpPr/>
            <p:nvPr/>
          </p:nvSpPr>
          <p:spPr>
            <a:xfrm>
              <a:off x="1412425" y="1159625"/>
              <a:ext cx="1287700" cy="844050"/>
            </a:xfrm>
            <a:custGeom>
              <a:rect b="b" l="l" r="r" t="t"/>
              <a:pathLst>
                <a:path extrusionOk="0" h="33762" w="51508">
                  <a:moveTo>
                    <a:pt x="20029" y="0"/>
                  </a:moveTo>
                  <a:cubicBezTo>
                    <a:pt x="11287" y="9754"/>
                    <a:pt x="4437" y="21171"/>
                    <a:pt x="1" y="33762"/>
                  </a:cubicBezTo>
                  <a:lnTo>
                    <a:pt x="22313" y="33762"/>
                  </a:lnTo>
                  <a:cubicBezTo>
                    <a:pt x="28706" y="19964"/>
                    <a:pt x="38883" y="8253"/>
                    <a:pt x="51507" y="0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9"/>
            <p:cNvSpPr/>
            <p:nvPr/>
          </p:nvSpPr>
          <p:spPr>
            <a:xfrm>
              <a:off x="4900300" y="1159625"/>
              <a:ext cx="1287700" cy="844050"/>
            </a:xfrm>
            <a:custGeom>
              <a:rect b="b" l="l" r="r" t="t"/>
              <a:pathLst>
                <a:path extrusionOk="0" h="33762" w="51508">
                  <a:moveTo>
                    <a:pt x="1" y="0"/>
                  </a:moveTo>
                  <a:cubicBezTo>
                    <a:pt x="12625" y="8253"/>
                    <a:pt x="22802" y="19964"/>
                    <a:pt x="29196" y="33762"/>
                  </a:cubicBezTo>
                  <a:lnTo>
                    <a:pt x="51508" y="33762"/>
                  </a:lnTo>
                  <a:cubicBezTo>
                    <a:pt x="47071" y="21171"/>
                    <a:pt x="40221" y="9754"/>
                    <a:pt x="31479" y="0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9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6198"/>
                  </a:moveTo>
                  <a:cubicBezTo>
                    <a:pt x="130023" y="6198"/>
                    <a:pt x="154194" y="15984"/>
                    <a:pt x="172592" y="33762"/>
                  </a:cubicBezTo>
                  <a:lnTo>
                    <a:pt x="149301" y="33762"/>
                  </a:lnTo>
                  <a:cubicBezTo>
                    <a:pt x="139222" y="27335"/>
                    <a:pt x="127642" y="22964"/>
                    <a:pt x="115116" y="21366"/>
                  </a:cubicBezTo>
                  <a:cubicBezTo>
                    <a:pt x="114977" y="21345"/>
                    <a:pt x="114838" y="21335"/>
                    <a:pt x="114700" y="21335"/>
                  </a:cubicBezTo>
                  <a:cubicBezTo>
                    <a:pt x="113962" y="21335"/>
                    <a:pt x="113246" y="21622"/>
                    <a:pt x="112669" y="22116"/>
                  </a:cubicBezTo>
                  <a:cubicBezTo>
                    <a:pt x="112017" y="22703"/>
                    <a:pt x="111625" y="23552"/>
                    <a:pt x="111625" y="24432"/>
                  </a:cubicBezTo>
                  <a:lnTo>
                    <a:pt x="111625" y="33762"/>
                  </a:lnTo>
                  <a:lnTo>
                    <a:pt x="97142" y="33762"/>
                  </a:lnTo>
                  <a:lnTo>
                    <a:pt x="97142" y="24432"/>
                  </a:lnTo>
                  <a:cubicBezTo>
                    <a:pt x="97142" y="23552"/>
                    <a:pt x="96751" y="22703"/>
                    <a:pt x="96098" y="22116"/>
                  </a:cubicBezTo>
                  <a:cubicBezTo>
                    <a:pt x="95521" y="21622"/>
                    <a:pt x="94805" y="21335"/>
                    <a:pt x="94067" y="21335"/>
                  </a:cubicBezTo>
                  <a:cubicBezTo>
                    <a:pt x="93929" y="21335"/>
                    <a:pt x="93791" y="21345"/>
                    <a:pt x="93652" y="21366"/>
                  </a:cubicBezTo>
                  <a:cubicBezTo>
                    <a:pt x="81126" y="22964"/>
                    <a:pt x="69546" y="27335"/>
                    <a:pt x="59466" y="33762"/>
                  </a:cubicBezTo>
                  <a:lnTo>
                    <a:pt x="36175" y="33762"/>
                  </a:lnTo>
                  <a:cubicBezTo>
                    <a:pt x="54573" y="15984"/>
                    <a:pt x="78744" y="6198"/>
                    <a:pt x="104384" y="6198"/>
                  </a:cubicBezTo>
                  <a:close/>
                  <a:moveTo>
                    <a:pt x="50985" y="39959"/>
                  </a:moveTo>
                  <a:cubicBezTo>
                    <a:pt x="41917" y="47495"/>
                    <a:pt x="34479" y="56889"/>
                    <a:pt x="29260" y="67523"/>
                  </a:cubicBezTo>
                  <a:lnTo>
                    <a:pt x="13342" y="67523"/>
                  </a:lnTo>
                  <a:cubicBezTo>
                    <a:pt x="17386" y="57541"/>
                    <a:pt x="23062" y="48245"/>
                    <a:pt x="30304" y="39959"/>
                  </a:cubicBezTo>
                  <a:close/>
                  <a:moveTo>
                    <a:pt x="178463" y="39959"/>
                  </a:moveTo>
                  <a:cubicBezTo>
                    <a:pt x="185705" y="48245"/>
                    <a:pt x="191381" y="57541"/>
                    <a:pt x="195426" y="67523"/>
                  </a:cubicBezTo>
                  <a:lnTo>
                    <a:pt x="179507" y="67523"/>
                  </a:lnTo>
                  <a:cubicBezTo>
                    <a:pt x="174288" y="56889"/>
                    <a:pt x="166851" y="47495"/>
                    <a:pt x="157782" y="39959"/>
                  </a:cubicBezTo>
                  <a:close/>
                  <a:moveTo>
                    <a:pt x="26520" y="73721"/>
                  </a:moveTo>
                  <a:cubicBezTo>
                    <a:pt x="23095" y="82333"/>
                    <a:pt x="21105" y="91629"/>
                    <a:pt x="20746" y="101285"/>
                  </a:cubicBezTo>
                  <a:lnTo>
                    <a:pt x="6263" y="101285"/>
                  </a:lnTo>
                  <a:cubicBezTo>
                    <a:pt x="6557" y="91792"/>
                    <a:pt x="8188" y="82528"/>
                    <a:pt x="11058" y="73721"/>
                  </a:cubicBezTo>
                  <a:close/>
                  <a:moveTo>
                    <a:pt x="111625" y="73721"/>
                  </a:moveTo>
                  <a:lnTo>
                    <a:pt x="111625" y="100110"/>
                  </a:lnTo>
                  <a:cubicBezTo>
                    <a:pt x="111625" y="100502"/>
                    <a:pt x="111690" y="100926"/>
                    <a:pt x="111854" y="101285"/>
                  </a:cubicBezTo>
                  <a:lnTo>
                    <a:pt x="96914" y="101285"/>
                  </a:lnTo>
                  <a:cubicBezTo>
                    <a:pt x="97077" y="100926"/>
                    <a:pt x="97142" y="100502"/>
                    <a:pt x="97142" y="100110"/>
                  </a:cubicBezTo>
                  <a:lnTo>
                    <a:pt x="97142" y="73721"/>
                  </a:lnTo>
                  <a:close/>
                  <a:moveTo>
                    <a:pt x="197709" y="73721"/>
                  </a:moveTo>
                  <a:cubicBezTo>
                    <a:pt x="200580" y="82528"/>
                    <a:pt x="202211" y="91792"/>
                    <a:pt x="202504" y="101285"/>
                  </a:cubicBezTo>
                  <a:lnTo>
                    <a:pt x="188021" y="101285"/>
                  </a:lnTo>
                  <a:cubicBezTo>
                    <a:pt x="187662" y="91629"/>
                    <a:pt x="185672" y="82333"/>
                    <a:pt x="182247" y="73721"/>
                  </a:cubicBezTo>
                  <a:close/>
                  <a:moveTo>
                    <a:pt x="20714" y="107482"/>
                  </a:moveTo>
                  <a:cubicBezTo>
                    <a:pt x="21072" y="117040"/>
                    <a:pt x="23030" y="126337"/>
                    <a:pt x="26455" y="135046"/>
                  </a:cubicBezTo>
                  <a:lnTo>
                    <a:pt x="11058" y="135046"/>
                  </a:lnTo>
                  <a:cubicBezTo>
                    <a:pt x="8188" y="126239"/>
                    <a:pt x="6557" y="116975"/>
                    <a:pt x="6263" y="107482"/>
                  </a:cubicBezTo>
                  <a:close/>
                  <a:moveTo>
                    <a:pt x="117725" y="107482"/>
                  </a:moveTo>
                  <a:lnTo>
                    <a:pt x="145289" y="135046"/>
                  </a:lnTo>
                  <a:lnTo>
                    <a:pt x="124804" y="135046"/>
                  </a:lnTo>
                  <a:lnTo>
                    <a:pt x="116910" y="127152"/>
                  </a:lnTo>
                  <a:cubicBezTo>
                    <a:pt x="116316" y="126558"/>
                    <a:pt x="115514" y="126232"/>
                    <a:pt x="114695" y="126232"/>
                  </a:cubicBezTo>
                  <a:cubicBezTo>
                    <a:pt x="114300" y="126232"/>
                    <a:pt x="113900" y="126308"/>
                    <a:pt x="113517" y="126467"/>
                  </a:cubicBezTo>
                  <a:cubicBezTo>
                    <a:pt x="112375" y="126957"/>
                    <a:pt x="111625" y="128066"/>
                    <a:pt x="111625" y="129338"/>
                  </a:cubicBezTo>
                  <a:lnTo>
                    <a:pt x="111625" y="135046"/>
                  </a:lnTo>
                  <a:lnTo>
                    <a:pt x="97142" y="135046"/>
                  </a:lnTo>
                  <a:lnTo>
                    <a:pt x="97142" y="129338"/>
                  </a:lnTo>
                  <a:cubicBezTo>
                    <a:pt x="97142" y="128066"/>
                    <a:pt x="96392" y="126957"/>
                    <a:pt x="95250" y="126467"/>
                  </a:cubicBezTo>
                  <a:cubicBezTo>
                    <a:pt x="94867" y="126308"/>
                    <a:pt x="94468" y="126232"/>
                    <a:pt x="94072" y="126232"/>
                  </a:cubicBezTo>
                  <a:cubicBezTo>
                    <a:pt x="93253" y="126232"/>
                    <a:pt x="92451" y="126558"/>
                    <a:pt x="91858" y="127152"/>
                  </a:cubicBezTo>
                  <a:lnTo>
                    <a:pt x="83964" y="135046"/>
                  </a:lnTo>
                  <a:lnTo>
                    <a:pt x="63478" y="135046"/>
                  </a:lnTo>
                  <a:lnTo>
                    <a:pt x="91042" y="107482"/>
                  </a:lnTo>
                  <a:close/>
                  <a:moveTo>
                    <a:pt x="202504" y="107482"/>
                  </a:moveTo>
                  <a:cubicBezTo>
                    <a:pt x="202211" y="116877"/>
                    <a:pt x="200580" y="126174"/>
                    <a:pt x="197676" y="135046"/>
                  </a:cubicBezTo>
                  <a:lnTo>
                    <a:pt x="182312" y="135046"/>
                  </a:lnTo>
                  <a:cubicBezTo>
                    <a:pt x="185738" y="126337"/>
                    <a:pt x="187695" y="117040"/>
                    <a:pt x="188054" y="107482"/>
                  </a:cubicBezTo>
                  <a:close/>
                  <a:moveTo>
                    <a:pt x="90944" y="28020"/>
                  </a:moveTo>
                  <a:lnTo>
                    <a:pt x="90944" y="52909"/>
                  </a:lnTo>
                  <a:cubicBezTo>
                    <a:pt x="90944" y="54606"/>
                    <a:pt x="92347" y="56008"/>
                    <a:pt x="94043" y="56008"/>
                  </a:cubicBezTo>
                  <a:cubicBezTo>
                    <a:pt x="95772" y="56008"/>
                    <a:pt x="97142" y="54606"/>
                    <a:pt x="97142" y="52909"/>
                  </a:cubicBezTo>
                  <a:lnTo>
                    <a:pt x="97142" y="39959"/>
                  </a:lnTo>
                  <a:lnTo>
                    <a:pt x="111625" y="39959"/>
                  </a:lnTo>
                  <a:lnTo>
                    <a:pt x="111625" y="67523"/>
                  </a:lnTo>
                  <a:lnTo>
                    <a:pt x="97142" y="67523"/>
                  </a:lnTo>
                  <a:lnTo>
                    <a:pt x="97142" y="63250"/>
                  </a:lnTo>
                  <a:cubicBezTo>
                    <a:pt x="97142" y="61521"/>
                    <a:pt x="95772" y="60151"/>
                    <a:pt x="94043" y="60151"/>
                  </a:cubicBezTo>
                  <a:cubicBezTo>
                    <a:pt x="92347" y="60151"/>
                    <a:pt x="90944" y="61521"/>
                    <a:pt x="90944" y="63250"/>
                  </a:cubicBezTo>
                  <a:lnTo>
                    <a:pt x="90944" y="98806"/>
                  </a:lnTo>
                  <a:lnTo>
                    <a:pt x="40938" y="148844"/>
                  </a:lnTo>
                  <a:cubicBezTo>
                    <a:pt x="31707" y="135764"/>
                    <a:pt x="26879" y="120465"/>
                    <a:pt x="26879" y="104384"/>
                  </a:cubicBezTo>
                  <a:cubicBezTo>
                    <a:pt x="26879" y="66708"/>
                    <a:pt x="54182" y="34479"/>
                    <a:pt x="90944" y="28020"/>
                  </a:cubicBezTo>
                  <a:close/>
                  <a:moveTo>
                    <a:pt x="117823" y="28053"/>
                  </a:moveTo>
                  <a:cubicBezTo>
                    <a:pt x="154586" y="34479"/>
                    <a:pt x="181888" y="66708"/>
                    <a:pt x="181888" y="104384"/>
                  </a:cubicBezTo>
                  <a:cubicBezTo>
                    <a:pt x="181888" y="120465"/>
                    <a:pt x="177061" y="135764"/>
                    <a:pt x="167829" y="148844"/>
                  </a:cubicBezTo>
                  <a:lnTo>
                    <a:pt x="117823" y="98806"/>
                  </a:lnTo>
                  <a:lnTo>
                    <a:pt x="117823" y="28053"/>
                  </a:lnTo>
                  <a:close/>
                  <a:moveTo>
                    <a:pt x="77766" y="141244"/>
                  </a:moveTo>
                  <a:lnTo>
                    <a:pt x="53007" y="166002"/>
                  </a:lnTo>
                  <a:cubicBezTo>
                    <a:pt x="52355" y="166622"/>
                    <a:pt x="52029" y="167503"/>
                    <a:pt x="52094" y="168384"/>
                  </a:cubicBezTo>
                  <a:cubicBezTo>
                    <a:pt x="52094" y="168547"/>
                    <a:pt x="52127" y="168677"/>
                    <a:pt x="52159" y="168808"/>
                  </a:cubicBezTo>
                  <a:lnTo>
                    <a:pt x="30304" y="168808"/>
                  </a:lnTo>
                  <a:cubicBezTo>
                    <a:pt x="23062" y="160522"/>
                    <a:pt x="17386" y="151226"/>
                    <a:pt x="13342" y="141244"/>
                  </a:cubicBezTo>
                  <a:lnTo>
                    <a:pt x="29227" y="141244"/>
                  </a:lnTo>
                  <a:cubicBezTo>
                    <a:pt x="31674" y="146235"/>
                    <a:pt x="34642" y="150997"/>
                    <a:pt x="38133" y="155466"/>
                  </a:cubicBezTo>
                  <a:cubicBezTo>
                    <a:pt x="38655" y="156184"/>
                    <a:pt x="39470" y="156608"/>
                    <a:pt x="40383" y="156673"/>
                  </a:cubicBezTo>
                  <a:lnTo>
                    <a:pt x="40579" y="156673"/>
                  </a:lnTo>
                  <a:cubicBezTo>
                    <a:pt x="41395" y="156673"/>
                    <a:pt x="42177" y="156347"/>
                    <a:pt x="42765" y="155760"/>
                  </a:cubicBezTo>
                  <a:lnTo>
                    <a:pt x="57280" y="141244"/>
                  </a:lnTo>
                  <a:close/>
                  <a:moveTo>
                    <a:pt x="111625" y="141244"/>
                  </a:moveTo>
                  <a:lnTo>
                    <a:pt x="111625" y="168808"/>
                  </a:lnTo>
                  <a:lnTo>
                    <a:pt x="97142" y="168808"/>
                  </a:lnTo>
                  <a:lnTo>
                    <a:pt x="97142" y="141244"/>
                  </a:lnTo>
                  <a:close/>
                  <a:moveTo>
                    <a:pt x="195393" y="141244"/>
                  </a:moveTo>
                  <a:cubicBezTo>
                    <a:pt x="193664" y="145550"/>
                    <a:pt x="191609" y="149725"/>
                    <a:pt x="189260" y="153737"/>
                  </a:cubicBezTo>
                  <a:cubicBezTo>
                    <a:pt x="186162" y="159120"/>
                    <a:pt x="182541" y="164143"/>
                    <a:pt x="178463" y="168808"/>
                  </a:cubicBezTo>
                  <a:lnTo>
                    <a:pt x="156608" y="168808"/>
                  </a:lnTo>
                  <a:cubicBezTo>
                    <a:pt x="156641" y="168677"/>
                    <a:pt x="156673" y="168547"/>
                    <a:pt x="156673" y="168384"/>
                  </a:cubicBezTo>
                  <a:cubicBezTo>
                    <a:pt x="156738" y="167503"/>
                    <a:pt x="156412" y="166622"/>
                    <a:pt x="155760" y="166002"/>
                  </a:cubicBezTo>
                  <a:lnTo>
                    <a:pt x="131001" y="141244"/>
                  </a:lnTo>
                  <a:lnTo>
                    <a:pt x="151487" y="141244"/>
                  </a:lnTo>
                  <a:lnTo>
                    <a:pt x="166002" y="155760"/>
                  </a:lnTo>
                  <a:cubicBezTo>
                    <a:pt x="166590" y="156347"/>
                    <a:pt x="167373" y="156673"/>
                    <a:pt x="168188" y="156673"/>
                  </a:cubicBezTo>
                  <a:lnTo>
                    <a:pt x="168384" y="156673"/>
                  </a:lnTo>
                  <a:cubicBezTo>
                    <a:pt x="169297" y="156608"/>
                    <a:pt x="170113" y="156184"/>
                    <a:pt x="170667" y="155466"/>
                  </a:cubicBezTo>
                  <a:cubicBezTo>
                    <a:pt x="174125" y="150997"/>
                    <a:pt x="177093" y="146235"/>
                    <a:pt x="179540" y="141244"/>
                  </a:cubicBezTo>
                  <a:close/>
                  <a:moveTo>
                    <a:pt x="90944" y="136808"/>
                  </a:moveTo>
                  <a:lnTo>
                    <a:pt x="90944" y="180714"/>
                  </a:lnTo>
                  <a:cubicBezTo>
                    <a:pt x="79821" y="178757"/>
                    <a:pt x="69219" y="174353"/>
                    <a:pt x="59923" y="167829"/>
                  </a:cubicBezTo>
                  <a:lnTo>
                    <a:pt x="90944" y="136808"/>
                  </a:lnTo>
                  <a:close/>
                  <a:moveTo>
                    <a:pt x="117823" y="136808"/>
                  </a:moveTo>
                  <a:lnTo>
                    <a:pt x="148844" y="167829"/>
                  </a:lnTo>
                  <a:cubicBezTo>
                    <a:pt x="139548" y="174353"/>
                    <a:pt x="128946" y="178757"/>
                    <a:pt x="117823" y="180714"/>
                  </a:cubicBezTo>
                  <a:lnTo>
                    <a:pt x="117823" y="136808"/>
                  </a:lnTo>
                  <a:close/>
                  <a:moveTo>
                    <a:pt x="104384" y="0"/>
                  </a:moveTo>
                  <a:cubicBezTo>
                    <a:pt x="76494" y="0"/>
                    <a:pt x="50300" y="10862"/>
                    <a:pt x="30565" y="30565"/>
                  </a:cubicBezTo>
                  <a:cubicBezTo>
                    <a:pt x="10862" y="50300"/>
                    <a:pt x="0" y="76494"/>
                    <a:pt x="0" y="104384"/>
                  </a:cubicBezTo>
                  <a:cubicBezTo>
                    <a:pt x="0" y="132274"/>
                    <a:pt x="10862" y="158467"/>
                    <a:pt x="30565" y="178202"/>
                  </a:cubicBezTo>
                  <a:cubicBezTo>
                    <a:pt x="50300" y="197905"/>
                    <a:pt x="76494" y="208767"/>
                    <a:pt x="104384" y="208767"/>
                  </a:cubicBezTo>
                  <a:cubicBezTo>
                    <a:pt x="118606" y="208767"/>
                    <a:pt x="132371" y="205962"/>
                    <a:pt x="145354" y="200416"/>
                  </a:cubicBezTo>
                  <a:cubicBezTo>
                    <a:pt x="146920" y="199764"/>
                    <a:pt x="147638" y="197937"/>
                    <a:pt x="146985" y="196339"/>
                  </a:cubicBezTo>
                  <a:cubicBezTo>
                    <a:pt x="146471" y="195165"/>
                    <a:pt x="145315" y="194467"/>
                    <a:pt x="144109" y="194467"/>
                  </a:cubicBezTo>
                  <a:cubicBezTo>
                    <a:pt x="143707" y="194467"/>
                    <a:pt x="143299" y="194545"/>
                    <a:pt x="142908" y="194708"/>
                  </a:cubicBezTo>
                  <a:cubicBezTo>
                    <a:pt x="130708" y="199927"/>
                    <a:pt x="117758" y="202569"/>
                    <a:pt x="104384" y="202569"/>
                  </a:cubicBezTo>
                  <a:cubicBezTo>
                    <a:pt x="78744" y="202569"/>
                    <a:pt x="54573" y="192783"/>
                    <a:pt x="36175" y="175006"/>
                  </a:cubicBezTo>
                  <a:lnTo>
                    <a:pt x="59499" y="175006"/>
                  </a:lnTo>
                  <a:cubicBezTo>
                    <a:pt x="69839" y="181595"/>
                    <a:pt x="81517" y="185835"/>
                    <a:pt x="93652" y="187401"/>
                  </a:cubicBezTo>
                  <a:cubicBezTo>
                    <a:pt x="93782" y="187434"/>
                    <a:pt x="93913" y="187434"/>
                    <a:pt x="94043" y="187434"/>
                  </a:cubicBezTo>
                  <a:cubicBezTo>
                    <a:pt x="94793" y="187434"/>
                    <a:pt x="95544" y="187173"/>
                    <a:pt x="96098" y="186651"/>
                  </a:cubicBezTo>
                  <a:cubicBezTo>
                    <a:pt x="96751" y="186064"/>
                    <a:pt x="97142" y="185216"/>
                    <a:pt x="97142" y="184335"/>
                  </a:cubicBezTo>
                  <a:lnTo>
                    <a:pt x="97142" y="175006"/>
                  </a:lnTo>
                  <a:lnTo>
                    <a:pt x="111625" y="175006"/>
                  </a:lnTo>
                  <a:lnTo>
                    <a:pt x="111625" y="184335"/>
                  </a:lnTo>
                  <a:cubicBezTo>
                    <a:pt x="111625" y="185216"/>
                    <a:pt x="112017" y="186064"/>
                    <a:pt x="112669" y="186651"/>
                  </a:cubicBezTo>
                  <a:cubicBezTo>
                    <a:pt x="113224" y="187173"/>
                    <a:pt x="113974" y="187434"/>
                    <a:pt x="114724" y="187434"/>
                  </a:cubicBezTo>
                  <a:cubicBezTo>
                    <a:pt x="114855" y="187434"/>
                    <a:pt x="114985" y="187434"/>
                    <a:pt x="115116" y="187401"/>
                  </a:cubicBezTo>
                  <a:cubicBezTo>
                    <a:pt x="127250" y="185835"/>
                    <a:pt x="138928" y="181595"/>
                    <a:pt x="149269" y="175006"/>
                  </a:cubicBezTo>
                  <a:lnTo>
                    <a:pt x="172559" y="175006"/>
                  </a:lnTo>
                  <a:cubicBezTo>
                    <a:pt x="167046" y="180323"/>
                    <a:pt x="160946" y="185020"/>
                    <a:pt x="154325" y="188934"/>
                  </a:cubicBezTo>
                  <a:cubicBezTo>
                    <a:pt x="152857" y="189815"/>
                    <a:pt x="152367" y="191707"/>
                    <a:pt x="153216" y="193175"/>
                  </a:cubicBezTo>
                  <a:cubicBezTo>
                    <a:pt x="153800" y="194171"/>
                    <a:pt x="154830" y="194707"/>
                    <a:pt x="155895" y="194707"/>
                  </a:cubicBezTo>
                  <a:cubicBezTo>
                    <a:pt x="156435" y="194707"/>
                    <a:pt x="156984" y="194569"/>
                    <a:pt x="157489" y="194284"/>
                  </a:cubicBezTo>
                  <a:cubicBezTo>
                    <a:pt x="172820" y="185183"/>
                    <a:pt x="185672" y="172266"/>
                    <a:pt x="194643" y="156869"/>
                  </a:cubicBezTo>
                  <a:cubicBezTo>
                    <a:pt x="203874" y="141016"/>
                    <a:pt x="208767" y="122846"/>
                    <a:pt x="208767" y="104384"/>
                  </a:cubicBezTo>
                  <a:cubicBezTo>
                    <a:pt x="208767" y="76494"/>
                    <a:pt x="197905" y="50300"/>
                    <a:pt x="178202" y="30565"/>
                  </a:cubicBezTo>
                  <a:cubicBezTo>
                    <a:pt x="158467" y="10862"/>
                    <a:pt x="132274" y="0"/>
                    <a:pt x="1043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5" name="Google Shape;375;p29"/>
          <p:cNvSpPr txBox="1"/>
          <p:nvPr>
            <p:ph idx="1" type="subTitle"/>
          </p:nvPr>
        </p:nvSpPr>
        <p:spPr>
          <a:xfrm>
            <a:off x="1022700" y="316961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Mercury is the closest planet to the Sun and the smallest one in the Solar System—it’s only a bit larger than our Moon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376" name="Google Shape;376;p29"/>
          <p:cNvSpPr txBox="1"/>
          <p:nvPr>
            <p:ph idx="2" type="subTitle"/>
          </p:nvPr>
        </p:nvSpPr>
        <p:spPr>
          <a:xfrm>
            <a:off x="3318225" y="316961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377" name="Google Shape;377;p29"/>
          <p:cNvSpPr txBox="1"/>
          <p:nvPr>
            <p:ph idx="3" type="subTitle"/>
          </p:nvPr>
        </p:nvSpPr>
        <p:spPr>
          <a:xfrm>
            <a:off x="5613738" y="3169617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name, but it’s terribly hot. It’s also the second-brightest natural object in the night sky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D640"/>
        </a:solidFill>
      </p:bgPr>
    </p:bg>
    <p:spTree>
      <p:nvGrpSpPr>
        <p:cNvPr id="38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2" name="Google Shape;382;p30"/>
          <p:cNvPicPr preferRelativeResize="0"/>
          <p:nvPr/>
        </p:nvPicPr>
        <p:blipFill rotWithShape="1">
          <a:blip r:embed="rId3">
            <a:alphaModFix/>
          </a:blip>
          <a:srcRect b="0" l="35494" r="35497" t="0"/>
          <a:stretch/>
        </p:blipFill>
        <p:spPr>
          <a:xfrm>
            <a:off x="1300050" y="256466"/>
            <a:ext cx="1491154" cy="3212874"/>
          </a:xfrm>
          <a:prstGeom prst="rect">
            <a:avLst/>
          </a:prstGeom>
          <a:noFill/>
          <a:ln>
            <a:noFill/>
          </a:ln>
        </p:spPr>
      </p:pic>
      <p:sp>
        <p:nvSpPr>
          <p:cNvPr id="383" name="Google Shape;383;p30"/>
          <p:cNvSpPr/>
          <p:nvPr/>
        </p:nvSpPr>
        <p:spPr>
          <a:xfrm>
            <a:off x="1300125" y="256450"/>
            <a:ext cx="1491000" cy="3213000"/>
          </a:xfrm>
          <a:prstGeom prst="rect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84" name="Google Shape;384;p30"/>
          <p:cNvPicPr preferRelativeResize="0"/>
          <p:nvPr/>
        </p:nvPicPr>
        <p:blipFill rotWithShape="1">
          <a:blip r:embed="rId4">
            <a:alphaModFix/>
          </a:blip>
          <a:srcRect b="0" l="15912" r="25000" t="15153"/>
          <a:stretch/>
        </p:blipFill>
        <p:spPr>
          <a:xfrm>
            <a:off x="3577338" y="256015"/>
            <a:ext cx="1491174" cy="3212877"/>
          </a:xfrm>
          <a:prstGeom prst="rect">
            <a:avLst/>
          </a:prstGeom>
          <a:noFill/>
          <a:ln>
            <a:noFill/>
          </a:ln>
        </p:spPr>
      </p:pic>
      <p:pic>
        <p:nvPicPr>
          <p:cNvPr id="385" name="Google Shape;385;p30"/>
          <p:cNvPicPr preferRelativeResize="0"/>
          <p:nvPr/>
        </p:nvPicPr>
        <p:blipFill rotWithShape="1">
          <a:blip r:embed="rId5">
            <a:alphaModFix/>
          </a:blip>
          <a:srcRect b="0" l="43040" r="26026" t="0"/>
          <a:stretch/>
        </p:blipFill>
        <p:spPr>
          <a:xfrm>
            <a:off x="5854651" y="255291"/>
            <a:ext cx="1491149" cy="3212876"/>
          </a:xfrm>
          <a:prstGeom prst="rect">
            <a:avLst/>
          </a:prstGeom>
          <a:noFill/>
          <a:ln>
            <a:noFill/>
          </a:ln>
        </p:spPr>
      </p:pic>
      <p:sp>
        <p:nvSpPr>
          <p:cNvPr id="386" name="Google Shape;386;p30"/>
          <p:cNvSpPr/>
          <p:nvPr/>
        </p:nvSpPr>
        <p:spPr>
          <a:xfrm>
            <a:off x="3577425" y="256450"/>
            <a:ext cx="1491000" cy="3213000"/>
          </a:xfrm>
          <a:prstGeom prst="rect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" name="Google Shape;387;p30"/>
          <p:cNvSpPr/>
          <p:nvPr/>
        </p:nvSpPr>
        <p:spPr>
          <a:xfrm>
            <a:off x="5854763" y="256450"/>
            <a:ext cx="1491000" cy="3213000"/>
          </a:xfrm>
          <a:prstGeom prst="rect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" name="Google Shape;388;p30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WHAT SETS US APART?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389" name="Google Shape;389;p30"/>
          <p:cNvSpPr txBox="1"/>
          <p:nvPr>
            <p:ph idx="1" type="subTitle"/>
          </p:nvPr>
        </p:nvSpPr>
        <p:spPr>
          <a:xfrm>
            <a:off x="1040925" y="3435609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a gas giant and the biggest planet in our Solar System. It’s also the fourth-brightest object in the sky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390" name="Google Shape;390;p30"/>
          <p:cNvSpPr txBox="1"/>
          <p:nvPr>
            <p:ph idx="2" type="subTitle"/>
          </p:nvPr>
        </p:nvSpPr>
        <p:spPr>
          <a:xfrm>
            <a:off x="3318225" y="3435609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 is the ringed planet. It’s a gas giant, composed mostly of hydrogen and helium. Its radius is nine times that of the Earth</a:t>
            </a:r>
            <a:endParaRPr/>
          </a:p>
        </p:txBody>
      </p:sp>
      <p:sp>
        <p:nvSpPr>
          <p:cNvPr id="391" name="Google Shape;391;p30"/>
          <p:cNvSpPr txBox="1"/>
          <p:nvPr>
            <p:ph idx="3" type="subTitle"/>
          </p:nvPr>
        </p:nvSpPr>
        <p:spPr>
          <a:xfrm>
            <a:off x="5595525" y="3435609"/>
            <a:ext cx="20094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</a:t>
            </a:r>
            <a:endParaRPr/>
          </a:p>
        </p:txBody>
      </p:sp>
      <p:sp>
        <p:nvSpPr>
          <p:cNvPr id="392" name="Google Shape;392;p30"/>
          <p:cNvSpPr/>
          <p:nvPr/>
        </p:nvSpPr>
        <p:spPr>
          <a:xfrm>
            <a:off x="1746225" y="2686963"/>
            <a:ext cx="660600" cy="660600"/>
          </a:xfrm>
          <a:prstGeom prst="rect">
            <a:avLst/>
          </a:prstGeom>
          <a:solidFill>
            <a:srgbClr val="FF852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" name="Google Shape;393;p30"/>
          <p:cNvSpPr/>
          <p:nvPr/>
        </p:nvSpPr>
        <p:spPr>
          <a:xfrm>
            <a:off x="3992625" y="2686963"/>
            <a:ext cx="660600" cy="660600"/>
          </a:xfrm>
          <a:prstGeom prst="rect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30"/>
          <p:cNvSpPr/>
          <p:nvPr/>
        </p:nvSpPr>
        <p:spPr>
          <a:xfrm>
            <a:off x="6269925" y="2686963"/>
            <a:ext cx="660600" cy="660600"/>
          </a:xfrm>
          <a:prstGeom prst="rect">
            <a:avLst/>
          </a:prstGeom>
          <a:solidFill>
            <a:srgbClr val="FFD6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5" name="Google Shape;395;p30"/>
          <p:cNvGrpSpPr/>
          <p:nvPr/>
        </p:nvGrpSpPr>
        <p:grpSpPr>
          <a:xfrm>
            <a:off x="6386304" y="2803154"/>
            <a:ext cx="427841" cy="427974"/>
            <a:chOff x="1191425" y="238125"/>
            <a:chExt cx="5217575" cy="5219200"/>
          </a:xfrm>
        </p:grpSpPr>
        <p:sp>
          <p:nvSpPr>
            <p:cNvPr id="396" name="Google Shape;396;p30"/>
            <p:cNvSpPr/>
            <p:nvPr/>
          </p:nvSpPr>
          <p:spPr>
            <a:xfrm>
              <a:off x="1267275" y="315575"/>
              <a:ext cx="3491975" cy="5064275"/>
            </a:xfrm>
            <a:custGeom>
              <a:rect b="b" l="l" r="r" t="t"/>
              <a:pathLst>
                <a:path extrusionOk="0" h="202571" w="139679">
                  <a:moveTo>
                    <a:pt x="69839" y="12820"/>
                  </a:moveTo>
                  <a:cubicBezTo>
                    <a:pt x="101285" y="12820"/>
                    <a:pt x="126859" y="38394"/>
                    <a:pt x="126859" y="69840"/>
                  </a:cubicBezTo>
                  <a:cubicBezTo>
                    <a:pt x="126859" y="101286"/>
                    <a:pt x="101285" y="126860"/>
                    <a:pt x="69839" y="126860"/>
                  </a:cubicBezTo>
                  <a:cubicBezTo>
                    <a:pt x="38394" y="126860"/>
                    <a:pt x="12820" y="101286"/>
                    <a:pt x="12820" y="69840"/>
                  </a:cubicBezTo>
                  <a:cubicBezTo>
                    <a:pt x="12820" y="38394"/>
                    <a:pt x="38394" y="12820"/>
                    <a:pt x="69839" y="12820"/>
                  </a:cubicBezTo>
                  <a:close/>
                  <a:moveTo>
                    <a:pt x="69839" y="1"/>
                  </a:moveTo>
                  <a:cubicBezTo>
                    <a:pt x="31348" y="1"/>
                    <a:pt x="0" y="31316"/>
                    <a:pt x="0" y="69840"/>
                  </a:cubicBezTo>
                  <a:cubicBezTo>
                    <a:pt x="0" y="106179"/>
                    <a:pt x="27923" y="136124"/>
                    <a:pt x="63446" y="139386"/>
                  </a:cubicBezTo>
                  <a:lnTo>
                    <a:pt x="63446" y="161502"/>
                  </a:lnTo>
                  <a:lnTo>
                    <a:pt x="35197" y="161502"/>
                  </a:lnTo>
                  <a:lnTo>
                    <a:pt x="35197" y="174321"/>
                  </a:lnTo>
                  <a:lnTo>
                    <a:pt x="63446" y="174321"/>
                  </a:lnTo>
                  <a:lnTo>
                    <a:pt x="63446" y="202570"/>
                  </a:lnTo>
                  <a:lnTo>
                    <a:pt x="76266" y="202570"/>
                  </a:lnTo>
                  <a:lnTo>
                    <a:pt x="76266" y="174321"/>
                  </a:lnTo>
                  <a:lnTo>
                    <a:pt x="104514" y="174321"/>
                  </a:lnTo>
                  <a:lnTo>
                    <a:pt x="104514" y="161502"/>
                  </a:lnTo>
                  <a:lnTo>
                    <a:pt x="76266" y="161502"/>
                  </a:lnTo>
                  <a:lnTo>
                    <a:pt x="76266" y="139386"/>
                  </a:lnTo>
                  <a:cubicBezTo>
                    <a:pt x="111756" y="136124"/>
                    <a:pt x="139679" y="106179"/>
                    <a:pt x="139679" y="69840"/>
                  </a:cubicBezTo>
                  <a:cubicBezTo>
                    <a:pt x="139679" y="31316"/>
                    <a:pt x="108363" y="1"/>
                    <a:pt x="69839" y="1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30"/>
            <p:cNvSpPr/>
            <p:nvPr/>
          </p:nvSpPr>
          <p:spPr>
            <a:xfrm>
              <a:off x="2837925" y="315575"/>
              <a:ext cx="3491975" cy="5064275"/>
            </a:xfrm>
            <a:custGeom>
              <a:rect b="b" l="l" r="r" t="t"/>
              <a:pathLst>
                <a:path extrusionOk="0" h="202571" w="139679">
                  <a:moveTo>
                    <a:pt x="69839" y="1"/>
                  </a:moveTo>
                  <a:cubicBezTo>
                    <a:pt x="58553" y="1"/>
                    <a:pt x="47886" y="2676"/>
                    <a:pt x="38426" y="7471"/>
                  </a:cubicBezTo>
                  <a:cubicBezTo>
                    <a:pt x="43058" y="9787"/>
                    <a:pt x="47364" y="12625"/>
                    <a:pt x="51344" y="15887"/>
                  </a:cubicBezTo>
                  <a:cubicBezTo>
                    <a:pt x="57150" y="13897"/>
                    <a:pt x="63348" y="12820"/>
                    <a:pt x="69839" y="12820"/>
                  </a:cubicBezTo>
                  <a:cubicBezTo>
                    <a:pt x="101285" y="12820"/>
                    <a:pt x="126859" y="38394"/>
                    <a:pt x="126859" y="69840"/>
                  </a:cubicBezTo>
                  <a:cubicBezTo>
                    <a:pt x="126859" y="101286"/>
                    <a:pt x="101285" y="126860"/>
                    <a:pt x="69839" y="126860"/>
                  </a:cubicBezTo>
                  <a:cubicBezTo>
                    <a:pt x="63348" y="126860"/>
                    <a:pt x="57118" y="125783"/>
                    <a:pt x="51311" y="123761"/>
                  </a:cubicBezTo>
                  <a:cubicBezTo>
                    <a:pt x="46744" y="122195"/>
                    <a:pt x="42406" y="120042"/>
                    <a:pt x="38426" y="117400"/>
                  </a:cubicBezTo>
                  <a:cubicBezTo>
                    <a:pt x="22997" y="107190"/>
                    <a:pt x="12820" y="89673"/>
                    <a:pt x="12820" y="69840"/>
                  </a:cubicBezTo>
                  <a:cubicBezTo>
                    <a:pt x="12820" y="49975"/>
                    <a:pt x="22997" y="32458"/>
                    <a:pt x="38426" y="22248"/>
                  </a:cubicBezTo>
                  <a:cubicBezTo>
                    <a:pt x="34447" y="19605"/>
                    <a:pt x="30108" y="17485"/>
                    <a:pt x="25541" y="15887"/>
                  </a:cubicBezTo>
                  <a:cubicBezTo>
                    <a:pt x="9949" y="28706"/>
                    <a:pt x="0" y="48148"/>
                    <a:pt x="0" y="69840"/>
                  </a:cubicBezTo>
                  <a:cubicBezTo>
                    <a:pt x="0" y="91532"/>
                    <a:pt x="9949" y="110974"/>
                    <a:pt x="25541" y="123761"/>
                  </a:cubicBezTo>
                  <a:cubicBezTo>
                    <a:pt x="29488" y="127023"/>
                    <a:pt x="33827" y="129861"/>
                    <a:pt x="38426" y="132209"/>
                  </a:cubicBezTo>
                  <a:cubicBezTo>
                    <a:pt x="46059" y="136058"/>
                    <a:pt x="54508" y="138570"/>
                    <a:pt x="63413" y="139386"/>
                  </a:cubicBezTo>
                  <a:lnTo>
                    <a:pt x="63413" y="161502"/>
                  </a:lnTo>
                  <a:lnTo>
                    <a:pt x="35164" y="161502"/>
                  </a:lnTo>
                  <a:lnTo>
                    <a:pt x="35164" y="174321"/>
                  </a:lnTo>
                  <a:lnTo>
                    <a:pt x="63413" y="174321"/>
                  </a:lnTo>
                  <a:lnTo>
                    <a:pt x="63413" y="202570"/>
                  </a:lnTo>
                  <a:lnTo>
                    <a:pt x="76233" y="202570"/>
                  </a:lnTo>
                  <a:lnTo>
                    <a:pt x="76233" y="174321"/>
                  </a:lnTo>
                  <a:lnTo>
                    <a:pt x="104482" y="174321"/>
                  </a:lnTo>
                  <a:lnTo>
                    <a:pt x="104482" y="161502"/>
                  </a:lnTo>
                  <a:lnTo>
                    <a:pt x="76233" y="161502"/>
                  </a:lnTo>
                  <a:lnTo>
                    <a:pt x="76233" y="139386"/>
                  </a:lnTo>
                  <a:cubicBezTo>
                    <a:pt x="111756" y="136124"/>
                    <a:pt x="139678" y="106179"/>
                    <a:pt x="139678" y="69840"/>
                  </a:cubicBezTo>
                  <a:cubicBezTo>
                    <a:pt x="139678" y="31316"/>
                    <a:pt x="108331" y="1"/>
                    <a:pt x="69839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30"/>
            <p:cNvSpPr/>
            <p:nvPr/>
          </p:nvSpPr>
          <p:spPr>
            <a:xfrm>
              <a:off x="1191425" y="238125"/>
              <a:ext cx="5217575" cy="5219200"/>
            </a:xfrm>
            <a:custGeom>
              <a:rect b="b" l="l" r="r" t="t"/>
              <a:pathLst>
                <a:path extrusionOk="0" h="208768" w="208703">
                  <a:moveTo>
                    <a:pt x="104352" y="138732"/>
                  </a:moveTo>
                  <a:cubicBezTo>
                    <a:pt x="111300" y="142060"/>
                    <a:pt x="118639" y="144245"/>
                    <a:pt x="126239" y="145256"/>
                  </a:cubicBezTo>
                  <a:lnTo>
                    <a:pt x="126239" y="161501"/>
                  </a:lnTo>
                  <a:lnTo>
                    <a:pt x="82464" y="161501"/>
                  </a:lnTo>
                  <a:lnTo>
                    <a:pt x="82464" y="145256"/>
                  </a:lnTo>
                  <a:cubicBezTo>
                    <a:pt x="90064" y="144245"/>
                    <a:pt x="97404" y="142060"/>
                    <a:pt x="104352" y="138732"/>
                  </a:cubicBezTo>
                  <a:close/>
                  <a:moveTo>
                    <a:pt x="72939" y="6198"/>
                  </a:moveTo>
                  <a:cubicBezTo>
                    <a:pt x="83507" y="6198"/>
                    <a:pt x="93587" y="8612"/>
                    <a:pt x="102949" y="13342"/>
                  </a:cubicBezTo>
                  <a:cubicBezTo>
                    <a:pt x="107353" y="15560"/>
                    <a:pt x="111495" y="18267"/>
                    <a:pt x="115279" y="21399"/>
                  </a:cubicBezTo>
                  <a:cubicBezTo>
                    <a:pt x="130806" y="34153"/>
                    <a:pt x="139679" y="52942"/>
                    <a:pt x="139679" y="72938"/>
                  </a:cubicBezTo>
                  <a:cubicBezTo>
                    <a:pt x="139679" y="92347"/>
                    <a:pt x="131296" y="110614"/>
                    <a:pt x="116617" y="123336"/>
                  </a:cubicBezTo>
                  <a:cubicBezTo>
                    <a:pt x="114333" y="122488"/>
                    <a:pt x="112115" y="121444"/>
                    <a:pt x="109962" y="120269"/>
                  </a:cubicBezTo>
                  <a:cubicBezTo>
                    <a:pt x="124511" y="108885"/>
                    <a:pt x="133057" y="91531"/>
                    <a:pt x="133057" y="72938"/>
                  </a:cubicBezTo>
                  <a:cubicBezTo>
                    <a:pt x="133057" y="52714"/>
                    <a:pt x="122978" y="33957"/>
                    <a:pt x="106080" y="22769"/>
                  </a:cubicBezTo>
                  <a:cubicBezTo>
                    <a:pt x="101840" y="19963"/>
                    <a:pt x="97240" y="17713"/>
                    <a:pt x="92445" y="16049"/>
                  </a:cubicBezTo>
                  <a:cubicBezTo>
                    <a:pt x="86182" y="13896"/>
                    <a:pt x="79626" y="12820"/>
                    <a:pt x="72939" y="12820"/>
                  </a:cubicBezTo>
                  <a:cubicBezTo>
                    <a:pt x="39797" y="12820"/>
                    <a:pt x="12820" y="39796"/>
                    <a:pt x="12820" y="72938"/>
                  </a:cubicBezTo>
                  <a:cubicBezTo>
                    <a:pt x="12820" y="106080"/>
                    <a:pt x="39797" y="133056"/>
                    <a:pt x="72939" y="133056"/>
                  </a:cubicBezTo>
                  <a:cubicBezTo>
                    <a:pt x="76266" y="133056"/>
                    <a:pt x="79560" y="132795"/>
                    <a:pt x="82822" y="132241"/>
                  </a:cubicBezTo>
                  <a:cubicBezTo>
                    <a:pt x="84519" y="131980"/>
                    <a:pt x="85660" y="130382"/>
                    <a:pt x="85367" y="128685"/>
                  </a:cubicBezTo>
                  <a:cubicBezTo>
                    <a:pt x="85104" y="127168"/>
                    <a:pt x="83798" y="126095"/>
                    <a:pt x="82335" y="126095"/>
                  </a:cubicBezTo>
                  <a:cubicBezTo>
                    <a:pt x="82162" y="126095"/>
                    <a:pt x="81987" y="126110"/>
                    <a:pt x="81811" y="126141"/>
                  </a:cubicBezTo>
                  <a:cubicBezTo>
                    <a:pt x="78908" y="126630"/>
                    <a:pt x="75907" y="126859"/>
                    <a:pt x="72939" y="126859"/>
                  </a:cubicBezTo>
                  <a:cubicBezTo>
                    <a:pt x="43222" y="126859"/>
                    <a:pt x="19018" y="102655"/>
                    <a:pt x="19018" y="72938"/>
                  </a:cubicBezTo>
                  <a:cubicBezTo>
                    <a:pt x="19018" y="43189"/>
                    <a:pt x="43222" y="19017"/>
                    <a:pt x="72939" y="19017"/>
                  </a:cubicBezTo>
                  <a:cubicBezTo>
                    <a:pt x="77081" y="19017"/>
                    <a:pt x="81191" y="19474"/>
                    <a:pt x="85204" y="20420"/>
                  </a:cubicBezTo>
                  <a:cubicBezTo>
                    <a:pt x="70916" y="34153"/>
                    <a:pt x="62826" y="52975"/>
                    <a:pt x="62826" y="72938"/>
                  </a:cubicBezTo>
                  <a:cubicBezTo>
                    <a:pt x="62826" y="94793"/>
                    <a:pt x="72547" y="115344"/>
                    <a:pt x="89477" y="129273"/>
                  </a:cubicBezTo>
                  <a:cubicBezTo>
                    <a:pt x="92021" y="131360"/>
                    <a:pt x="94696" y="133252"/>
                    <a:pt x="97501" y="134981"/>
                  </a:cubicBezTo>
                  <a:cubicBezTo>
                    <a:pt x="91597" y="137330"/>
                    <a:pt x="85432" y="138798"/>
                    <a:pt x="79071" y="139385"/>
                  </a:cubicBezTo>
                  <a:cubicBezTo>
                    <a:pt x="77473" y="139548"/>
                    <a:pt x="76266" y="140885"/>
                    <a:pt x="76266" y="142484"/>
                  </a:cubicBezTo>
                  <a:lnTo>
                    <a:pt x="76266" y="164600"/>
                  </a:lnTo>
                  <a:cubicBezTo>
                    <a:pt x="76266" y="166329"/>
                    <a:pt x="77636" y="167699"/>
                    <a:pt x="79365" y="167699"/>
                  </a:cubicBezTo>
                  <a:lnTo>
                    <a:pt x="98023" y="167699"/>
                  </a:lnTo>
                  <a:lnTo>
                    <a:pt x="98023" y="174321"/>
                  </a:lnTo>
                  <a:lnTo>
                    <a:pt x="79365" y="174321"/>
                  </a:lnTo>
                  <a:cubicBezTo>
                    <a:pt x="77636" y="174321"/>
                    <a:pt x="76266" y="175723"/>
                    <a:pt x="76266" y="177419"/>
                  </a:cubicBezTo>
                  <a:lnTo>
                    <a:pt x="76266" y="202569"/>
                  </a:lnTo>
                  <a:lnTo>
                    <a:pt x="69644" y="202569"/>
                  </a:lnTo>
                  <a:lnTo>
                    <a:pt x="69644" y="177419"/>
                  </a:lnTo>
                  <a:cubicBezTo>
                    <a:pt x="69644" y="175723"/>
                    <a:pt x="68241" y="174321"/>
                    <a:pt x="66545" y="174321"/>
                  </a:cubicBezTo>
                  <a:lnTo>
                    <a:pt x="41395" y="174321"/>
                  </a:lnTo>
                  <a:lnTo>
                    <a:pt x="41395" y="167699"/>
                  </a:lnTo>
                  <a:lnTo>
                    <a:pt x="66545" y="167699"/>
                  </a:lnTo>
                  <a:cubicBezTo>
                    <a:pt x="68241" y="167699"/>
                    <a:pt x="69644" y="166329"/>
                    <a:pt x="69644" y="164600"/>
                  </a:cubicBezTo>
                  <a:lnTo>
                    <a:pt x="69644" y="142484"/>
                  </a:lnTo>
                  <a:cubicBezTo>
                    <a:pt x="69644" y="140885"/>
                    <a:pt x="68437" y="139515"/>
                    <a:pt x="66839" y="139385"/>
                  </a:cubicBezTo>
                  <a:cubicBezTo>
                    <a:pt x="50333" y="137884"/>
                    <a:pt x="35067" y="130284"/>
                    <a:pt x="23781" y="118019"/>
                  </a:cubicBezTo>
                  <a:cubicBezTo>
                    <a:pt x="12461" y="105656"/>
                    <a:pt x="6198" y="89672"/>
                    <a:pt x="6198" y="72938"/>
                  </a:cubicBezTo>
                  <a:cubicBezTo>
                    <a:pt x="6198" y="36143"/>
                    <a:pt x="36143" y="6198"/>
                    <a:pt x="72939" y="6198"/>
                  </a:cubicBezTo>
                  <a:close/>
                  <a:moveTo>
                    <a:pt x="72939" y="0"/>
                  </a:moveTo>
                  <a:cubicBezTo>
                    <a:pt x="32718" y="0"/>
                    <a:pt x="1" y="32718"/>
                    <a:pt x="1" y="72938"/>
                  </a:cubicBezTo>
                  <a:cubicBezTo>
                    <a:pt x="1" y="91205"/>
                    <a:pt x="6851" y="108722"/>
                    <a:pt x="19214" y="122194"/>
                  </a:cubicBezTo>
                  <a:cubicBezTo>
                    <a:pt x="30892" y="134916"/>
                    <a:pt x="46517" y="143038"/>
                    <a:pt x="63446" y="145256"/>
                  </a:cubicBezTo>
                  <a:lnTo>
                    <a:pt x="63446" y="161501"/>
                  </a:lnTo>
                  <a:lnTo>
                    <a:pt x="38296" y="161501"/>
                  </a:lnTo>
                  <a:cubicBezTo>
                    <a:pt x="36600" y="161501"/>
                    <a:pt x="35197" y="162904"/>
                    <a:pt x="35197" y="164600"/>
                  </a:cubicBezTo>
                  <a:lnTo>
                    <a:pt x="35197" y="177419"/>
                  </a:lnTo>
                  <a:cubicBezTo>
                    <a:pt x="35197" y="179148"/>
                    <a:pt x="36600" y="180518"/>
                    <a:pt x="38296" y="180518"/>
                  </a:cubicBezTo>
                  <a:lnTo>
                    <a:pt x="63446" y="180518"/>
                  </a:lnTo>
                  <a:lnTo>
                    <a:pt x="63446" y="205668"/>
                  </a:lnTo>
                  <a:cubicBezTo>
                    <a:pt x="63446" y="207364"/>
                    <a:pt x="64816" y="208767"/>
                    <a:pt x="66545" y="208767"/>
                  </a:cubicBezTo>
                  <a:lnTo>
                    <a:pt x="79365" y="208767"/>
                  </a:lnTo>
                  <a:cubicBezTo>
                    <a:pt x="81061" y="208767"/>
                    <a:pt x="82464" y="207364"/>
                    <a:pt x="82464" y="205668"/>
                  </a:cubicBezTo>
                  <a:lnTo>
                    <a:pt x="82464" y="180518"/>
                  </a:lnTo>
                  <a:lnTo>
                    <a:pt x="126239" y="180518"/>
                  </a:lnTo>
                  <a:lnTo>
                    <a:pt x="126239" y="205668"/>
                  </a:lnTo>
                  <a:cubicBezTo>
                    <a:pt x="126239" y="207364"/>
                    <a:pt x="127642" y="208767"/>
                    <a:pt x="129338" y="208767"/>
                  </a:cubicBezTo>
                  <a:lnTo>
                    <a:pt x="142158" y="208767"/>
                  </a:lnTo>
                  <a:cubicBezTo>
                    <a:pt x="143887" y="208767"/>
                    <a:pt x="145257" y="207364"/>
                    <a:pt x="145257" y="205668"/>
                  </a:cubicBezTo>
                  <a:lnTo>
                    <a:pt x="145257" y="195034"/>
                  </a:lnTo>
                  <a:cubicBezTo>
                    <a:pt x="145257" y="193338"/>
                    <a:pt x="143887" y="191935"/>
                    <a:pt x="142158" y="191935"/>
                  </a:cubicBezTo>
                  <a:cubicBezTo>
                    <a:pt x="140462" y="191935"/>
                    <a:pt x="139059" y="193338"/>
                    <a:pt x="139059" y="195034"/>
                  </a:cubicBezTo>
                  <a:lnTo>
                    <a:pt x="139059" y="202569"/>
                  </a:lnTo>
                  <a:lnTo>
                    <a:pt x="132437" y="202569"/>
                  </a:lnTo>
                  <a:lnTo>
                    <a:pt x="132437" y="177419"/>
                  </a:lnTo>
                  <a:cubicBezTo>
                    <a:pt x="132437" y="175723"/>
                    <a:pt x="131067" y="174321"/>
                    <a:pt x="129338" y="174321"/>
                  </a:cubicBezTo>
                  <a:lnTo>
                    <a:pt x="104188" y="174321"/>
                  </a:lnTo>
                  <a:lnTo>
                    <a:pt x="104188" y="167699"/>
                  </a:lnTo>
                  <a:lnTo>
                    <a:pt x="129338" y="167699"/>
                  </a:lnTo>
                  <a:cubicBezTo>
                    <a:pt x="131067" y="167699"/>
                    <a:pt x="132437" y="166329"/>
                    <a:pt x="132437" y="164600"/>
                  </a:cubicBezTo>
                  <a:lnTo>
                    <a:pt x="132437" y="142484"/>
                  </a:lnTo>
                  <a:cubicBezTo>
                    <a:pt x="132437" y="140885"/>
                    <a:pt x="131230" y="139515"/>
                    <a:pt x="129632" y="139385"/>
                  </a:cubicBezTo>
                  <a:cubicBezTo>
                    <a:pt x="121281" y="138634"/>
                    <a:pt x="113257" y="136318"/>
                    <a:pt x="105754" y="132535"/>
                  </a:cubicBezTo>
                  <a:cubicBezTo>
                    <a:pt x="101383" y="130316"/>
                    <a:pt x="97240" y="127609"/>
                    <a:pt x="93424" y="124477"/>
                  </a:cubicBezTo>
                  <a:cubicBezTo>
                    <a:pt x="77929" y="111723"/>
                    <a:pt x="69024" y="92934"/>
                    <a:pt x="69024" y="72938"/>
                  </a:cubicBezTo>
                  <a:cubicBezTo>
                    <a:pt x="69024" y="53497"/>
                    <a:pt x="77408" y="35229"/>
                    <a:pt x="92087" y="22508"/>
                  </a:cubicBezTo>
                  <a:cubicBezTo>
                    <a:pt x="95773" y="23910"/>
                    <a:pt x="99328" y="25737"/>
                    <a:pt x="102655" y="27955"/>
                  </a:cubicBezTo>
                  <a:cubicBezTo>
                    <a:pt x="117824" y="38002"/>
                    <a:pt x="126859" y="54801"/>
                    <a:pt x="126859" y="72938"/>
                  </a:cubicBezTo>
                  <a:cubicBezTo>
                    <a:pt x="126859" y="90357"/>
                    <a:pt x="118476" y="106602"/>
                    <a:pt x="104352" y="116746"/>
                  </a:cubicBezTo>
                  <a:cubicBezTo>
                    <a:pt x="90227" y="106602"/>
                    <a:pt x="81844" y="90357"/>
                    <a:pt x="81844" y="72938"/>
                  </a:cubicBezTo>
                  <a:cubicBezTo>
                    <a:pt x="81844" y="59107"/>
                    <a:pt x="87096" y="45929"/>
                    <a:pt x="96621" y="35882"/>
                  </a:cubicBezTo>
                  <a:cubicBezTo>
                    <a:pt x="97795" y="34610"/>
                    <a:pt x="97762" y="32652"/>
                    <a:pt x="96523" y="31478"/>
                  </a:cubicBezTo>
                  <a:cubicBezTo>
                    <a:pt x="95928" y="30915"/>
                    <a:pt x="95161" y="30637"/>
                    <a:pt x="94394" y="30637"/>
                  </a:cubicBezTo>
                  <a:cubicBezTo>
                    <a:pt x="93562" y="30637"/>
                    <a:pt x="92730" y="30964"/>
                    <a:pt x="92119" y="31609"/>
                  </a:cubicBezTo>
                  <a:cubicBezTo>
                    <a:pt x="81485" y="42830"/>
                    <a:pt x="75646" y="57509"/>
                    <a:pt x="75646" y="72938"/>
                  </a:cubicBezTo>
                  <a:cubicBezTo>
                    <a:pt x="75646" y="93130"/>
                    <a:pt x="85726" y="111886"/>
                    <a:pt x="102655" y="123107"/>
                  </a:cubicBezTo>
                  <a:cubicBezTo>
                    <a:pt x="106863" y="125913"/>
                    <a:pt x="111430" y="128163"/>
                    <a:pt x="116225" y="129794"/>
                  </a:cubicBezTo>
                  <a:cubicBezTo>
                    <a:pt x="122521" y="131947"/>
                    <a:pt x="129077" y="133056"/>
                    <a:pt x="135764" y="133056"/>
                  </a:cubicBezTo>
                  <a:cubicBezTo>
                    <a:pt x="168906" y="133056"/>
                    <a:pt x="195883" y="106080"/>
                    <a:pt x="195883" y="72938"/>
                  </a:cubicBezTo>
                  <a:cubicBezTo>
                    <a:pt x="195883" y="56726"/>
                    <a:pt x="189489" y="41525"/>
                    <a:pt x="177909" y="30108"/>
                  </a:cubicBezTo>
                  <a:cubicBezTo>
                    <a:pt x="177314" y="29513"/>
                    <a:pt x="176536" y="29219"/>
                    <a:pt x="175756" y="29219"/>
                  </a:cubicBezTo>
                  <a:cubicBezTo>
                    <a:pt x="174954" y="29219"/>
                    <a:pt x="174150" y="29529"/>
                    <a:pt x="173538" y="30141"/>
                  </a:cubicBezTo>
                  <a:cubicBezTo>
                    <a:pt x="172331" y="31348"/>
                    <a:pt x="172364" y="33338"/>
                    <a:pt x="173571" y="34512"/>
                  </a:cubicBezTo>
                  <a:cubicBezTo>
                    <a:pt x="183977" y="44754"/>
                    <a:pt x="189685" y="58390"/>
                    <a:pt x="189685" y="72938"/>
                  </a:cubicBezTo>
                  <a:cubicBezTo>
                    <a:pt x="189685" y="102655"/>
                    <a:pt x="165481" y="126859"/>
                    <a:pt x="135764" y="126859"/>
                  </a:cubicBezTo>
                  <a:cubicBezTo>
                    <a:pt x="131589" y="126859"/>
                    <a:pt x="127512" y="126369"/>
                    <a:pt x="123499" y="125456"/>
                  </a:cubicBezTo>
                  <a:cubicBezTo>
                    <a:pt x="137787" y="111723"/>
                    <a:pt x="145877" y="92869"/>
                    <a:pt x="145877" y="72938"/>
                  </a:cubicBezTo>
                  <a:cubicBezTo>
                    <a:pt x="145877" y="52975"/>
                    <a:pt x="137787" y="34153"/>
                    <a:pt x="123499" y="20420"/>
                  </a:cubicBezTo>
                  <a:cubicBezTo>
                    <a:pt x="127512" y="19474"/>
                    <a:pt x="131589" y="19017"/>
                    <a:pt x="135764" y="19017"/>
                  </a:cubicBezTo>
                  <a:cubicBezTo>
                    <a:pt x="145681" y="19017"/>
                    <a:pt x="155369" y="21725"/>
                    <a:pt x="163785" y="26879"/>
                  </a:cubicBezTo>
                  <a:cubicBezTo>
                    <a:pt x="164307" y="27205"/>
                    <a:pt x="164861" y="27335"/>
                    <a:pt x="165416" y="27335"/>
                  </a:cubicBezTo>
                  <a:cubicBezTo>
                    <a:pt x="166460" y="27335"/>
                    <a:pt x="167471" y="26814"/>
                    <a:pt x="168058" y="25868"/>
                  </a:cubicBezTo>
                  <a:cubicBezTo>
                    <a:pt x="168939" y="24400"/>
                    <a:pt x="168482" y="22475"/>
                    <a:pt x="167014" y="21594"/>
                  </a:cubicBezTo>
                  <a:cubicBezTo>
                    <a:pt x="157620" y="15853"/>
                    <a:pt x="146823" y="12820"/>
                    <a:pt x="135764" y="12820"/>
                  </a:cubicBezTo>
                  <a:cubicBezTo>
                    <a:pt x="129665" y="12820"/>
                    <a:pt x="123663" y="13733"/>
                    <a:pt x="117889" y="15527"/>
                  </a:cubicBezTo>
                  <a:cubicBezTo>
                    <a:pt x="115736" y="13863"/>
                    <a:pt x="113518" y="12298"/>
                    <a:pt x="111202" y="10862"/>
                  </a:cubicBezTo>
                  <a:cubicBezTo>
                    <a:pt x="118998" y="7764"/>
                    <a:pt x="127218" y="6198"/>
                    <a:pt x="135764" y="6198"/>
                  </a:cubicBezTo>
                  <a:cubicBezTo>
                    <a:pt x="172560" y="6198"/>
                    <a:pt x="202505" y="36143"/>
                    <a:pt x="202505" y="72938"/>
                  </a:cubicBezTo>
                  <a:cubicBezTo>
                    <a:pt x="202505" y="89672"/>
                    <a:pt x="196242" y="105656"/>
                    <a:pt x="184923" y="118019"/>
                  </a:cubicBezTo>
                  <a:cubicBezTo>
                    <a:pt x="173636" y="130284"/>
                    <a:pt x="158370" y="137884"/>
                    <a:pt x="141864" y="139385"/>
                  </a:cubicBezTo>
                  <a:cubicBezTo>
                    <a:pt x="140299" y="139515"/>
                    <a:pt x="139059" y="140853"/>
                    <a:pt x="139059" y="142484"/>
                  </a:cubicBezTo>
                  <a:lnTo>
                    <a:pt x="139059" y="164600"/>
                  </a:lnTo>
                  <a:cubicBezTo>
                    <a:pt x="139059" y="166329"/>
                    <a:pt x="140462" y="167699"/>
                    <a:pt x="142158" y="167699"/>
                  </a:cubicBezTo>
                  <a:lnTo>
                    <a:pt x="167308" y="167699"/>
                  </a:lnTo>
                  <a:lnTo>
                    <a:pt x="167308" y="174321"/>
                  </a:lnTo>
                  <a:lnTo>
                    <a:pt x="142158" y="174321"/>
                  </a:lnTo>
                  <a:cubicBezTo>
                    <a:pt x="140462" y="174321"/>
                    <a:pt x="139059" y="175723"/>
                    <a:pt x="139059" y="177419"/>
                  </a:cubicBezTo>
                  <a:lnTo>
                    <a:pt x="139059" y="184694"/>
                  </a:lnTo>
                  <a:cubicBezTo>
                    <a:pt x="139059" y="186423"/>
                    <a:pt x="140462" y="187793"/>
                    <a:pt x="142158" y="187793"/>
                  </a:cubicBezTo>
                  <a:cubicBezTo>
                    <a:pt x="143887" y="187793"/>
                    <a:pt x="145257" y="186423"/>
                    <a:pt x="145257" y="184694"/>
                  </a:cubicBezTo>
                  <a:lnTo>
                    <a:pt x="145257" y="180518"/>
                  </a:lnTo>
                  <a:lnTo>
                    <a:pt x="170407" y="180518"/>
                  </a:lnTo>
                  <a:cubicBezTo>
                    <a:pt x="172136" y="180518"/>
                    <a:pt x="173506" y="179116"/>
                    <a:pt x="173506" y="177419"/>
                  </a:cubicBezTo>
                  <a:lnTo>
                    <a:pt x="173506" y="164600"/>
                  </a:lnTo>
                  <a:cubicBezTo>
                    <a:pt x="173506" y="162904"/>
                    <a:pt x="172136" y="161501"/>
                    <a:pt x="170407" y="161501"/>
                  </a:cubicBezTo>
                  <a:lnTo>
                    <a:pt x="145257" y="161501"/>
                  </a:lnTo>
                  <a:lnTo>
                    <a:pt x="145257" y="145256"/>
                  </a:lnTo>
                  <a:cubicBezTo>
                    <a:pt x="162187" y="143038"/>
                    <a:pt x="177812" y="134916"/>
                    <a:pt x="189489" y="122194"/>
                  </a:cubicBezTo>
                  <a:cubicBezTo>
                    <a:pt x="201852" y="108722"/>
                    <a:pt x="208703" y="91205"/>
                    <a:pt x="208703" y="72938"/>
                  </a:cubicBezTo>
                  <a:cubicBezTo>
                    <a:pt x="208703" y="32718"/>
                    <a:pt x="175985" y="0"/>
                    <a:pt x="135764" y="0"/>
                  </a:cubicBezTo>
                  <a:cubicBezTo>
                    <a:pt x="124739" y="0"/>
                    <a:pt x="114203" y="2414"/>
                    <a:pt x="104352" y="7111"/>
                  </a:cubicBezTo>
                  <a:cubicBezTo>
                    <a:pt x="94500" y="2414"/>
                    <a:pt x="83964" y="0"/>
                    <a:pt x="729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9" name="Google Shape;399;p30"/>
          <p:cNvGrpSpPr/>
          <p:nvPr/>
        </p:nvGrpSpPr>
        <p:grpSpPr>
          <a:xfrm>
            <a:off x="4101880" y="2803230"/>
            <a:ext cx="442090" cy="428079"/>
            <a:chOff x="1031600" y="243825"/>
            <a:chExt cx="5378225" cy="5207775"/>
          </a:xfrm>
        </p:grpSpPr>
        <p:sp>
          <p:nvSpPr>
            <p:cNvPr id="400" name="Google Shape;400;p30"/>
            <p:cNvSpPr/>
            <p:nvPr/>
          </p:nvSpPr>
          <p:spPr>
            <a:xfrm>
              <a:off x="2554950" y="1596725"/>
              <a:ext cx="3777400" cy="3777400"/>
            </a:xfrm>
            <a:custGeom>
              <a:rect b="b" l="l" r="r" t="t"/>
              <a:pathLst>
                <a:path extrusionOk="0" h="151096" w="151096">
                  <a:moveTo>
                    <a:pt x="62173" y="39569"/>
                  </a:moveTo>
                  <a:cubicBezTo>
                    <a:pt x="75352" y="39569"/>
                    <a:pt x="87747" y="44690"/>
                    <a:pt x="97077" y="54019"/>
                  </a:cubicBezTo>
                  <a:cubicBezTo>
                    <a:pt x="116355" y="73265"/>
                    <a:pt x="116355" y="104580"/>
                    <a:pt x="97077" y="123858"/>
                  </a:cubicBezTo>
                  <a:cubicBezTo>
                    <a:pt x="87747" y="133188"/>
                    <a:pt x="75352" y="138309"/>
                    <a:pt x="62173" y="138309"/>
                  </a:cubicBezTo>
                  <a:cubicBezTo>
                    <a:pt x="48995" y="138309"/>
                    <a:pt x="36600" y="133188"/>
                    <a:pt x="27270" y="123858"/>
                  </a:cubicBezTo>
                  <a:cubicBezTo>
                    <a:pt x="17941" y="114529"/>
                    <a:pt x="12787" y="102133"/>
                    <a:pt x="12787" y="88922"/>
                  </a:cubicBezTo>
                  <a:cubicBezTo>
                    <a:pt x="12787" y="75744"/>
                    <a:pt x="17941" y="63348"/>
                    <a:pt x="27270" y="54019"/>
                  </a:cubicBezTo>
                  <a:cubicBezTo>
                    <a:pt x="36600" y="44690"/>
                    <a:pt x="48995" y="39569"/>
                    <a:pt x="62173" y="39569"/>
                  </a:cubicBezTo>
                  <a:close/>
                  <a:moveTo>
                    <a:pt x="101089" y="1"/>
                  </a:moveTo>
                  <a:lnTo>
                    <a:pt x="101089" y="12788"/>
                  </a:lnTo>
                  <a:lnTo>
                    <a:pt x="129273" y="12788"/>
                  </a:lnTo>
                  <a:lnTo>
                    <a:pt x="101383" y="40678"/>
                  </a:lnTo>
                  <a:cubicBezTo>
                    <a:pt x="90324" y="31675"/>
                    <a:pt x="76624" y="26749"/>
                    <a:pt x="62173" y="26749"/>
                  </a:cubicBezTo>
                  <a:cubicBezTo>
                    <a:pt x="45570" y="26749"/>
                    <a:pt x="29945" y="33240"/>
                    <a:pt x="18202" y="44983"/>
                  </a:cubicBezTo>
                  <a:cubicBezTo>
                    <a:pt x="6459" y="56727"/>
                    <a:pt x="0" y="72319"/>
                    <a:pt x="0" y="88922"/>
                  </a:cubicBezTo>
                  <a:cubicBezTo>
                    <a:pt x="0" y="105526"/>
                    <a:pt x="6459" y="121151"/>
                    <a:pt x="18202" y="132894"/>
                  </a:cubicBezTo>
                  <a:cubicBezTo>
                    <a:pt x="29945" y="144637"/>
                    <a:pt x="45570" y="151096"/>
                    <a:pt x="62173" y="151096"/>
                  </a:cubicBezTo>
                  <a:cubicBezTo>
                    <a:pt x="78777" y="151096"/>
                    <a:pt x="94402" y="144637"/>
                    <a:pt x="106145" y="132894"/>
                  </a:cubicBezTo>
                  <a:cubicBezTo>
                    <a:pt x="128848" y="110191"/>
                    <a:pt x="130284" y="74113"/>
                    <a:pt x="110418" y="49713"/>
                  </a:cubicBezTo>
                  <a:lnTo>
                    <a:pt x="138308" y="21856"/>
                  </a:lnTo>
                  <a:lnTo>
                    <a:pt x="138308" y="50007"/>
                  </a:lnTo>
                  <a:lnTo>
                    <a:pt x="151095" y="50007"/>
                  </a:lnTo>
                  <a:lnTo>
                    <a:pt x="151095" y="1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30"/>
            <p:cNvSpPr/>
            <p:nvPr/>
          </p:nvSpPr>
          <p:spPr>
            <a:xfrm>
              <a:off x="1116400" y="321300"/>
              <a:ext cx="3928275" cy="3774125"/>
            </a:xfrm>
            <a:custGeom>
              <a:rect b="b" l="l" r="r" t="t"/>
              <a:pathLst>
                <a:path extrusionOk="0" h="150965" w="157131">
                  <a:moveTo>
                    <a:pt x="107124" y="0"/>
                  </a:moveTo>
                  <a:lnTo>
                    <a:pt x="107124" y="12787"/>
                  </a:lnTo>
                  <a:lnTo>
                    <a:pt x="135308" y="12787"/>
                  </a:lnTo>
                  <a:lnTo>
                    <a:pt x="107418" y="40677"/>
                  </a:lnTo>
                  <a:cubicBezTo>
                    <a:pt x="96036" y="31410"/>
                    <a:pt x="82120" y="26779"/>
                    <a:pt x="68203" y="26779"/>
                  </a:cubicBezTo>
                  <a:cubicBezTo>
                    <a:pt x="52286" y="26779"/>
                    <a:pt x="36367" y="32838"/>
                    <a:pt x="24237" y="44950"/>
                  </a:cubicBezTo>
                  <a:cubicBezTo>
                    <a:pt x="1" y="69187"/>
                    <a:pt x="1" y="108657"/>
                    <a:pt x="24237" y="132894"/>
                  </a:cubicBezTo>
                  <a:cubicBezTo>
                    <a:pt x="33860" y="142516"/>
                    <a:pt x="45897" y="148323"/>
                    <a:pt x="58390" y="150280"/>
                  </a:cubicBezTo>
                  <a:cubicBezTo>
                    <a:pt x="57836" y="146920"/>
                    <a:pt x="57542" y="143462"/>
                    <a:pt x="57542" y="139939"/>
                  </a:cubicBezTo>
                  <a:cubicBezTo>
                    <a:pt x="57542" y="138993"/>
                    <a:pt x="57575" y="138080"/>
                    <a:pt x="57607" y="137134"/>
                  </a:cubicBezTo>
                  <a:cubicBezTo>
                    <a:pt x="48702" y="135177"/>
                    <a:pt x="40221" y="130741"/>
                    <a:pt x="33305" y="123825"/>
                  </a:cubicBezTo>
                  <a:cubicBezTo>
                    <a:pt x="14027" y="104580"/>
                    <a:pt x="14027" y="73264"/>
                    <a:pt x="33305" y="54019"/>
                  </a:cubicBezTo>
                  <a:cubicBezTo>
                    <a:pt x="42928" y="44396"/>
                    <a:pt x="55569" y="39584"/>
                    <a:pt x="68209" y="39584"/>
                  </a:cubicBezTo>
                  <a:cubicBezTo>
                    <a:pt x="80849" y="39584"/>
                    <a:pt x="93489" y="44396"/>
                    <a:pt x="103112" y="54019"/>
                  </a:cubicBezTo>
                  <a:cubicBezTo>
                    <a:pt x="109930" y="60804"/>
                    <a:pt x="114333" y="69122"/>
                    <a:pt x="116323" y="77864"/>
                  </a:cubicBezTo>
                  <a:cubicBezTo>
                    <a:pt x="117269" y="82072"/>
                    <a:pt x="117660" y="86345"/>
                    <a:pt x="117530" y="90618"/>
                  </a:cubicBezTo>
                  <a:cubicBezTo>
                    <a:pt x="117106" y="102688"/>
                    <a:pt x="112311" y="114659"/>
                    <a:pt x="103112" y="123825"/>
                  </a:cubicBezTo>
                  <a:cubicBezTo>
                    <a:pt x="94044" y="132926"/>
                    <a:pt x="82301" y="137721"/>
                    <a:pt x="70362" y="138211"/>
                  </a:cubicBezTo>
                  <a:cubicBezTo>
                    <a:pt x="70362" y="138798"/>
                    <a:pt x="70329" y="139385"/>
                    <a:pt x="70329" y="139939"/>
                  </a:cubicBezTo>
                  <a:cubicBezTo>
                    <a:pt x="70329" y="143691"/>
                    <a:pt x="70753" y="147409"/>
                    <a:pt x="71569" y="150965"/>
                  </a:cubicBezTo>
                  <a:cubicBezTo>
                    <a:pt x="86345" y="150182"/>
                    <a:pt x="100894" y="144147"/>
                    <a:pt x="112180" y="132894"/>
                  </a:cubicBezTo>
                  <a:cubicBezTo>
                    <a:pt x="123597" y="121477"/>
                    <a:pt x="129632" y="106667"/>
                    <a:pt x="130284" y="91695"/>
                  </a:cubicBezTo>
                  <a:cubicBezTo>
                    <a:pt x="130480" y="87291"/>
                    <a:pt x="130219" y="82887"/>
                    <a:pt x="129501" y="78549"/>
                  </a:cubicBezTo>
                  <a:cubicBezTo>
                    <a:pt x="127740" y="68208"/>
                    <a:pt x="123402" y="58259"/>
                    <a:pt x="116454" y="49713"/>
                  </a:cubicBezTo>
                  <a:lnTo>
                    <a:pt x="144343" y="21856"/>
                  </a:lnTo>
                  <a:lnTo>
                    <a:pt x="144343" y="50006"/>
                  </a:lnTo>
                  <a:lnTo>
                    <a:pt x="157130" y="50006"/>
                  </a:lnTo>
                  <a:lnTo>
                    <a:pt x="157130" y="0"/>
                  </a:ln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30"/>
            <p:cNvSpPr/>
            <p:nvPr/>
          </p:nvSpPr>
          <p:spPr>
            <a:xfrm>
              <a:off x="1031600" y="243825"/>
              <a:ext cx="5378225" cy="5207775"/>
            </a:xfrm>
            <a:custGeom>
              <a:rect b="b" l="l" r="r" t="t"/>
              <a:pathLst>
                <a:path extrusionOk="0" h="208311" w="215129">
                  <a:moveTo>
                    <a:pt x="144637" y="32424"/>
                  </a:moveTo>
                  <a:lnTo>
                    <a:pt x="144637" y="53105"/>
                  </a:lnTo>
                  <a:cubicBezTo>
                    <a:pt x="144637" y="54802"/>
                    <a:pt x="146007" y="56204"/>
                    <a:pt x="147735" y="56204"/>
                  </a:cubicBezTo>
                  <a:lnTo>
                    <a:pt x="158957" y="56204"/>
                  </a:lnTo>
                  <a:lnTo>
                    <a:pt x="158957" y="66904"/>
                  </a:lnTo>
                  <a:cubicBezTo>
                    <a:pt x="158957" y="68633"/>
                    <a:pt x="160327" y="70003"/>
                    <a:pt x="162023" y="70003"/>
                  </a:cubicBezTo>
                  <a:lnTo>
                    <a:pt x="182704" y="70003"/>
                  </a:lnTo>
                  <a:lnTo>
                    <a:pt x="162056" y="90684"/>
                  </a:lnTo>
                  <a:cubicBezTo>
                    <a:pt x="154227" y="84812"/>
                    <a:pt x="145126" y="80800"/>
                    <a:pt x="135536" y="78973"/>
                  </a:cubicBezTo>
                  <a:cubicBezTo>
                    <a:pt x="133611" y="69579"/>
                    <a:pt x="129664" y="60706"/>
                    <a:pt x="123988" y="53073"/>
                  </a:cubicBezTo>
                  <a:lnTo>
                    <a:pt x="144637" y="32424"/>
                  </a:lnTo>
                  <a:close/>
                  <a:moveTo>
                    <a:pt x="117562" y="97110"/>
                  </a:moveTo>
                  <a:lnTo>
                    <a:pt x="117562" y="97110"/>
                  </a:lnTo>
                  <a:cubicBezTo>
                    <a:pt x="116453" y="107548"/>
                    <a:pt x="111821" y="117269"/>
                    <a:pt x="104318" y="124739"/>
                  </a:cubicBezTo>
                  <a:cubicBezTo>
                    <a:pt x="96946" y="132111"/>
                    <a:pt x="87389" y="136743"/>
                    <a:pt x="77113" y="137950"/>
                  </a:cubicBezTo>
                  <a:cubicBezTo>
                    <a:pt x="78255" y="127511"/>
                    <a:pt x="82887" y="117823"/>
                    <a:pt x="90390" y="110321"/>
                  </a:cubicBezTo>
                  <a:cubicBezTo>
                    <a:pt x="97762" y="102949"/>
                    <a:pt x="107319" y="98317"/>
                    <a:pt x="117562" y="97110"/>
                  </a:cubicBezTo>
                  <a:close/>
                  <a:moveTo>
                    <a:pt x="110516" y="0"/>
                  </a:moveTo>
                  <a:cubicBezTo>
                    <a:pt x="108820" y="0"/>
                    <a:pt x="107417" y="1370"/>
                    <a:pt x="107417" y="3099"/>
                  </a:cubicBezTo>
                  <a:lnTo>
                    <a:pt x="107417" y="15886"/>
                  </a:lnTo>
                  <a:cubicBezTo>
                    <a:pt x="107417" y="17615"/>
                    <a:pt x="108820" y="18985"/>
                    <a:pt x="110516" y="18985"/>
                  </a:cubicBezTo>
                  <a:lnTo>
                    <a:pt x="131197" y="18985"/>
                  </a:lnTo>
                  <a:lnTo>
                    <a:pt x="110549" y="39633"/>
                  </a:lnTo>
                  <a:cubicBezTo>
                    <a:pt x="99098" y="31120"/>
                    <a:pt x="85403" y="26749"/>
                    <a:pt x="71602" y="26749"/>
                  </a:cubicBezTo>
                  <a:cubicBezTo>
                    <a:pt x="61343" y="26749"/>
                    <a:pt x="51025" y="29164"/>
                    <a:pt x="41525" y="34088"/>
                  </a:cubicBezTo>
                  <a:cubicBezTo>
                    <a:pt x="39992" y="34871"/>
                    <a:pt x="39405" y="36730"/>
                    <a:pt x="40188" y="38263"/>
                  </a:cubicBezTo>
                  <a:cubicBezTo>
                    <a:pt x="40736" y="39337"/>
                    <a:pt x="41829" y="39947"/>
                    <a:pt x="42949" y="39947"/>
                  </a:cubicBezTo>
                  <a:cubicBezTo>
                    <a:pt x="43429" y="39947"/>
                    <a:pt x="43914" y="39835"/>
                    <a:pt x="44363" y="39601"/>
                  </a:cubicBezTo>
                  <a:cubicBezTo>
                    <a:pt x="52981" y="35131"/>
                    <a:pt x="62340" y="32937"/>
                    <a:pt x="71640" y="32937"/>
                  </a:cubicBezTo>
                  <a:cubicBezTo>
                    <a:pt x="84940" y="32937"/>
                    <a:pt x="98122" y="37423"/>
                    <a:pt x="108853" y="46157"/>
                  </a:cubicBezTo>
                  <a:cubicBezTo>
                    <a:pt x="109430" y="46628"/>
                    <a:pt x="110127" y="46859"/>
                    <a:pt x="110819" y="46859"/>
                  </a:cubicBezTo>
                  <a:cubicBezTo>
                    <a:pt x="111614" y="46859"/>
                    <a:pt x="112402" y="46555"/>
                    <a:pt x="112995" y="45962"/>
                  </a:cubicBezTo>
                  <a:lnTo>
                    <a:pt x="140885" y="18072"/>
                  </a:lnTo>
                  <a:cubicBezTo>
                    <a:pt x="141766" y="17191"/>
                    <a:pt x="142027" y="15854"/>
                    <a:pt x="141538" y="14712"/>
                  </a:cubicBezTo>
                  <a:cubicBezTo>
                    <a:pt x="141048" y="13538"/>
                    <a:pt x="139939" y="12787"/>
                    <a:pt x="138700" y="12787"/>
                  </a:cubicBezTo>
                  <a:lnTo>
                    <a:pt x="113615" y="12787"/>
                  </a:lnTo>
                  <a:lnTo>
                    <a:pt x="113615" y="6198"/>
                  </a:lnTo>
                  <a:lnTo>
                    <a:pt x="157424" y="6198"/>
                  </a:lnTo>
                  <a:lnTo>
                    <a:pt x="157424" y="50007"/>
                  </a:lnTo>
                  <a:lnTo>
                    <a:pt x="150834" y="50007"/>
                  </a:lnTo>
                  <a:lnTo>
                    <a:pt x="150834" y="24955"/>
                  </a:lnTo>
                  <a:cubicBezTo>
                    <a:pt x="150834" y="23682"/>
                    <a:pt x="150084" y="22573"/>
                    <a:pt x="148910" y="22084"/>
                  </a:cubicBezTo>
                  <a:cubicBezTo>
                    <a:pt x="148526" y="21920"/>
                    <a:pt x="148121" y="21840"/>
                    <a:pt x="147718" y="21840"/>
                  </a:cubicBezTo>
                  <a:cubicBezTo>
                    <a:pt x="146921" y="21840"/>
                    <a:pt x="146135" y="22151"/>
                    <a:pt x="145550" y="22736"/>
                  </a:cubicBezTo>
                  <a:lnTo>
                    <a:pt x="117660" y="50626"/>
                  </a:lnTo>
                  <a:cubicBezTo>
                    <a:pt x="116551" y="51735"/>
                    <a:pt x="116453" y="53530"/>
                    <a:pt x="117464" y="54769"/>
                  </a:cubicBezTo>
                  <a:cubicBezTo>
                    <a:pt x="123858" y="62630"/>
                    <a:pt x="128131" y="72123"/>
                    <a:pt x="129827" y="82137"/>
                  </a:cubicBezTo>
                  <a:cubicBezTo>
                    <a:pt x="130512" y="86280"/>
                    <a:pt x="130773" y="90488"/>
                    <a:pt x="130577" y="94663"/>
                  </a:cubicBezTo>
                  <a:cubicBezTo>
                    <a:pt x="129925" y="109440"/>
                    <a:pt x="123825" y="123336"/>
                    <a:pt x="113387" y="133807"/>
                  </a:cubicBezTo>
                  <a:cubicBezTo>
                    <a:pt x="106015" y="141146"/>
                    <a:pt x="96849" y="146431"/>
                    <a:pt x="86834" y="149073"/>
                  </a:cubicBezTo>
                  <a:cubicBezTo>
                    <a:pt x="85203" y="149530"/>
                    <a:pt x="84225" y="151226"/>
                    <a:pt x="84649" y="152857"/>
                  </a:cubicBezTo>
                  <a:cubicBezTo>
                    <a:pt x="85007" y="154260"/>
                    <a:pt x="86280" y="155173"/>
                    <a:pt x="87650" y="155173"/>
                  </a:cubicBezTo>
                  <a:cubicBezTo>
                    <a:pt x="87911" y="155173"/>
                    <a:pt x="88172" y="155140"/>
                    <a:pt x="88433" y="155075"/>
                  </a:cubicBezTo>
                  <a:cubicBezTo>
                    <a:pt x="99491" y="152139"/>
                    <a:pt x="109635" y="146300"/>
                    <a:pt x="117758" y="138178"/>
                  </a:cubicBezTo>
                  <a:cubicBezTo>
                    <a:pt x="128392" y="127511"/>
                    <a:pt x="134949" y="113648"/>
                    <a:pt x="136482" y="98741"/>
                  </a:cubicBezTo>
                  <a:cubicBezTo>
                    <a:pt x="143756" y="100894"/>
                    <a:pt x="150378" y="104873"/>
                    <a:pt x="155825" y="110321"/>
                  </a:cubicBezTo>
                  <a:cubicBezTo>
                    <a:pt x="173864" y="128360"/>
                    <a:pt x="173864" y="157717"/>
                    <a:pt x="155825" y="175789"/>
                  </a:cubicBezTo>
                  <a:cubicBezTo>
                    <a:pt x="147083" y="184498"/>
                    <a:pt x="135470" y="189326"/>
                    <a:pt x="123107" y="189326"/>
                  </a:cubicBezTo>
                  <a:cubicBezTo>
                    <a:pt x="110745" y="189326"/>
                    <a:pt x="99132" y="184498"/>
                    <a:pt x="90390" y="175789"/>
                  </a:cubicBezTo>
                  <a:cubicBezTo>
                    <a:pt x="84192" y="169558"/>
                    <a:pt x="79886" y="161827"/>
                    <a:pt x="77994" y="153379"/>
                  </a:cubicBezTo>
                  <a:cubicBezTo>
                    <a:pt x="77309" y="150411"/>
                    <a:pt x="76918" y="147312"/>
                    <a:pt x="76853" y="144213"/>
                  </a:cubicBezTo>
                  <a:cubicBezTo>
                    <a:pt x="88889" y="143006"/>
                    <a:pt x="100110" y="137721"/>
                    <a:pt x="108690" y="129110"/>
                  </a:cubicBezTo>
                  <a:cubicBezTo>
                    <a:pt x="118117" y="119715"/>
                    <a:pt x="123564" y="107157"/>
                    <a:pt x="124021" y="93848"/>
                  </a:cubicBezTo>
                  <a:cubicBezTo>
                    <a:pt x="124184" y="89281"/>
                    <a:pt x="123727" y="84714"/>
                    <a:pt x="122716" y="80278"/>
                  </a:cubicBezTo>
                  <a:cubicBezTo>
                    <a:pt x="120531" y="70688"/>
                    <a:pt x="115670" y="61913"/>
                    <a:pt x="108690" y="54932"/>
                  </a:cubicBezTo>
                  <a:cubicBezTo>
                    <a:pt x="98463" y="44706"/>
                    <a:pt x="85032" y="39593"/>
                    <a:pt x="71597" y="39593"/>
                  </a:cubicBezTo>
                  <a:cubicBezTo>
                    <a:pt x="58161" y="39593"/>
                    <a:pt x="44722" y="44706"/>
                    <a:pt x="34479" y="54932"/>
                  </a:cubicBezTo>
                  <a:cubicBezTo>
                    <a:pt x="24596" y="64816"/>
                    <a:pt x="19148" y="77994"/>
                    <a:pt x="19148" y="92021"/>
                  </a:cubicBezTo>
                  <a:cubicBezTo>
                    <a:pt x="19148" y="106048"/>
                    <a:pt x="24596" y="119226"/>
                    <a:pt x="34479" y="129110"/>
                  </a:cubicBezTo>
                  <a:cubicBezTo>
                    <a:pt x="41003" y="135634"/>
                    <a:pt x="49028" y="140266"/>
                    <a:pt x="57835" y="142647"/>
                  </a:cubicBezTo>
                  <a:cubicBezTo>
                    <a:pt x="57835" y="142777"/>
                    <a:pt x="57835" y="142908"/>
                    <a:pt x="57835" y="143038"/>
                  </a:cubicBezTo>
                  <a:cubicBezTo>
                    <a:pt x="57835" y="145224"/>
                    <a:pt x="57933" y="147377"/>
                    <a:pt x="58161" y="149530"/>
                  </a:cubicBezTo>
                  <a:cubicBezTo>
                    <a:pt x="47429" y="147051"/>
                    <a:pt x="37676" y="141668"/>
                    <a:pt x="29815" y="133807"/>
                  </a:cubicBezTo>
                  <a:cubicBezTo>
                    <a:pt x="6785" y="110777"/>
                    <a:pt x="6785" y="73297"/>
                    <a:pt x="29815" y="50235"/>
                  </a:cubicBezTo>
                  <a:cubicBezTo>
                    <a:pt x="31641" y="48408"/>
                    <a:pt x="33599" y="46712"/>
                    <a:pt x="35621" y="45146"/>
                  </a:cubicBezTo>
                  <a:cubicBezTo>
                    <a:pt x="36991" y="44102"/>
                    <a:pt x="37252" y="42178"/>
                    <a:pt x="36208" y="40808"/>
                  </a:cubicBezTo>
                  <a:cubicBezTo>
                    <a:pt x="35602" y="40012"/>
                    <a:pt x="34688" y="39602"/>
                    <a:pt x="33766" y="39602"/>
                  </a:cubicBezTo>
                  <a:cubicBezTo>
                    <a:pt x="33100" y="39602"/>
                    <a:pt x="32430" y="39816"/>
                    <a:pt x="31870" y="40253"/>
                  </a:cubicBezTo>
                  <a:cubicBezTo>
                    <a:pt x="29619" y="41949"/>
                    <a:pt x="27466" y="43841"/>
                    <a:pt x="25444" y="45864"/>
                  </a:cubicBezTo>
                  <a:cubicBezTo>
                    <a:pt x="0" y="71307"/>
                    <a:pt x="0" y="112735"/>
                    <a:pt x="25444" y="138178"/>
                  </a:cubicBezTo>
                  <a:cubicBezTo>
                    <a:pt x="34708" y="147442"/>
                    <a:pt x="46320" y="153607"/>
                    <a:pt x="59140" y="156054"/>
                  </a:cubicBezTo>
                  <a:cubicBezTo>
                    <a:pt x="61652" y="168612"/>
                    <a:pt x="67784" y="180029"/>
                    <a:pt x="76950" y="189196"/>
                  </a:cubicBezTo>
                  <a:cubicBezTo>
                    <a:pt x="89281" y="201526"/>
                    <a:pt x="105688" y="208311"/>
                    <a:pt x="123107" y="208311"/>
                  </a:cubicBezTo>
                  <a:cubicBezTo>
                    <a:pt x="140527" y="208311"/>
                    <a:pt x="156934" y="201526"/>
                    <a:pt x="169265" y="189196"/>
                  </a:cubicBezTo>
                  <a:cubicBezTo>
                    <a:pt x="180747" y="177713"/>
                    <a:pt x="187499" y="162447"/>
                    <a:pt x="188282" y="146203"/>
                  </a:cubicBezTo>
                  <a:cubicBezTo>
                    <a:pt x="189000" y="131002"/>
                    <a:pt x="184465" y="116160"/>
                    <a:pt x="175495" y="104090"/>
                  </a:cubicBezTo>
                  <a:lnTo>
                    <a:pt x="182508" y="97077"/>
                  </a:lnTo>
                  <a:cubicBezTo>
                    <a:pt x="183715" y="95870"/>
                    <a:pt x="183715" y="93913"/>
                    <a:pt x="182508" y="92706"/>
                  </a:cubicBezTo>
                  <a:cubicBezTo>
                    <a:pt x="181888" y="92103"/>
                    <a:pt x="181089" y="91801"/>
                    <a:pt x="180294" y="91801"/>
                  </a:cubicBezTo>
                  <a:cubicBezTo>
                    <a:pt x="179499" y="91801"/>
                    <a:pt x="178708" y="92103"/>
                    <a:pt x="178105" y="92706"/>
                  </a:cubicBezTo>
                  <a:lnTo>
                    <a:pt x="169167" y="101644"/>
                  </a:lnTo>
                  <a:cubicBezTo>
                    <a:pt x="168058" y="102786"/>
                    <a:pt x="167960" y="104547"/>
                    <a:pt x="168971" y="105787"/>
                  </a:cubicBezTo>
                  <a:cubicBezTo>
                    <a:pt x="178137" y="117073"/>
                    <a:pt x="182769" y="131295"/>
                    <a:pt x="182084" y="145909"/>
                  </a:cubicBezTo>
                  <a:cubicBezTo>
                    <a:pt x="181367" y="160621"/>
                    <a:pt x="175267" y="174419"/>
                    <a:pt x="164894" y="184824"/>
                  </a:cubicBezTo>
                  <a:cubicBezTo>
                    <a:pt x="153705" y="195980"/>
                    <a:pt x="138896" y="202113"/>
                    <a:pt x="123107" y="202113"/>
                  </a:cubicBezTo>
                  <a:cubicBezTo>
                    <a:pt x="107319" y="202113"/>
                    <a:pt x="92477" y="195980"/>
                    <a:pt x="81321" y="184824"/>
                  </a:cubicBezTo>
                  <a:cubicBezTo>
                    <a:pt x="72579" y="176050"/>
                    <a:pt x="66871" y="164992"/>
                    <a:pt x="64848" y="152890"/>
                  </a:cubicBezTo>
                  <a:cubicBezTo>
                    <a:pt x="64294" y="149660"/>
                    <a:pt x="64033" y="146333"/>
                    <a:pt x="64033" y="143038"/>
                  </a:cubicBezTo>
                  <a:cubicBezTo>
                    <a:pt x="64033" y="142158"/>
                    <a:pt x="64066" y="141244"/>
                    <a:pt x="64098" y="140364"/>
                  </a:cubicBezTo>
                  <a:cubicBezTo>
                    <a:pt x="64751" y="125619"/>
                    <a:pt x="70883" y="111756"/>
                    <a:pt x="81321" y="101285"/>
                  </a:cubicBezTo>
                  <a:cubicBezTo>
                    <a:pt x="89052" y="93554"/>
                    <a:pt x="98675" y="88139"/>
                    <a:pt x="109179" y="85627"/>
                  </a:cubicBezTo>
                  <a:cubicBezTo>
                    <a:pt x="110810" y="85203"/>
                    <a:pt x="111854" y="83540"/>
                    <a:pt x="111462" y="81876"/>
                  </a:cubicBezTo>
                  <a:cubicBezTo>
                    <a:pt x="111100" y="80454"/>
                    <a:pt x="109831" y="79509"/>
                    <a:pt x="108432" y="79509"/>
                  </a:cubicBezTo>
                  <a:cubicBezTo>
                    <a:pt x="108194" y="79509"/>
                    <a:pt x="107952" y="79536"/>
                    <a:pt x="107711" y="79593"/>
                  </a:cubicBezTo>
                  <a:cubicBezTo>
                    <a:pt x="96131" y="82398"/>
                    <a:pt x="85497" y="88368"/>
                    <a:pt x="76950" y="96881"/>
                  </a:cubicBezTo>
                  <a:cubicBezTo>
                    <a:pt x="66284" y="107548"/>
                    <a:pt x="59727" y="121444"/>
                    <a:pt x="58194" y="136319"/>
                  </a:cubicBezTo>
                  <a:cubicBezTo>
                    <a:pt x="50920" y="134101"/>
                    <a:pt x="44298" y="130154"/>
                    <a:pt x="38883" y="124739"/>
                  </a:cubicBezTo>
                  <a:cubicBezTo>
                    <a:pt x="30141" y="116029"/>
                    <a:pt x="25346" y="104384"/>
                    <a:pt x="25346" y="92021"/>
                  </a:cubicBezTo>
                  <a:cubicBezTo>
                    <a:pt x="25346" y="79658"/>
                    <a:pt x="30141" y="68013"/>
                    <a:pt x="38883" y="59303"/>
                  </a:cubicBezTo>
                  <a:cubicBezTo>
                    <a:pt x="47902" y="50284"/>
                    <a:pt x="59752" y="45774"/>
                    <a:pt x="71601" y="45774"/>
                  </a:cubicBezTo>
                  <a:cubicBezTo>
                    <a:pt x="83450" y="45774"/>
                    <a:pt x="95299" y="50284"/>
                    <a:pt x="104318" y="59303"/>
                  </a:cubicBezTo>
                  <a:cubicBezTo>
                    <a:pt x="110484" y="65468"/>
                    <a:pt x="114757" y="73199"/>
                    <a:pt x="116681" y="81648"/>
                  </a:cubicBezTo>
                  <a:cubicBezTo>
                    <a:pt x="117366" y="84682"/>
                    <a:pt x="117758" y="87748"/>
                    <a:pt x="117823" y="90847"/>
                  </a:cubicBezTo>
                  <a:cubicBezTo>
                    <a:pt x="105819" y="92054"/>
                    <a:pt x="94630" y="97338"/>
                    <a:pt x="86019" y="105950"/>
                  </a:cubicBezTo>
                  <a:cubicBezTo>
                    <a:pt x="76559" y="115377"/>
                    <a:pt x="71111" y="127903"/>
                    <a:pt x="70687" y="141179"/>
                  </a:cubicBezTo>
                  <a:cubicBezTo>
                    <a:pt x="70655" y="141766"/>
                    <a:pt x="70622" y="142353"/>
                    <a:pt x="70622" y="143038"/>
                  </a:cubicBezTo>
                  <a:cubicBezTo>
                    <a:pt x="70622" y="147018"/>
                    <a:pt x="71079" y="150932"/>
                    <a:pt x="71960" y="154749"/>
                  </a:cubicBezTo>
                  <a:cubicBezTo>
                    <a:pt x="74112" y="164339"/>
                    <a:pt x="78973" y="173114"/>
                    <a:pt x="86019" y="180160"/>
                  </a:cubicBezTo>
                  <a:cubicBezTo>
                    <a:pt x="95903" y="190076"/>
                    <a:pt x="109081" y="195524"/>
                    <a:pt x="123107" y="195524"/>
                  </a:cubicBezTo>
                  <a:cubicBezTo>
                    <a:pt x="137134" y="195524"/>
                    <a:pt x="150312" y="190076"/>
                    <a:pt x="160196" y="180160"/>
                  </a:cubicBezTo>
                  <a:cubicBezTo>
                    <a:pt x="180682" y="159707"/>
                    <a:pt x="180682" y="126402"/>
                    <a:pt x="160196" y="105950"/>
                  </a:cubicBezTo>
                  <a:cubicBezTo>
                    <a:pt x="153672" y="99393"/>
                    <a:pt x="145648" y="94761"/>
                    <a:pt x="136840" y="92380"/>
                  </a:cubicBezTo>
                  <a:cubicBezTo>
                    <a:pt x="136840" y="90096"/>
                    <a:pt x="136743" y="87780"/>
                    <a:pt x="136514" y="85497"/>
                  </a:cubicBezTo>
                  <a:lnTo>
                    <a:pt x="136514" y="85497"/>
                  </a:lnTo>
                  <a:cubicBezTo>
                    <a:pt x="145224" y="87519"/>
                    <a:pt x="153379" y="91499"/>
                    <a:pt x="160359" y="97208"/>
                  </a:cubicBezTo>
                  <a:cubicBezTo>
                    <a:pt x="160936" y="97663"/>
                    <a:pt x="161633" y="97892"/>
                    <a:pt x="162325" y="97892"/>
                  </a:cubicBezTo>
                  <a:cubicBezTo>
                    <a:pt x="163120" y="97892"/>
                    <a:pt x="163909" y="97590"/>
                    <a:pt x="164502" y="96979"/>
                  </a:cubicBezTo>
                  <a:lnTo>
                    <a:pt x="192392" y="69122"/>
                  </a:lnTo>
                  <a:cubicBezTo>
                    <a:pt x="193273" y="68208"/>
                    <a:pt x="193534" y="66904"/>
                    <a:pt x="193044" y="65729"/>
                  </a:cubicBezTo>
                  <a:cubicBezTo>
                    <a:pt x="192588" y="64588"/>
                    <a:pt x="191446" y="63837"/>
                    <a:pt x="190207" y="63837"/>
                  </a:cubicBezTo>
                  <a:lnTo>
                    <a:pt x="165122" y="63837"/>
                  </a:lnTo>
                  <a:lnTo>
                    <a:pt x="165122" y="57216"/>
                  </a:lnTo>
                  <a:lnTo>
                    <a:pt x="208930" y="57216"/>
                  </a:lnTo>
                  <a:lnTo>
                    <a:pt x="208930" y="101024"/>
                  </a:lnTo>
                  <a:lnTo>
                    <a:pt x="202341" y="101024"/>
                  </a:lnTo>
                  <a:lnTo>
                    <a:pt x="202341" y="75972"/>
                  </a:lnTo>
                  <a:cubicBezTo>
                    <a:pt x="202341" y="74700"/>
                    <a:pt x="201591" y="73591"/>
                    <a:pt x="200417" y="73101"/>
                  </a:cubicBezTo>
                  <a:cubicBezTo>
                    <a:pt x="200045" y="72942"/>
                    <a:pt x="199652" y="72866"/>
                    <a:pt x="199261" y="72866"/>
                  </a:cubicBezTo>
                  <a:cubicBezTo>
                    <a:pt x="198452" y="72866"/>
                    <a:pt x="197651" y="73193"/>
                    <a:pt x="197057" y="73786"/>
                  </a:cubicBezTo>
                  <a:lnTo>
                    <a:pt x="185868" y="84975"/>
                  </a:lnTo>
                  <a:cubicBezTo>
                    <a:pt x="184661" y="86182"/>
                    <a:pt x="184661" y="88139"/>
                    <a:pt x="185868" y="89346"/>
                  </a:cubicBezTo>
                  <a:cubicBezTo>
                    <a:pt x="186472" y="89950"/>
                    <a:pt x="187263" y="90251"/>
                    <a:pt x="188054" y="90251"/>
                  </a:cubicBezTo>
                  <a:cubicBezTo>
                    <a:pt x="188845" y="90251"/>
                    <a:pt x="189636" y="89950"/>
                    <a:pt x="190239" y="89346"/>
                  </a:cubicBezTo>
                  <a:lnTo>
                    <a:pt x="196143" y="83442"/>
                  </a:lnTo>
                  <a:lnTo>
                    <a:pt x="196143" y="104123"/>
                  </a:lnTo>
                  <a:cubicBezTo>
                    <a:pt x="196143" y="105819"/>
                    <a:pt x="197513" y="107222"/>
                    <a:pt x="199242" y="107222"/>
                  </a:cubicBezTo>
                  <a:lnTo>
                    <a:pt x="212029" y="107222"/>
                  </a:lnTo>
                  <a:cubicBezTo>
                    <a:pt x="213758" y="107222"/>
                    <a:pt x="215128" y="105819"/>
                    <a:pt x="215128" y="104123"/>
                  </a:cubicBezTo>
                  <a:lnTo>
                    <a:pt x="215128" y="54117"/>
                  </a:lnTo>
                  <a:cubicBezTo>
                    <a:pt x="215128" y="52420"/>
                    <a:pt x="213758" y="51018"/>
                    <a:pt x="212029" y="51018"/>
                  </a:cubicBezTo>
                  <a:lnTo>
                    <a:pt x="163621" y="51018"/>
                  </a:lnTo>
                  <a:lnTo>
                    <a:pt x="163621" y="3099"/>
                  </a:lnTo>
                  <a:cubicBezTo>
                    <a:pt x="163621" y="1370"/>
                    <a:pt x="162251" y="0"/>
                    <a:pt x="1605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3" name="Google Shape;403;p30"/>
          <p:cNvGrpSpPr/>
          <p:nvPr/>
        </p:nvGrpSpPr>
        <p:grpSpPr>
          <a:xfrm>
            <a:off x="1832063" y="2811124"/>
            <a:ext cx="427651" cy="412317"/>
            <a:chOff x="995700" y="238125"/>
            <a:chExt cx="5413300" cy="5219200"/>
          </a:xfrm>
        </p:grpSpPr>
        <p:sp>
          <p:nvSpPr>
            <p:cNvPr id="404" name="Google Shape;404;p30"/>
            <p:cNvSpPr/>
            <p:nvPr/>
          </p:nvSpPr>
          <p:spPr>
            <a:xfrm>
              <a:off x="1078900" y="315575"/>
              <a:ext cx="5251000" cy="5064275"/>
            </a:xfrm>
            <a:custGeom>
              <a:rect b="b" l="l" r="r" t="t"/>
              <a:pathLst>
                <a:path extrusionOk="0" h="202571" w="210040">
                  <a:moveTo>
                    <a:pt x="84616" y="61163"/>
                  </a:moveTo>
                  <a:cubicBezTo>
                    <a:pt x="101774" y="61163"/>
                    <a:pt x="117921" y="67850"/>
                    <a:pt x="130055" y="80017"/>
                  </a:cubicBezTo>
                  <a:cubicBezTo>
                    <a:pt x="155108" y="105069"/>
                    <a:pt x="155108" y="145844"/>
                    <a:pt x="130055" y="170896"/>
                  </a:cubicBezTo>
                  <a:cubicBezTo>
                    <a:pt x="117921" y="183031"/>
                    <a:pt x="101774" y="189718"/>
                    <a:pt x="84616" y="189718"/>
                  </a:cubicBezTo>
                  <a:cubicBezTo>
                    <a:pt x="67425" y="189718"/>
                    <a:pt x="51311" y="183031"/>
                    <a:pt x="39144" y="170896"/>
                  </a:cubicBezTo>
                  <a:cubicBezTo>
                    <a:pt x="14092" y="145844"/>
                    <a:pt x="14092" y="105069"/>
                    <a:pt x="39144" y="80017"/>
                  </a:cubicBezTo>
                  <a:cubicBezTo>
                    <a:pt x="51311" y="67850"/>
                    <a:pt x="67425" y="61163"/>
                    <a:pt x="84616" y="61163"/>
                  </a:cubicBezTo>
                  <a:close/>
                  <a:moveTo>
                    <a:pt x="143821" y="1"/>
                  </a:moveTo>
                  <a:lnTo>
                    <a:pt x="143821" y="12853"/>
                  </a:lnTo>
                  <a:lnTo>
                    <a:pt x="188119" y="12853"/>
                  </a:lnTo>
                  <a:lnTo>
                    <a:pt x="157782" y="43190"/>
                  </a:lnTo>
                  <a:lnTo>
                    <a:pt x="137754" y="23161"/>
                  </a:lnTo>
                  <a:lnTo>
                    <a:pt x="128653" y="32262"/>
                  </a:lnTo>
                  <a:lnTo>
                    <a:pt x="148681" y="52291"/>
                  </a:lnTo>
                  <a:lnTo>
                    <a:pt x="134394" y="66578"/>
                  </a:lnTo>
                  <a:cubicBezTo>
                    <a:pt x="120498" y="54770"/>
                    <a:pt x="103046" y="48344"/>
                    <a:pt x="84616" y="48344"/>
                  </a:cubicBezTo>
                  <a:cubicBezTo>
                    <a:pt x="64000" y="48344"/>
                    <a:pt x="44657" y="56368"/>
                    <a:pt x="30076" y="70916"/>
                  </a:cubicBezTo>
                  <a:cubicBezTo>
                    <a:pt x="0" y="100992"/>
                    <a:pt x="0" y="149922"/>
                    <a:pt x="30076" y="179965"/>
                  </a:cubicBezTo>
                  <a:cubicBezTo>
                    <a:pt x="44657" y="194546"/>
                    <a:pt x="64000" y="202570"/>
                    <a:pt x="84616" y="202570"/>
                  </a:cubicBezTo>
                  <a:cubicBezTo>
                    <a:pt x="105199" y="202570"/>
                    <a:pt x="124575" y="194546"/>
                    <a:pt x="139124" y="179965"/>
                  </a:cubicBezTo>
                  <a:cubicBezTo>
                    <a:pt x="167666" y="151422"/>
                    <a:pt x="169101" y="105918"/>
                    <a:pt x="143495" y="75646"/>
                  </a:cubicBezTo>
                  <a:lnTo>
                    <a:pt x="157782" y="61359"/>
                  </a:lnTo>
                  <a:lnTo>
                    <a:pt x="177811" y="81387"/>
                  </a:lnTo>
                  <a:lnTo>
                    <a:pt x="186879" y="72319"/>
                  </a:lnTo>
                  <a:lnTo>
                    <a:pt x="166851" y="52291"/>
                  </a:lnTo>
                  <a:lnTo>
                    <a:pt x="197187" y="21921"/>
                  </a:lnTo>
                  <a:lnTo>
                    <a:pt x="197187" y="66252"/>
                  </a:lnTo>
                  <a:lnTo>
                    <a:pt x="210039" y="66252"/>
                  </a:lnTo>
                  <a:lnTo>
                    <a:pt x="210039" y="1"/>
                  </a:ln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30"/>
            <p:cNvSpPr/>
            <p:nvPr/>
          </p:nvSpPr>
          <p:spPr>
            <a:xfrm>
              <a:off x="995700" y="238125"/>
              <a:ext cx="5413300" cy="5219200"/>
            </a:xfrm>
            <a:custGeom>
              <a:rect b="b" l="l" r="r" t="t"/>
              <a:pathLst>
                <a:path extrusionOk="0" h="208768" w="216532">
                  <a:moveTo>
                    <a:pt x="88009" y="61162"/>
                  </a:moveTo>
                  <a:cubicBezTo>
                    <a:pt x="70003" y="61162"/>
                    <a:pt x="53073" y="68176"/>
                    <a:pt x="40352" y="80897"/>
                  </a:cubicBezTo>
                  <a:cubicBezTo>
                    <a:pt x="14093" y="107189"/>
                    <a:pt x="14093" y="149921"/>
                    <a:pt x="40352" y="176180"/>
                  </a:cubicBezTo>
                  <a:cubicBezTo>
                    <a:pt x="53073" y="188902"/>
                    <a:pt x="70003" y="195915"/>
                    <a:pt x="88009" y="195915"/>
                  </a:cubicBezTo>
                  <a:cubicBezTo>
                    <a:pt x="105983" y="195915"/>
                    <a:pt x="122913" y="188902"/>
                    <a:pt x="135634" y="176180"/>
                  </a:cubicBezTo>
                  <a:cubicBezTo>
                    <a:pt x="152662" y="159152"/>
                    <a:pt x="159316" y="134100"/>
                    <a:pt x="152988" y="110777"/>
                  </a:cubicBezTo>
                  <a:cubicBezTo>
                    <a:pt x="152607" y="109418"/>
                    <a:pt x="151366" y="108512"/>
                    <a:pt x="150000" y="108512"/>
                  </a:cubicBezTo>
                  <a:cubicBezTo>
                    <a:pt x="149727" y="108512"/>
                    <a:pt x="149449" y="108548"/>
                    <a:pt x="149171" y="108624"/>
                  </a:cubicBezTo>
                  <a:cubicBezTo>
                    <a:pt x="147508" y="109048"/>
                    <a:pt x="146529" y="110777"/>
                    <a:pt x="146986" y="112408"/>
                  </a:cubicBezTo>
                  <a:cubicBezTo>
                    <a:pt x="152727" y="133578"/>
                    <a:pt x="146692" y="156347"/>
                    <a:pt x="131263" y="171809"/>
                  </a:cubicBezTo>
                  <a:cubicBezTo>
                    <a:pt x="119683" y="183356"/>
                    <a:pt x="104352" y="189717"/>
                    <a:pt x="88009" y="189717"/>
                  </a:cubicBezTo>
                  <a:cubicBezTo>
                    <a:pt x="71667" y="189717"/>
                    <a:pt x="56303" y="183356"/>
                    <a:pt x="44755" y="171809"/>
                  </a:cubicBezTo>
                  <a:cubicBezTo>
                    <a:pt x="20910" y="147964"/>
                    <a:pt x="20910" y="109146"/>
                    <a:pt x="44755" y="85301"/>
                  </a:cubicBezTo>
                  <a:cubicBezTo>
                    <a:pt x="56303" y="73754"/>
                    <a:pt x="71667" y="67393"/>
                    <a:pt x="88009" y="67393"/>
                  </a:cubicBezTo>
                  <a:cubicBezTo>
                    <a:pt x="104352" y="67393"/>
                    <a:pt x="119683" y="73754"/>
                    <a:pt x="131263" y="85301"/>
                  </a:cubicBezTo>
                  <a:cubicBezTo>
                    <a:pt x="135080" y="89117"/>
                    <a:pt x="138374" y="93423"/>
                    <a:pt x="141017" y="98055"/>
                  </a:cubicBezTo>
                  <a:cubicBezTo>
                    <a:pt x="141606" y="99060"/>
                    <a:pt x="142649" y="99611"/>
                    <a:pt x="143715" y="99611"/>
                  </a:cubicBezTo>
                  <a:cubicBezTo>
                    <a:pt x="144241" y="99611"/>
                    <a:pt x="144772" y="99477"/>
                    <a:pt x="145257" y="99197"/>
                  </a:cubicBezTo>
                  <a:cubicBezTo>
                    <a:pt x="146758" y="98349"/>
                    <a:pt x="147280" y="96457"/>
                    <a:pt x="146399" y="94956"/>
                  </a:cubicBezTo>
                  <a:cubicBezTo>
                    <a:pt x="143463" y="89835"/>
                    <a:pt x="139842" y="85105"/>
                    <a:pt x="135634" y="80897"/>
                  </a:cubicBezTo>
                  <a:cubicBezTo>
                    <a:pt x="122913" y="68176"/>
                    <a:pt x="105983" y="61162"/>
                    <a:pt x="88009" y="61162"/>
                  </a:cubicBezTo>
                  <a:close/>
                  <a:moveTo>
                    <a:pt x="147214" y="0"/>
                  </a:moveTo>
                  <a:cubicBezTo>
                    <a:pt x="145485" y="0"/>
                    <a:pt x="144115" y="1403"/>
                    <a:pt x="144115" y="3099"/>
                  </a:cubicBezTo>
                  <a:lnTo>
                    <a:pt x="144115" y="15951"/>
                  </a:lnTo>
                  <a:cubicBezTo>
                    <a:pt x="144115" y="17680"/>
                    <a:pt x="145485" y="19050"/>
                    <a:pt x="147214" y="19050"/>
                  </a:cubicBezTo>
                  <a:lnTo>
                    <a:pt x="184010" y="19050"/>
                  </a:lnTo>
                  <a:lnTo>
                    <a:pt x="161176" y="41917"/>
                  </a:lnTo>
                  <a:lnTo>
                    <a:pt x="143333" y="24073"/>
                  </a:lnTo>
                  <a:cubicBezTo>
                    <a:pt x="142745" y="23486"/>
                    <a:pt x="141963" y="23160"/>
                    <a:pt x="141147" y="23160"/>
                  </a:cubicBezTo>
                  <a:cubicBezTo>
                    <a:pt x="140332" y="23160"/>
                    <a:pt x="139516" y="23486"/>
                    <a:pt x="138929" y="24073"/>
                  </a:cubicBezTo>
                  <a:lnTo>
                    <a:pt x="129861" y="33174"/>
                  </a:lnTo>
                  <a:cubicBezTo>
                    <a:pt x="128654" y="34381"/>
                    <a:pt x="128654" y="36339"/>
                    <a:pt x="129861" y="37545"/>
                  </a:cubicBezTo>
                  <a:lnTo>
                    <a:pt x="147704" y="55389"/>
                  </a:lnTo>
                  <a:lnTo>
                    <a:pt x="137591" y="65468"/>
                  </a:lnTo>
                  <a:cubicBezTo>
                    <a:pt x="123532" y="54410"/>
                    <a:pt x="106015" y="48343"/>
                    <a:pt x="88009" y="48343"/>
                  </a:cubicBezTo>
                  <a:cubicBezTo>
                    <a:pt x="74276" y="48343"/>
                    <a:pt x="60739" y="51833"/>
                    <a:pt x="48898" y="58455"/>
                  </a:cubicBezTo>
                  <a:cubicBezTo>
                    <a:pt x="47430" y="59303"/>
                    <a:pt x="46876" y="61195"/>
                    <a:pt x="47724" y="62695"/>
                  </a:cubicBezTo>
                  <a:cubicBezTo>
                    <a:pt x="48300" y="63693"/>
                    <a:pt x="49359" y="64269"/>
                    <a:pt x="50450" y="64269"/>
                  </a:cubicBezTo>
                  <a:cubicBezTo>
                    <a:pt x="50963" y="64269"/>
                    <a:pt x="51484" y="64141"/>
                    <a:pt x="51964" y="63870"/>
                  </a:cubicBezTo>
                  <a:cubicBezTo>
                    <a:pt x="62859" y="57770"/>
                    <a:pt x="75320" y="54540"/>
                    <a:pt x="88009" y="54540"/>
                  </a:cubicBezTo>
                  <a:cubicBezTo>
                    <a:pt x="105526" y="54540"/>
                    <a:pt x="122488" y="60771"/>
                    <a:pt x="135797" y="72025"/>
                  </a:cubicBezTo>
                  <a:cubicBezTo>
                    <a:pt x="136369" y="72519"/>
                    <a:pt x="137088" y="72765"/>
                    <a:pt x="137807" y="72765"/>
                  </a:cubicBezTo>
                  <a:cubicBezTo>
                    <a:pt x="138605" y="72765"/>
                    <a:pt x="139405" y="72462"/>
                    <a:pt x="140005" y="71862"/>
                  </a:cubicBezTo>
                  <a:lnTo>
                    <a:pt x="154293" y="57574"/>
                  </a:lnTo>
                  <a:cubicBezTo>
                    <a:pt x="155500" y="56367"/>
                    <a:pt x="155500" y="54410"/>
                    <a:pt x="154293" y="53170"/>
                  </a:cubicBezTo>
                  <a:lnTo>
                    <a:pt x="136450" y="35360"/>
                  </a:lnTo>
                  <a:lnTo>
                    <a:pt x="141147" y="30663"/>
                  </a:lnTo>
                  <a:lnTo>
                    <a:pt x="158957" y="48506"/>
                  </a:lnTo>
                  <a:cubicBezTo>
                    <a:pt x="159545" y="49093"/>
                    <a:pt x="160327" y="49419"/>
                    <a:pt x="161176" y="49419"/>
                  </a:cubicBezTo>
                  <a:cubicBezTo>
                    <a:pt x="161991" y="49419"/>
                    <a:pt x="162774" y="49093"/>
                    <a:pt x="163361" y="48506"/>
                  </a:cubicBezTo>
                  <a:lnTo>
                    <a:pt x="193698" y="18137"/>
                  </a:lnTo>
                  <a:cubicBezTo>
                    <a:pt x="194611" y="17256"/>
                    <a:pt x="194872" y="15918"/>
                    <a:pt x="194383" y="14744"/>
                  </a:cubicBezTo>
                  <a:cubicBezTo>
                    <a:pt x="193893" y="13602"/>
                    <a:pt x="192784" y="12852"/>
                    <a:pt x="191512" y="12852"/>
                  </a:cubicBezTo>
                  <a:lnTo>
                    <a:pt x="150313" y="12852"/>
                  </a:lnTo>
                  <a:lnTo>
                    <a:pt x="150313" y="6198"/>
                  </a:lnTo>
                  <a:lnTo>
                    <a:pt x="210334" y="6198"/>
                  </a:lnTo>
                  <a:lnTo>
                    <a:pt x="210334" y="66218"/>
                  </a:lnTo>
                  <a:lnTo>
                    <a:pt x="203712" y="66218"/>
                  </a:lnTo>
                  <a:lnTo>
                    <a:pt x="203712" y="25019"/>
                  </a:lnTo>
                  <a:cubicBezTo>
                    <a:pt x="203712" y="23780"/>
                    <a:pt x="202962" y="22638"/>
                    <a:pt x="201787" y="22149"/>
                  </a:cubicBezTo>
                  <a:cubicBezTo>
                    <a:pt x="201405" y="22000"/>
                    <a:pt x="201006" y="21928"/>
                    <a:pt x="200611" y="21928"/>
                  </a:cubicBezTo>
                  <a:cubicBezTo>
                    <a:pt x="199791" y="21928"/>
                    <a:pt x="198989" y="22240"/>
                    <a:pt x="198395" y="22834"/>
                  </a:cubicBezTo>
                  <a:lnTo>
                    <a:pt x="168058" y="53170"/>
                  </a:lnTo>
                  <a:cubicBezTo>
                    <a:pt x="167471" y="53758"/>
                    <a:pt x="167145" y="54540"/>
                    <a:pt x="167145" y="55389"/>
                  </a:cubicBezTo>
                  <a:cubicBezTo>
                    <a:pt x="167145" y="56204"/>
                    <a:pt x="167471" y="56987"/>
                    <a:pt x="168058" y="57574"/>
                  </a:cubicBezTo>
                  <a:lnTo>
                    <a:pt x="185869" y="75417"/>
                  </a:lnTo>
                  <a:lnTo>
                    <a:pt x="181204" y="80082"/>
                  </a:lnTo>
                  <a:lnTo>
                    <a:pt x="163361" y="62271"/>
                  </a:lnTo>
                  <a:cubicBezTo>
                    <a:pt x="162758" y="61668"/>
                    <a:pt x="161967" y="61366"/>
                    <a:pt x="161172" y="61366"/>
                  </a:cubicBezTo>
                  <a:cubicBezTo>
                    <a:pt x="160376" y="61366"/>
                    <a:pt x="159577" y="61668"/>
                    <a:pt x="158957" y="62271"/>
                  </a:cubicBezTo>
                  <a:lnTo>
                    <a:pt x="144670" y="76559"/>
                  </a:lnTo>
                  <a:cubicBezTo>
                    <a:pt x="143528" y="77701"/>
                    <a:pt x="143463" y="79527"/>
                    <a:pt x="144507" y="80767"/>
                  </a:cubicBezTo>
                  <a:cubicBezTo>
                    <a:pt x="156446" y="94859"/>
                    <a:pt x="162643" y="112865"/>
                    <a:pt x="161893" y="131425"/>
                  </a:cubicBezTo>
                  <a:cubicBezTo>
                    <a:pt x="161176" y="150117"/>
                    <a:pt x="153510" y="167699"/>
                    <a:pt x="140332" y="180877"/>
                  </a:cubicBezTo>
                  <a:cubicBezTo>
                    <a:pt x="126338" y="194871"/>
                    <a:pt x="107777" y="202569"/>
                    <a:pt x="88009" y="202569"/>
                  </a:cubicBezTo>
                  <a:cubicBezTo>
                    <a:pt x="68242" y="202569"/>
                    <a:pt x="49648" y="194871"/>
                    <a:pt x="35654" y="180877"/>
                  </a:cubicBezTo>
                  <a:cubicBezTo>
                    <a:pt x="6818" y="152009"/>
                    <a:pt x="6818" y="105069"/>
                    <a:pt x="35654" y="76233"/>
                  </a:cubicBezTo>
                  <a:cubicBezTo>
                    <a:pt x="37546" y="74341"/>
                    <a:pt x="39536" y="72547"/>
                    <a:pt x="41559" y="70916"/>
                  </a:cubicBezTo>
                  <a:cubicBezTo>
                    <a:pt x="42896" y="69839"/>
                    <a:pt x="43092" y="67882"/>
                    <a:pt x="42015" y="66545"/>
                  </a:cubicBezTo>
                  <a:cubicBezTo>
                    <a:pt x="41405" y="65786"/>
                    <a:pt x="40510" y="65394"/>
                    <a:pt x="39607" y="65394"/>
                  </a:cubicBezTo>
                  <a:cubicBezTo>
                    <a:pt x="38918" y="65394"/>
                    <a:pt x="38223" y="65622"/>
                    <a:pt x="37644" y="66088"/>
                  </a:cubicBezTo>
                  <a:cubicBezTo>
                    <a:pt x="35459" y="67882"/>
                    <a:pt x="33306" y="69807"/>
                    <a:pt x="31283" y="71829"/>
                  </a:cubicBezTo>
                  <a:cubicBezTo>
                    <a:pt x="1" y="103111"/>
                    <a:pt x="1" y="153998"/>
                    <a:pt x="31283" y="185281"/>
                  </a:cubicBezTo>
                  <a:cubicBezTo>
                    <a:pt x="46419" y="200416"/>
                    <a:pt x="66578" y="208767"/>
                    <a:pt x="88009" y="208767"/>
                  </a:cubicBezTo>
                  <a:cubicBezTo>
                    <a:pt x="109441" y="208767"/>
                    <a:pt x="129567" y="200416"/>
                    <a:pt x="144735" y="185281"/>
                  </a:cubicBezTo>
                  <a:cubicBezTo>
                    <a:pt x="159023" y="170961"/>
                    <a:pt x="167341" y="151943"/>
                    <a:pt x="168124" y="131686"/>
                  </a:cubicBezTo>
                  <a:cubicBezTo>
                    <a:pt x="168874" y="112506"/>
                    <a:pt x="162807" y="93880"/>
                    <a:pt x="151063" y="78973"/>
                  </a:cubicBezTo>
                  <a:lnTo>
                    <a:pt x="161176" y="68861"/>
                  </a:lnTo>
                  <a:lnTo>
                    <a:pt x="178986" y="86671"/>
                  </a:lnTo>
                  <a:cubicBezTo>
                    <a:pt x="179573" y="87258"/>
                    <a:pt x="180356" y="87584"/>
                    <a:pt x="181204" y="87584"/>
                  </a:cubicBezTo>
                  <a:cubicBezTo>
                    <a:pt x="182020" y="87584"/>
                    <a:pt x="182803" y="87258"/>
                    <a:pt x="183390" y="86671"/>
                  </a:cubicBezTo>
                  <a:lnTo>
                    <a:pt x="192458" y="77603"/>
                  </a:lnTo>
                  <a:cubicBezTo>
                    <a:pt x="193698" y="76396"/>
                    <a:pt x="193698" y="74406"/>
                    <a:pt x="192458" y="73199"/>
                  </a:cubicBezTo>
                  <a:lnTo>
                    <a:pt x="174648" y="55389"/>
                  </a:lnTo>
                  <a:lnTo>
                    <a:pt x="197482" y="32522"/>
                  </a:lnTo>
                  <a:lnTo>
                    <a:pt x="197482" y="69350"/>
                  </a:lnTo>
                  <a:cubicBezTo>
                    <a:pt x="197482" y="71046"/>
                    <a:pt x="198884" y="72449"/>
                    <a:pt x="200580" y="72449"/>
                  </a:cubicBezTo>
                  <a:lnTo>
                    <a:pt x="213433" y="72449"/>
                  </a:lnTo>
                  <a:cubicBezTo>
                    <a:pt x="215161" y="72449"/>
                    <a:pt x="216532" y="71046"/>
                    <a:pt x="216532" y="69350"/>
                  </a:cubicBezTo>
                  <a:lnTo>
                    <a:pt x="216532" y="3099"/>
                  </a:lnTo>
                  <a:cubicBezTo>
                    <a:pt x="216532" y="1403"/>
                    <a:pt x="215161" y="0"/>
                    <a:pt x="21343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9D21DD"/>
        </a:solidFill>
      </p:bgPr>
    </p:bg>
    <p:spTree>
      <p:nvGrpSpPr>
        <p:cNvPr id="409" name="Shape 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" name="Google Shape;410;p31"/>
          <p:cNvSpPr/>
          <p:nvPr/>
        </p:nvSpPr>
        <p:spPr>
          <a:xfrm>
            <a:off x="3516313" y="626960"/>
            <a:ext cx="1740600" cy="1740600"/>
          </a:xfrm>
          <a:prstGeom prst="ellipse">
            <a:avLst/>
          </a:prstGeom>
          <a:solidFill>
            <a:srgbClr val="F41553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" name="Google Shape;411;p31"/>
          <p:cNvSpPr/>
          <p:nvPr/>
        </p:nvSpPr>
        <p:spPr>
          <a:xfrm flipH="1">
            <a:off x="1621279" y="2501649"/>
            <a:ext cx="1444500" cy="1444500"/>
          </a:xfrm>
          <a:prstGeom prst="ellipse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412" name="Google Shape;412;p31"/>
          <p:cNvCxnSpPr>
            <a:stCxn id="413" idx="3"/>
            <a:endCxn id="411" idx="1"/>
          </p:cNvCxnSpPr>
          <p:nvPr/>
        </p:nvCxnSpPr>
        <p:spPr>
          <a:xfrm flipH="1">
            <a:off x="2854237" y="2112891"/>
            <a:ext cx="916800" cy="600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14" name="Google Shape;414;p31"/>
          <p:cNvSpPr/>
          <p:nvPr/>
        </p:nvSpPr>
        <p:spPr>
          <a:xfrm>
            <a:off x="6441113" y="1079100"/>
            <a:ext cx="836400" cy="836400"/>
          </a:xfrm>
          <a:prstGeom prst="ellipse">
            <a:avLst/>
          </a:prstGeom>
          <a:solidFill>
            <a:srgbClr val="FFD640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5" name="Google Shape;415;p31"/>
          <p:cNvSpPr/>
          <p:nvPr/>
        </p:nvSpPr>
        <p:spPr>
          <a:xfrm>
            <a:off x="1411275" y="1079138"/>
            <a:ext cx="836400" cy="836400"/>
          </a:xfrm>
          <a:prstGeom prst="ellipse">
            <a:avLst/>
          </a:prstGeom>
          <a:solidFill>
            <a:srgbClr val="FFD640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6" name="Google Shape;416;p31"/>
          <p:cNvSpPr/>
          <p:nvPr/>
        </p:nvSpPr>
        <p:spPr>
          <a:xfrm>
            <a:off x="5695200" y="2501649"/>
            <a:ext cx="1444500" cy="1444500"/>
          </a:xfrm>
          <a:prstGeom prst="ellipse">
            <a:avLst/>
          </a:prstGeom>
          <a:solidFill>
            <a:srgbClr val="00DCAB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7" name="Google Shape;417;p31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3F3F3"/>
                </a:solidFill>
              </a:rPr>
              <a:t>CORE VALUES</a:t>
            </a:r>
            <a:endParaRPr>
              <a:solidFill>
                <a:srgbClr val="F3F3F3"/>
              </a:solidFill>
            </a:endParaRPr>
          </a:p>
        </p:txBody>
      </p:sp>
      <p:cxnSp>
        <p:nvCxnSpPr>
          <p:cNvPr id="418" name="Google Shape;418;p31"/>
          <p:cNvCxnSpPr>
            <a:stCxn id="415" idx="6"/>
            <a:endCxn id="413" idx="2"/>
          </p:cNvCxnSpPr>
          <p:nvPr/>
        </p:nvCxnSpPr>
        <p:spPr>
          <a:xfrm>
            <a:off x="2247675" y="1497338"/>
            <a:ext cx="12687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19" name="Google Shape;419;p31"/>
          <p:cNvSpPr txBox="1"/>
          <p:nvPr/>
        </p:nvSpPr>
        <p:spPr>
          <a:xfrm>
            <a:off x="1463013" y="4002441"/>
            <a:ext cx="17406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FFFFFF"/>
                </a:solidFill>
                <a:latin typeface="Cutive Mono"/>
                <a:ea typeface="Cutive Mono"/>
                <a:cs typeface="Cutive Mono"/>
                <a:sym typeface="Cutive Mono"/>
              </a:rPr>
              <a:t>Despite being red, Mars is a cold place, not hot</a:t>
            </a:r>
            <a:endParaRPr sz="9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420" name="Google Shape;420;p31"/>
          <p:cNvSpPr txBox="1"/>
          <p:nvPr/>
        </p:nvSpPr>
        <p:spPr>
          <a:xfrm>
            <a:off x="5926175" y="1981150"/>
            <a:ext cx="18663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900">
                <a:solidFill>
                  <a:srgbClr val="FFFFFF"/>
                </a:solidFill>
                <a:latin typeface="Cutive Mono"/>
                <a:ea typeface="Cutive Mono"/>
                <a:cs typeface="Cutive Mono"/>
                <a:sym typeface="Cutive Mono"/>
              </a:rPr>
              <a:t>Saturn is composed mostly of hydrogen and helium</a:t>
            </a:r>
            <a:endParaRPr sz="9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9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421" name="Google Shape;421;p31"/>
          <p:cNvSpPr txBox="1"/>
          <p:nvPr/>
        </p:nvSpPr>
        <p:spPr>
          <a:xfrm>
            <a:off x="5536925" y="4009866"/>
            <a:ext cx="1740600" cy="475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Cutive Mono"/>
                <a:ea typeface="Cutive Mono"/>
                <a:cs typeface="Cutive Mono"/>
                <a:sym typeface="Cutive Mono"/>
              </a:rPr>
              <a:t>Mercury is the closest planet to the Sun</a:t>
            </a:r>
            <a:endParaRPr sz="9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422" name="Google Shape;422;p31"/>
          <p:cNvSpPr txBox="1"/>
          <p:nvPr/>
        </p:nvSpPr>
        <p:spPr>
          <a:xfrm>
            <a:off x="837125" y="1979988"/>
            <a:ext cx="1984800" cy="371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FFFFFF"/>
                </a:solidFill>
                <a:latin typeface="Cutive Mono"/>
                <a:ea typeface="Cutive Mono"/>
                <a:cs typeface="Cutive Mono"/>
                <a:sym typeface="Cutive Mono"/>
              </a:rPr>
              <a:t>Neptune is the farthest planet in our Solar System</a:t>
            </a:r>
            <a:endParaRPr sz="9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cxnSp>
        <p:nvCxnSpPr>
          <p:cNvPr id="423" name="Google Shape;423;p31"/>
          <p:cNvCxnSpPr>
            <a:stCxn id="413" idx="5"/>
            <a:endCxn id="416" idx="1"/>
          </p:cNvCxnSpPr>
          <p:nvPr/>
        </p:nvCxnSpPr>
        <p:spPr>
          <a:xfrm>
            <a:off x="5001942" y="2112891"/>
            <a:ext cx="904800" cy="6003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24" name="Google Shape;424;p31"/>
          <p:cNvCxnSpPr>
            <a:stCxn id="413" idx="6"/>
            <a:endCxn id="414" idx="2"/>
          </p:cNvCxnSpPr>
          <p:nvPr/>
        </p:nvCxnSpPr>
        <p:spPr>
          <a:xfrm>
            <a:off x="5256713" y="1497300"/>
            <a:ext cx="11844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25" name="Google Shape;425;p31"/>
          <p:cNvSpPr txBox="1"/>
          <p:nvPr/>
        </p:nvSpPr>
        <p:spPr>
          <a:xfrm>
            <a:off x="3326900" y="3465800"/>
            <a:ext cx="2048400" cy="513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477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s" sz="900">
                <a:solidFill>
                  <a:srgbClr val="FFFFFF"/>
                </a:solidFill>
                <a:latin typeface="Cutive Mono"/>
                <a:ea typeface="Cutive Mono"/>
                <a:cs typeface="Cutive Mono"/>
                <a:sym typeface="Cutive Mono"/>
              </a:rPr>
              <a:t>Jupiter is the biggest planet in our Solar System</a:t>
            </a:r>
            <a:endParaRPr sz="9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sp>
        <p:nvSpPr>
          <p:cNvPr id="426" name="Google Shape;426;p31"/>
          <p:cNvSpPr/>
          <p:nvPr/>
        </p:nvSpPr>
        <p:spPr>
          <a:xfrm>
            <a:off x="3968351" y="2576700"/>
            <a:ext cx="836400" cy="836400"/>
          </a:xfrm>
          <a:prstGeom prst="ellipse">
            <a:avLst/>
          </a:prstGeom>
          <a:solidFill>
            <a:srgbClr val="FFD640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C3B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427" name="Google Shape;427;p31"/>
          <p:cNvCxnSpPr>
            <a:stCxn id="413" idx="4"/>
            <a:endCxn id="426" idx="0"/>
          </p:cNvCxnSpPr>
          <p:nvPr/>
        </p:nvCxnSpPr>
        <p:spPr>
          <a:xfrm>
            <a:off x="4386551" y="2367600"/>
            <a:ext cx="0" cy="2091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28" name="Google Shape;428;p31"/>
          <p:cNvGrpSpPr/>
          <p:nvPr/>
        </p:nvGrpSpPr>
        <p:grpSpPr>
          <a:xfrm>
            <a:off x="6206477" y="3044951"/>
            <a:ext cx="422233" cy="358106"/>
            <a:chOff x="1190625" y="634450"/>
            <a:chExt cx="5219200" cy="4426525"/>
          </a:xfrm>
        </p:grpSpPr>
        <p:sp>
          <p:nvSpPr>
            <p:cNvPr id="429" name="Google Shape;429;p31"/>
            <p:cNvSpPr/>
            <p:nvPr/>
          </p:nvSpPr>
          <p:spPr>
            <a:xfrm>
              <a:off x="1268075" y="711925"/>
              <a:ext cx="5064275" cy="4271575"/>
            </a:xfrm>
            <a:custGeom>
              <a:rect b="b" l="l" r="r" t="t"/>
              <a:pathLst>
                <a:path extrusionOk="0" h="170863" w="202571">
                  <a:moveTo>
                    <a:pt x="1" y="0"/>
                  </a:moveTo>
                  <a:lnTo>
                    <a:pt x="1" y="113583"/>
                  </a:lnTo>
                  <a:lnTo>
                    <a:pt x="127186" y="113583"/>
                  </a:lnTo>
                  <a:cubicBezTo>
                    <a:pt x="135112" y="113583"/>
                    <a:pt x="141506" y="120009"/>
                    <a:pt x="141506" y="127903"/>
                  </a:cubicBezTo>
                  <a:cubicBezTo>
                    <a:pt x="141506" y="135829"/>
                    <a:pt x="135112" y="142223"/>
                    <a:pt x="127186" y="142223"/>
                  </a:cubicBezTo>
                  <a:lnTo>
                    <a:pt x="118444" y="142223"/>
                  </a:lnTo>
                  <a:cubicBezTo>
                    <a:pt x="110550" y="142223"/>
                    <a:pt x="104123" y="148649"/>
                    <a:pt x="104123" y="156543"/>
                  </a:cubicBezTo>
                  <a:cubicBezTo>
                    <a:pt x="104123" y="164437"/>
                    <a:pt x="110550" y="170863"/>
                    <a:pt x="118444" y="170863"/>
                  </a:cubicBezTo>
                  <a:lnTo>
                    <a:pt x="202570" y="170863"/>
                  </a:lnTo>
                  <a:lnTo>
                    <a:pt x="202570" y="57281"/>
                  </a:lnTo>
                  <a:lnTo>
                    <a:pt x="141506" y="57281"/>
                  </a:lnTo>
                  <a:lnTo>
                    <a:pt x="141506" y="12559"/>
                  </a:lnTo>
                  <a:cubicBezTo>
                    <a:pt x="141506" y="5611"/>
                    <a:pt x="135895" y="0"/>
                    <a:pt x="128980" y="0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31"/>
            <p:cNvSpPr/>
            <p:nvPr/>
          </p:nvSpPr>
          <p:spPr>
            <a:xfrm>
              <a:off x="3871150" y="3551475"/>
              <a:ext cx="934575" cy="1074025"/>
            </a:xfrm>
            <a:custGeom>
              <a:rect b="b" l="l" r="r" t="t"/>
              <a:pathLst>
                <a:path extrusionOk="0" h="42961" w="37383">
                  <a:moveTo>
                    <a:pt x="0" y="1"/>
                  </a:moveTo>
                  <a:lnTo>
                    <a:pt x="0" y="42961"/>
                  </a:lnTo>
                  <a:cubicBezTo>
                    <a:pt x="0" y="39340"/>
                    <a:pt x="1338" y="36013"/>
                    <a:pt x="3589" y="33501"/>
                  </a:cubicBezTo>
                  <a:cubicBezTo>
                    <a:pt x="3784" y="33273"/>
                    <a:pt x="3980" y="33044"/>
                    <a:pt x="4208" y="32849"/>
                  </a:cubicBezTo>
                  <a:cubicBezTo>
                    <a:pt x="6785" y="30239"/>
                    <a:pt x="10374" y="28641"/>
                    <a:pt x="14321" y="28641"/>
                  </a:cubicBezTo>
                  <a:lnTo>
                    <a:pt x="23063" y="28641"/>
                  </a:lnTo>
                  <a:cubicBezTo>
                    <a:pt x="29261" y="28641"/>
                    <a:pt x="34512" y="24726"/>
                    <a:pt x="36535" y="19246"/>
                  </a:cubicBezTo>
                  <a:cubicBezTo>
                    <a:pt x="37089" y="17713"/>
                    <a:pt x="37383" y="16049"/>
                    <a:pt x="37383" y="14321"/>
                  </a:cubicBezTo>
                  <a:cubicBezTo>
                    <a:pt x="37383" y="13733"/>
                    <a:pt x="37350" y="13146"/>
                    <a:pt x="37285" y="12559"/>
                  </a:cubicBezTo>
                  <a:cubicBezTo>
                    <a:pt x="36894" y="9330"/>
                    <a:pt x="35393" y="6394"/>
                    <a:pt x="33208" y="4208"/>
                  </a:cubicBezTo>
                  <a:cubicBezTo>
                    <a:pt x="30598" y="1599"/>
                    <a:pt x="27042" y="1"/>
                    <a:pt x="23063" y="1"/>
                  </a:cubicBezTo>
                  <a:close/>
                </a:path>
              </a:pathLst>
            </a:custGeom>
            <a:solidFill>
              <a:srgbClr val="7957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31"/>
            <p:cNvSpPr/>
            <p:nvPr/>
          </p:nvSpPr>
          <p:spPr>
            <a:xfrm>
              <a:off x="1268075" y="1184900"/>
              <a:ext cx="3537650" cy="831825"/>
            </a:xfrm>
            <a:custGeom>
              <a:rect b="b" l="l" r="r" t="t"/>
              <a:pathLst>
                <a:path extrusionOk="0" h="33273" w="141506">
                  <a:moveTo>
                    <a:pt x="1" y="1"/>
                  </a:moveTo>
                  <a:lnTo>
                    <a:pt x="1" y="18953"/>
                  </a:lnTo>
                  <a:lnTo>
                    <a:pt x="127186" y="18953"/>
                  </a:lnTo>
                  <a:cubicBezTo>
                    <a:pt x="135112" y="18953"/>
                    <a:pt x="141506" y="25346"/>
                    <a:pt x="141506" y="33273"/>
                  </a:cubicBezTo>
                  <a:lnTo>
                    <a:pt x="141506" y="18953"/>
                  </a:lnTo>
                  <a:lnTo>
                    <a:pt x="141506" y="14321"/>
                  </a:lnTo>
                  <a:cubicBezTo>
                    <a:pt x="141506" y="6427"/>
                    <a:pt x="135112" y="1"/>
                    <a:pt x="127186" y="1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31"/>
            <p:cNvSpPr/>
            <p:nvPr/>
          </p:nvSpPr>
          <p:spPr>
            <a:xfrm>
              <a:off x="3871150" y="4389000"/>
              <a:ext cx="2461200" cy="594500"/>
            </a:xfrm>
            <a:custGeom>
              <a:rect b="b" l="l" r="r" t="t"/>
              <a:pathLst>
                <a:path extrusionOk="0" h="23780" w="98448">
                  <a:moveTo>
                    <a:pt x="3589" y="0"/>
                  </a:moveTo>
                  <a:cubicBezTo>
                    <a:pt x="1338" y="2512"/>
                    <a:pt x="0" y="5839"/>
                    <a:pt x="0" y="9460"/>
                  </a:cubicBezTo>
                  <a:cubicBezTo>
                    <a:pt x="0" y="17354"/>
                    <a:pt x="6427" y="23780"/>
                    <a:pt x="14321" y="23780"/>
                  </a:cubicBezTo>
                  <a:lnTo>
                    <a:pt x="98447" y="23780"/>
                  </a:lnTo>
                  <a:lnTo>
                    <a:pt x="98447" y="4860"/>
                  </a:lnTo>
                  <a:lnTo>
                    <a:pt x="14321" y="4860"/>
                  </a:lnTo>
                  <a:cubicBezTo>
                    <a:pt x="10047" y="4860"/>
                    <a:pt x="6198" y="2969"/>
                    <a:pt x="3589" y="0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31"/>
            <p:cNvSpPr/>
            <p:nvPr/>
          </p:nvSpPr>
          <p:spPr>
            <a:xfrm>
              <a:off x="4805700" y="2616925"/>
              <a:ext cx="1526650" cy="473000"/>
            </a:xfrm>
            <a:custGeom>
              <a:rect b="b" l="l" r="r" t="t"/>
              <a:pathLst>
                <a:path extrusionOk="0" h="18920" w="61066">
                  <a:moveTo>
                    <a:pt x="1" y="0"/>
                  </a:moveTo>
                  <a:lnTo>
                    <a:pt x="1" y="13831"/>
                  </a:lnTo>
                  <a:lnTo>
                    <a:pt x="1" y="18463"/>
                  </a:lnTo>
                  <a:lnTo>
                    <a:pt x="1" y="18920"/>
                  </a:lnTo>
                  <a:lnTo>
                    <a:pt x="61065" y="18920"/>
                  </a:lnTo>
                  <a:lnTo>
                    <a:pt x="61065" y="0"/>
                  </a:ln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31"/>
            <p:cNvSpPr/>
            <p:nvPr/>
          </p:nvSpPr>
          <p:spPr>
            <a:xfrm>
              <a:off x="4805700" y="2143925"/>
              <a:ext cx="1526650" cy="473025"/>
            </a:xfrm>
            <a:custGeom>
              <a:rect b="b" l="l" r="r" t="t"/>
              <a:pathLst>
                <a:path extrusionOk="0" h="18921" w="61066">
                  <a:moveTo>
                    <a:pt x="1" y="1"/>
                  </a:moveTo>
                  <a:lnTo>
                    <a:pt x="1" y="13831"/>
                  </a:lnTo>
                  <a:lnTo>
                    <a:pt x="1" y="18463"/>
                  </a:lnTo>
                  <a:lnTo>
                    <a:pt x="1" y="18920"/>
                  </a:lnTo>
                  <a:lnTo>
                    <a:pt x="61065" y="18920"/>
                  </a:lnTo>
                  <a:lnTo>
                    <a:pt x="61065" y="1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31"/>
            <p:cNvSpPr/>
            <p:nvPr/>
          </p:nvSpPr>
          <p:spPr>
            <a:xfrm>
              <a:off x="3960850" y="4032625"/>
              <a:ext cx="2371500" cy="477900"/>
            </a:xfrm>
            <a:custGeom>
              <a:rect b="b" l="l" r="r" t="t"/>
              <a:pathLst>
                <a:path extrusionOk="0" h="19116" w="94860">
                  <a:moveTo>
                    <a:pt x="32947" y="0"/>
                  </a:moveTo>
                  <a:cubicBezTo>
                    <a:pt x="30924" y="5480"/>
                    <a:pt x="25673" y="9395"/>
                    <a:pt x="19475" y="9395"/>
                  </a:cubicBezTo>
                  <a:lnTo>
                    <a:pt x="10733" y="9395"/>
                  </a:lnTo>
                  <a:cubicBezTo>
                    <a:pt x="6786" y="9395"/>
                    <a:pt x="3197" y="10993"/>
                    <a:pt x="620" y="13603"/>
                  </a:cubicBezTo>
                  <a:cubicBezTo>
                    <a:pt x="392" y="13798"/>
                    <a:pt x="196" y="14027"/>
                    <a:pt x="1" y="14255"/>
                  </a:cubicBezTo>
                  <a:cubicBezTo>
                    <a:pt x="2610" y="17224"/>
                    <a:pt x="6459" y="19115"/>
                    <a:pt x="10733" y="19115"/>
                  </a:cubicBezTo>
                  <a:lnTo>
                    <a:pt x="94859" y="19115"/>
                  </a:lnTo>
                  <a:lnTo>
                    <a:pt x="94859" y="163"/>
                  </a:lnTo>
                  <a:lnTo>
                    <a:pt x="33795" y="163"/>
                  </a:lnTo>
                  <a:lnTo>
                    <a:pt x="32947" y="0"/>
                  </a:ln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31"/>
            <p:cNvSpPr/>
            <p:nvPr/>
          </p:nvSpPr>
          <p:spPr>
            <a:xfrm>
              <a:off x="4784500" y="3563700"/>
              <a:ext cx="1547850" cy="473025"/>
            </a:xfrm>
            <a:custGeom>
              <a:rect b="b" l="l" r="r" t="t"/>
              <a:pathLst>
                <a:path extrusionOk="0" h="18921" w="61914">
                  <a:moveTo>
                    <a:pt x="849" y="1"/>
                  </a:moveTo>
                  <a:lnTo>
                    <a:pt x="849" y="12070"/>
                  </a:lnTo>
                  <a:lnTo>
                    <a:pt x="751" y="12070"/>
                  </a:lnTo>
                  <a:cubicBezTo>
                    <a:pt x="816" y="12657"/>
                    <a:pt x="849" y="13244"/>
                    <a:pt x="849" y="13832"/>
                  </a:cubicBezTo>
                  <a:cubicBezTo>
                    <a:pt x="849" y="15560"/>
                    <a:pt x="555" y="17224"/>
                    <a:pt x="1" y="18757"/>
                  </a:cubicBezTo>
                  <a:lnTo>
                    <a:pt x="849" y="18920"/>
                  </a:lnTo>
                  <a:lnTo>
                    <a:pt x="61913" y="18920"/>
                  </a:lnTo>
                  <a:lnTo>
                    <a:pt x="61913" y="1"/>
                  </a:ln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31"/>
            <p:cNvSpPr/>
            <p:nvPr/>
          </p:nvSpPr>
          <p:spPr>
            <a:xfrm>
              <a:off x="1268075" y="3078475"/>
              <a:ext cx="3537650" cy="787000"/>
            </a:xfrm>
            <a:custGeom>
              <a:rect b="b" l="l" r="r" t="t"/>
              <a:pathLst>
                <a:path extrusionOk="0" h="31480" w="141506">
                  <a:moveTo>
                    <a:pt x="1" y="1"/>
                  </a:moveTo>
                  <a:lnTo>
                    <a:pt x="1" y="18921"/>
                  </a:lnTo>
                  <a:lnTo>
                    <a:pt x="127186" y="18921"/>
                  </a:lnTo>
                  <a:cubicBezTo>
                    <a:pt x="131165" y="18921"/>
                    <a:pt x="134721" y="20519"/>
                    <a:pt x="137331" y="23128"/>
                  </a:cubicBezTo>
                  <a:cubicBezTo>
                    <a:pt x="139516" y="25314"/>
                    <a:pt x="141017" y="28250"/>
                    <a:pt x="141408" y="31479"/>
                  </a:cubicBezTo>
                  <a:lnTo>
                    <a:pt x="141506" y="31479"/>
                  </a:lnTo>
                  <a:lnTo>
                    <a:pt x="141506" y="14321"/>
                  </a:lnTo>
                  <a:cubicBezTo>
                    <a:pt x="141506" y="6394"/>
                    <a:pt x="135112" y="1"/>
                    <a:pt x="127186" y="1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31"/>
            <p:cNvSpPr/>
            <p:nvPr/>
          </p:nvSpPr>
          <p:spPr>
            <a:xfrm>
              <a:off x="1268075" y="711925"/>
              <a:ext cx="3537650" cy="831000"/>
            </a:xfrm>
            <a:custGeom>
              <a:rect b="b" l="l" r="r" t="t"/>
              <a:pathLst>
                <a:path extrusionOk="0" h="33240" w="141506">
                  <a:moveTo>
                    <a:pt x="1" y="0"/>
                  </a:moveTo>
                  <a:lnTo>
                    <a:pt x="1" y="18920"/>
                  </a:lnTo>
                  <a:lnTo>
                    <a:pt x="127186" y="18920"/>
                  </a:lnTo>
                  <a:cubicBezTo>
                    <a:pt x="135112" y="18920"/>
                    <a:pt x="141506" y="25346"/>
                    <a:pt x="141506" y="33240"/>
                  </a:cubicBezTo>
                  <a:lnTo>
                    <a:pt x="141506" y="12559"/>
                  </a:lnTo>
                  <a:cubicBezTo>
                    <a:pt x="141506" y="5611"/>
                    <a:pt x="135895" y="0"/>
                    <a:pt x="128980" y="0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31"/>
            <p:cNvSpPr/>
            <p:nvPr/>
          </p:nvSpPr>
          <p:spPr>
            <a:xfrm>
              <a:off x="4221825" y="1185725"/>
              <a:ext cx="583900" cy="786975"/>
            </a:xfrm>
            <a:custGeom>
              <a:rect b="b" l="l" r="r" t="t"/>
              <a:pathLst>
                <a:path extrusionOk="0" h="31479" w="23356">
                  <a:moveTo>
                    <a:pt x="0" y="0"/>
                  </a:moveTo>
                  <a:lnTo>
                    <a:pt x="0" y="18920"/>
                  </a:lnTo>
                  <a:lnTo>
                    <a:pt x="9036" y="18920"/>
                  </a:lnTo>
                  <a:cubicBezTo>
                    <a:pt x="13015" y="18920"/>
                    <a:pt x="16571" y="20518"/>
                    <a:pt x="19181" y="23128"/>
                  </a:cubicBezTo>
                  <a:cubicBezTo>
                    <a:pt x="21366" y="25313"/>
                    <a:pt x="22867" y="28216"/>
                    <a:pt x="23258" y="31478"/>
                  </a:cubicBezTo>
                  <a:lnTo>
                    <a:pt x="23356" y="31478"/>
                  </a:lnTo>
                  <a:lnTo>
                    <a:pt x="23356" y="14320"/>
                  </a:lnTo>
                  <a:cubicBezTo>
                    <a:pt x="23356" y="6394"/>
                    <a:pt x="16962" y="0"/>
                    <a:pt x="9036" y="0"/>
                  </a:cubicBezTo>
                  <a:close/>
                </a:path>
              </a:pathLst>
            </a:custGeom>
            <a:solidFill>
              <a:srgbClr val="FF72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1"/>
            <p:cNvSpPr/>
            <p:nvPr/>
          </p:nvSpPr>
          <p:spPr>
            <a:xfrm>
              <a:off x="4221825" y="711925"/>
              <a:ext cx="583900" cy="787775"/>
            </a:xfrm>
            <a:custGeom>
              <a:rect b="b" l="l" r="r" t="t"/>
              <a:pathLst>
                <a:path extrusionOk="0" h="31511" w="23356">
                  <a:moveTo>
                    <a:pt x="0" y="0"/>
                  </a:moveTo>
                  <a:lnTo>
                    <a:pt x="0" y="18952"/>
                  </a:lnTo>
                  <a:lnTo>
                    <a:pt x="9036" y="18952"/>
                  </a:lnTo>
                  <a:cubicBezTo>
                    <a:pt x="13015" y="18952"/>
                    <a:pt x="16571" y="20551"/>
                    <a:pt x="19181" y="23128"/>
                  </a:cubicBezTo>
                  <a:cubicBezTo>
                    <a:pt x="21366" y="25346"/>
                    <a:pt x="22867" y="28249"/>
                    <a:pt x="23258" y="31511"/>
                  </a:cubicBezTo>
                  <a:lnTo>
                    <a:pt x="23356" y="31478"/>
                  </a:lnTo>
                  <a:lnTo>
                    <a:pt x="23356" y="14320"/>
                  </a:lnTo>
                  <a:cubicBezTo>
                    <a:pt x="23356" y="6426"/>
                    <a:pt x="16962" y="0"/>
                    <a:pt x="9036" y="0"/>
                  </a:cubicBezTo>
                  <a:close/>
                </a:path>
              </a:pathLst>
            </a:custGeom>
            <a:solidFill>
              <a:srgbClr val="BC2D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31"/>
            <p:cNvSpPr/>
            <p:nvPr/>
          </p:nvSpPr>
          <p:spPr>
            <a:xfrm>
              <a:off x="1268075" y="2605500"/>
              <a:ext cx="3537650" cy="831025"/>
            </a:xfrm>
            <a:custGeom>
              <a:rect b="b" l="l" r="r" t="t"/>
              <a:pathLst>
                <a:path extrusionOk="0" h="33241" w="141506">
                  <a:moveTo>
                    <a:pt x="1" y="0"/>
                  </a:moveTo>
                  <a:lnTo>
                    <a:pt x="1" y="18920"/>
                  </a:lnTo>
                  <a:lnTo>
                    <a:pt x="127186" y="18920"/>
                  </a:lnTo>
                  <a:cubicBezTo>
                    <a:pt x="135112" y="18920"/>
                    <a:pt x="141506" y="25313"/>
                    <a:pt x="141506" y="33240"/>
                  </a:cubicBezTo>
                  <a:lnTo>
                    <a:pt x="141506" y="19377"/>
                  </a:lnTo>
                  <a:lnTo>
                    <a:pt x="141506" y="18920"/>
                  </a:lnTo>
                  <a:lnTo>
                    <a:pt x="141506" y="14288"/>
                  </a:lnTo>
                  <a:cubicBezTo>
                    <a:pt x="141506" y="6394"/>
                    <a:pt x="135112" y="0"/>
                    <a:pt x="127186" y="0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31"/>
            <p:cNvSpPr/>
            <p:nvPr/>
          </p:nvSpPr>
          <p:spPr>
            <a:xfrm>
              <a:off x="4221825" y="1658700"/>
              <a:ext cx="583900" cy="786975"/>
            </a:xfrm>
            <a:custGeom>
              <a:rect b="b" l="l" r="r" t="t"/>
              <a:pathLst>
                <a:path extrusionOk="0" h="31479" w="23356">
                  <a:moveTo>
                    <a:pt x="0" y="1"/>
                  </a:moveTo>
                  <a:lnTo>
                    <a:pt x="0" y="18920"/>
                  </a:lnTo>
                  <a:lnTo>
                    <a:pt x="9036" y="18920"/>
                  </a:lnTo>
                  <a:cubicBezTo>
                    <a:pt x="13015" y="18920"/>
                    <a:pt x="16571" y="20551"/>
                    <a:pt x="19181" y="23128"/>
                  </a:cubicBezTo>
                  <a:cubicBezTo>
                    <a:pt x="21366" y="25314"/>
                    <a:pt x="22867" y="28250"/>
                    <a:pt x="23258" y="31479"/>
                  </a:cubicBezTo>
                  <a:lnTo>
                    <a:pt x="23356" y="31479"/>
                  </a:lnTo>
                  <a:lnTo>
                    <a:pt x="23356" y="14321"/>
                  </a:lnTo>
                  <a:cubicBezTo>
                    <a:pt x="23356" y="6394"/>
                    <a:pt x="16962" y="1"/>
                    <a:pt x="9036" y="1"/>
                  </a:cubicBezTo>
                  <a:close/>
                </a:path>
              </a:pathLst>
            </a:custGeom>
            <a:solidFill>
              <a:srgbClr val="FFBC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31"/>
            <p:cNvSpPr/>
            <p:nvPr/>
          </p:nvSpPr>
          <p:spPr>
            <a:xfrm>
              <a:off x="1268075" y="2131700"/>
              <a:ext cx="3537650" cy="831000"/>
            </a:xfrm>
            <a:custGeom>
              <a:rect b="b" l="l" r="r" t="t"/>
              <a:pathLst>
                <a:path extrusionOk="0" h="33240" w="141506">
                  <a:moveTo>
                    <a:pt x="1" y="0"/>
                  </a:moveTo>
                  <a:lnTo>
                    <a:pt x="1" y="18952"/>
                  </a:lnTo>
                  <a:lnTo>
                    <a:pt x="127186" y="18952"/>
                  </a:lnTo>
                  <a:cubicBezTo>
                    <a:pt x="135112" y="18952"/>
                    <a:pt x="141506" y="25346"/>
                    <a:pt x="141506" y="33240"/>
                  </a:cubicBezTo>
                  <a:lnTo>
                    <a:pt x="141506" y="19409"/>
                  </a:lnTo>
                  <a:lnTo>
                    <a:pt x="141506" y="18952"/>
                  </a:lnTo>
                  <a:lnTo>
                    <a:pt x="141506" y="14320"/>
                  </a:lnTo>
                  <a:cubicBezTo>
                    <a:pt x="141506" y="6426"/>
                    <a:pt x="135112" y="0"/>
                    <a:pt x="127186" y="0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31"/>
            <p:cNvSpPr/>
            <p:nvPr/>
          </p:nvSpPr>
          <p:spPr>
            <a:xfrm>
              <a:off x="4221825" y="2605500"/>
              <a:ext cx="583900" cy="786975"/>
            </a:xfrm>
            <a:custGeom>
              <a:rect b="b" l="l" r="r" t="t"/>
              <a:pathLst>
                <a:path extrusionOk="0" h="31479" w="23356">
                  <a:moveTo>
                    <a:pt x="0" y="0"/>
                  </a:moveTo>
                  <a:lnTo>
                    <a:pt x="0" y="18920"/>
                  </a:lnTo>
                  <a:lnTo>
                    <a:pt x="9036" y="18920"/>
                  </a:lnTo>
                  <a:cubicBezTo>
                    <a:pt x="13015" y="18920"/>
                    <a:pt x="16571" y="20518"/>
                    <a:pt x="19181" y="23128"/>
                  </a:cubicBezTo>
                  <a:cubicBezTo>
                    <a:pt x="21366" y="25313"/>
                    <a:pt x="22867" y="28217"/>
                    <a:pt x="23258" y="31479"/>
                  </a:cubicBezTo>
                  <a:lnTo>
                    <a:pt x="23356" y="31446"/>
                  </a:lnTo>
                  <a:lnTo>
                    <a:pt x="23356" y="14321"/>
                  </a:lnTo>
                  <a:cubicBezTo>
                    <a:pt x="23356" y="6394"/>
                    <a:pt x="16962" y="0"/>
                    <a:pt x="9036" y="0"/>
                  </a:cubicBezTo>
                  <a:close/>
                </a:path>
              </a:pathLst>
            </a:custGeom>
            <a:solidFill>
              <a:srgbClr val="00AE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31"/>
            <p:cNvSpPr/>
            <p:nvPr/>
          </p:nvSpPr>
          <p:spPr>
            <a:xfrm>
              <a:off x="4221825" y="2131700"/>
              <a:ext cx="583900" cy="787800"/>
            </a:xfrm>
            <a:custGeom>
              <a:rect b="b" l="l" r="r" t="t"/>
              <a:pathLst>
                <a:path extrusionOk="0" h="31512" w="23356">
                  <a:moveTo>
                    <a:pt x="0" y="0"/>
                  </a:moveTo>
                  <a:lnTo>
                    <a:pt x="0" y="18952"/>
                  </a:lnTo>
                  <a:lnTo>
                    <a:pt x="9036" y="18952"/>
                  </a:lnTo>
                  <a:cubicBezTo>
                    <a:pt x="13015" y="18952"/>
                    <a:pt x="16571" y="20551"/>
                    <a:pt x="19181" y="23128"/>
                  </a:cubicBezTo>
                  <a:cubicBezTo>
                    <a:pt x="21366" y="25346"/>
                    <a:pt x="22867" y="28249"/>
                    <a:pt x="23258" y="31511"/>
                  </a:cubicBezTo>
                  <a:lnTo>
                    <a:pt x="23356" y="31478"/>
                  </a:lnTo>
                  <a:lnTo>
                    <a:pt x="23356" y="14320"/>
                  </a:lnTo>
                  <a:cubicBezTo>
                    <a:pt x="23356" y="6426"/>
                    <a:pt x="16962" y="0"/>
                    <a:pt x="9036" y="0"/>
                  </a:cubicBezTo>
                  <a:close/>
                </a:path>
              </a:pathLst>
            </a:custGeom>
            <a:solidFill>
              <a:srgbClr val="02BC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31"/>
            <p:cNvSpPr/>
            <p:nvPr/>
          </p:nvSpPr>
          <p:spPr>
            <a:xfrm>
              <a:off x="3871150" y="4389000"/>
              <a:ext cx="1304825" cy="594500"/>
            </a:xfrm>
            <a:custGeom>
              <a:rect b="b" l="l" r="r" t="t"/>
              <a:pathLst>
                <a:path extrusionOk="0" h="23780" w="52193">
                  <a:moveTo>
                    <a:pt x="3589" y="0"/>
                  </a:moveTo>
                  <a:cubicBezTo>
                    <a:pt x="1338" y="2512"/>
                    <a:pt x="0" y="5839"/>
                    <a:pt x="0" y="9460"/>
                  </a:cubicBezTo>
                  <a:cubicBezTo>
                    <a:pt x="0" y="17354"/>
                    <a:pt x="6427" y="23780"/>
                    <a:pt x="14321" y="23780"/>
                  </a:cubicBezTo>
                  <a:lnTo>
                    <a:pt x="52192" y="23780"/>
                  </a:lnTo>
                  <a:lnTo>
                    <a:pt x="52192" y="4860"/>
                  </a:lnTo>
                  <a:lnTo>
                    <a:pt x="14321" y="4860"/>
                  </a:lnTo>
                  <a:cubicBezTo>
                    <a:pt x="10047" y="4860"/>
                    <a:pt x="6198" y="2969"/>
                    <a:pt x="3589" y="0"/>
                  </a:cubicBezTo>
                  <a:close/>
                </a:path>
              </a:pathLst>
            </a:custGeom>
            <a:solidFill>
              <a:srgbClr val="5D1383">
                <a:alpha val="5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31"/>
            <p:cNvSpPr/>
            <p:nvPr/>
          </p:nvSpPr>
          <p:spPr>
            <a:xfrm>
              <a:off x="4221825" y="3078475"/>
              <a:ext cx="583900" cy="787000"/>
            </a:xfrm>
            <a:custGeom>
              <a:rect b="b" l="l" r="r" t="t"/>
              <a:pathLst>
                <a:path extrusionOk="0" h="31480" w="23356">
                  <a:moveTo>
                    <a:pt x="0" y="1"/>
                  </a:moveTo>
                  <a:lnTo>
                    <a:pt x="0" y="18921"/>
                  </a:lnTo>
                  <a:lnTo>
                    <a:pt x="9036" y="18921"/>
                  </a:lnTo>
                  <a:cubicBezTo>
                    <a:pt x="13015" y="18921"/>
                    <a:pt x="16571" y="20519"/>
                    <a:pt x="19181" y="23128"/>
                  </a:cubicBezTo>
                  <a:cubicBezTo>
                    <a:pt x="21366" y="25314"/>
                    <a:pt x="22867" y="28250"/>
                    <a:pt x="23258" y="31479"/>
                  </a:cubicBezTo>
                  <a:lnTo>
                    <a:pt x="23356" y="31479"/>
                  </a:lnTo>
                  <a:lnTo>
                    <a:pt x="23356" y="14321"/>
                  </a:lnTo>
                  <a:cubicBezTo>
                    <a:pt x="23356" y="6394"/>
                    <a:pt x="16962" y="1"/>
                    <a:pt x="9036" y="1"/>
                  </a:cubicBezTo>
                  <a:close/>
                </a:path>
              </a:pathLst>
            </a:custGeom>
            <a:solidFill>
              <a:srgbClr val="5D1383">
                <a:alpha val="523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31"/>
            <p:cNvSpPr/>
            <p:nvPr/>
          </p:nvSpPr>
          <p:spPr>
            <a:xfrm>
              <a:off x="3960850" y="4032625"/>
              <a:ext cx="1215125" cy="477900"/>
            </a:xfrm>
            <a:custGeom>
              <a:rect b="b" l="l" r="r" t="t"/>
              <a:pathLst>
                <a:path extrusionOk="0" h="19116" w="48605">
                  <a:moveTo>
                    <a:pt x="32947" y="0"/>
                  </a:moveTo>
                  <a:cubicBezTo>
                    <a:pt x="30924" y="5480"/>
                    <a:pt x="25673" y="9395"/>
                    <a:pt x="19475" y="9395"/>
                  </a:cubicBezTo>
                  <a:lnTo>
                    <a:pt x="10733" y="9395"/>
                  </a:lnTo>
                  <a:cubicBezTo>
                    <a:pt x="6786" y="9395"/>
                    <a:pt x="3197" y="10993"/>
                    <a:pt x="620" y="13603"/>
                  </a:cubicBezTo>
                  <a:cubicBezTo>
                    <a:pt x="392" y="13798"/>
                    <a:pt x="196" y="14027"/>
                    <a:pt x="1" y="14255"/>
                  </a:cubicBezTo>
                  <a:cubicBezTo>
                    <a:pt x="2610" y="17224"/>
                    <a:pt x="6459" y="19115"/>
                    <a:pt x="10733" y="19115"/>
                  </a:cubicBezTo>
                  <a:lnTo>
                    <a:pt x="48604" y="19115"/>
                  </a:lnTo>
                  <a:lnTo>
                    <a:pt x="48604" y="163"/>
                  </a:lnTo>
                  <a:lnTo>
                    <a:pt x="33795" y="163"/>
                  </a:lnTo>
                  <a:lnTo>
                    <a:pt x="32947" y="0"/>
                  </a:lnTo>
                  <a:close/>
                </a:path>
              </a:pathLst>
            </a:custGeom>
            <a:solidFill>
              <a:srgbClr val="00AE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31"/>
            <p:cNvSpPr/>
            <p:nvPr/>
          </p:nvSpPr>
          <p:spPr>
            <a:xfrm>
              <a:off x="4805700" y="3563700"/>
              <a:ext cx="370275" cy="473025"/>
            </a:xfrm>
            <a:custGeom>
              <a:rect b="b" l="l" r="r" t="t"/>
              <a:pathLst>
                <a:path extrusionOk="0" h="18921" w="14811">
                  <a:moveTo>
                    <a:pt x="1" y="1"/>
                  </a:moveTo>
                  <a:lnTo>
                    <a:pt x="1" y="18920"/>
                  </a:lnTo>
                  <a:lnTo>
                    <a:pt x="14810" y="18920"/>
                  </a:lnTo>
                  <a:lnTo>
                    <a:pt x="14810" y="1"/>
                  </a:lnTo>
                  <a:close/>
                </a:path>
              </a:pathLst>
            </a:custGeom>
            <a:solidFill>
              <a:srgbClr val="02BC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31"/>
            <p:cNvSpPr/>
            <p:nvPr/>
          </p:nvSpPr>
          <p:spPr>
            <a:xfrm>
              <a:off x="4805700" y="3089900"/>
              <a:ext cx="370275" cy="473825"/>
            </a:xfrm>
            <a:custGeom>
              <a:rect b="b" l="l" r="r" t="t"/>
              <a:pathLst>
                <a:path extrusionOk="0" h="18953" w="14811">
                  <a:moveTo>
                    <a:pt x="1" y="1"/>
                  </a:moveTo>
                  <a:lnTo>
                    <a:pt x="1" y="18953"/>
                  </a:lnTo>
                  <a:lnTo>
                    <a:pt x="14810" y="18953"/>
                  </a:lnTo>
                  <a:lnTo>
                    <a:pt x="14810" y="1"/>
                  </a:lnTo>
                  <a:close/>
                </a:path>
              </a:pathLst>
            </a:custGeom>
            <a:solidFill>
              <a:srgbClr val="FFBC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1"/>
            <p:cNvSpPr/>
            <p:nvPr/>
          </p:nvSpPr>
          <p:spPr>
            <a:xfrm>
              <a:off x="4805700" y="2616925"/>
              <a:ext cx="370275" cy="473825"/>
            </a:xfrm>
            <a:custGeom>
              <a:rect b="b" l="l" r="r" t="t"/>
              <a:pathLst>
                <a:path extrusionOk="0" h="18953" w="14811">
                  <a:moveTo>
                    <a:pt x="1" y="0"/>
                  </a:moveTo>
                  <a:lnTo>
                    <a:pt x="1" y="18952"/>
                  </a:lnTo>
                  <a:lnTo>
                    <a:pt x="14810" y="18952"/>
                  </a:lnTo>
                  <a:lnTo>
                    <a:pt x="14810" y="0"/>
                  </a:lnTo>
                  <a:close/>
                </a:path>
              </a:pathLst>
            </a:custGeom>
            <a:solidFill>
              <a:srgbClr val="FF722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31"/>
            <p:cNvSpPr/>
            <p:nvPr/>
          </p:nvSpPr>
          <p:spPr>
            <a:xfrm>
              <a:off x="4805700" y="2143925"/>
              <a:ext cx="370275" cy="473025"/>
            </a:xfrm>
            <a:custGeom>
              <a:rect b="b" l="l" r="r" t="t"/>
              <a:pathLst>
                <a:path extrusionOk="0" h="18921" w="14811">
                  <a:moveTo>
                    <a:pt x="1" y="1"/>
                  </a:moveTo>
                  <a:lnTo>
                    <a:pt x="1" y="18920"/>
                  </a:lnTo>
                  <a:lnTo>
                    <a:pt x="14810" y="18920"/>
                  </a:lnTo>
                  <a:lnTo>
                    <a:pt x="14810" y="1"/>
                  </a:lnTo>
                  <a:close/>
                </a:path>
              </a:pathLst>
            </a:custGeom>
            <a:solidFill>
              <a:srgbClr val="BC2D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31"/>
            <p:cNvSpPr/>
            <p:nvPr/>
          </p:nvSpPr>
          <p:spPr>
            <a:xfrm>
              <a:off x="1190625" y="634450"/>
              <a:ext cx="5219200" cy="4426525"/>
            </a:xfrm>
            <a:custGeom>
              <a:rect b="b" l="l" r="r" t="t"/>
              <a:pathLst>
                <a:path extrusionOk="0" h="177061" w="208768">
                  <a:moveTo>
                    <a:pt x="132078" y="6198"/>
                  </a:moveTo>
                  <a:cubicBezTo>
                    <a:pt x="137264" y="6198"/>
                    <a:pt x="141505" y="10439"/>
                    <a:pt x="141505" y="15658"/>
                  </a:cubicBezTo>
                  <a:lnTo>
                    <a:pt x="141505" y="23030"/>
                  </a:lnTo>
                  <a:cubicBezTo>
                    <a:pt x="138471" y="20486"/>
                    <a:pt x="134557" y="18920"/>
                    <a:pt x="130284" y="18920"/>
                  </a:cubicBezTo>
                  <a:lnTo>
                    <a:pt x="6198" y="18920"/>
                  </a:lnTo>
                  <a:lnTo>
                    <a:pt x="6198" y="6198"/>
                  </a:lnTo>
                  <a:close/>
                  <a:moveTo>
                    <a:pt x="130284" y="25118"/>
                  </a:moveTo>
                  <a:cubicBezTo>
                    <a:pt x="136482" y="25118"/>
                    <a:pt x="141505" y="30174"/>
                    <a:pt x="141505" y="36339"/>
                  </a:cubicBezTo>
                  <a:lnTo>
                    <a:pt x="141505" y="41982"/>
                  </a:lnTo>
                  <a:cubicBezTo>
                    <a:pt x="138471" y="39405"/>
                    <a:pt x="134557" y="37872"/>
                    <a:pt x="130284" y="37872"/>
                  </a:cubicBezTo>
                  <a:lnTo>
                    <a:pt x="41949" y="37872"/>
                  </a:lnTo>
                  <a:cubicBezTo>
                    <a:pt x="40253" y="37872"/>
                    <a:pt x="38850" y="39242"/>
                    <a:pt x="38850" y="40971"/>
                  </a:cubicBezTo>
                  <a:cubicBezTo>
                    <a:pt x="38850" y="42667"/>
                    <a:pt x="40253" y="44070"/>
                    <a:pt x="41949" y="44070"/>
                  </a:cubicBezTo>
                  <a:lnTo>
                    <a:pt x="130284" y="44070"/>
                  </a:lnTo>
                  <a:cubicBezTo>
                    <a:pt x="136482" y="44070"/>
                    <a:pt x="141505" y="49093"/>
                    <a:pt x="141505" y="55291"/>
                  </a:cubicBezTo>
                  <a:lnTo>
                    <a:pt x="141505" y="60902"/>
                  </a:lnTo>
                  <a:cubicBezTo>
                    <a:pt x="138471" y="58357"/>
                    <a:pt x="134557" y="56791"/>
                    <a:pt x="130284" y="56791"/>
                  </a:cubicBezTo>
                  <a:lnTo>
                    <a:pt x="6198" y="56791"/>
                  </a:lnTo>
                  <a:lnTo>
                    <a:pt x="6198" y="44070"/>
                  </a:lnTo>
                  <a:lnTo>
                    <a:pt x="31641" y="44070"/>
                  </a:lnTo>
                  <a:cubicBezTo>
                    <a:pt x="33338" y="44070"/>
                    <a:pt x="34740" y="42667"/>
                    <a:pt x="34740" y="40971"/>
                  </a:cubicBezTo>
                  <a:cubicBezTo>
                    <a:pt x="34740" y="39242"/>
                    <a:pt x="33338" y="37872"/>
                    <a:pt x="31641" y="37872"/>
                  </a:cubicBezTo>
                  <a:lnTo>
                    <a:pt x="6198" y="37872"/>
                  </a:lnTo>
                  <a:lnTo>
                    <a:pt x="6198" y="25118"/>
                  </a:lnTo>
                  <a:close/>
                  <a:moveTo>
                    <a:pt x="202569" y="63479"/>
                  </a:moveTo>
                  <a:lnTo>
                    <a:pt x="202569" y="76200"/>
                  </a:lnTo>
                  <a:lnTo>
                    <a:pt x="147703" y="76200"/>
                  </a:lnTo>
                  <a:lnTo>
                    <a:pt x="147703" y="63479"/>
                  </a:lnTo>
                  <a:close/>
                  <a:moveTo>
                    <a:pt x="130284" y="62989"/>
                  </a:moveTo>
                  <a:cubicBezTo>
                    <a:pt x="136482" y="62989"/>
                    <a:pt x="141505" y="68045"/>
                    <a:pt x="141505" y="74210"/>
                  </a:cubicBezTo>
                  <a:lnTo>
                    <a:pt x="141505" y="79821"/>
                  </a:lnTo>
                  <a:cubicBezTo>
                    <a:pt x="138471" y="77277"/>
                    <a:pt x="134557" y="75744"/>
                    <a:pt x="130284" y="75744"/>
                  </a:cubicBezTo>
                  <a:lnTo>
                    <a:pt x="6198" y="75744"/>
                  </a:lnTo>
                  <a:lnTo>
                    <a:pt x="6198" y="62989"/>
                  </a:lnTo>
                  <a:close/>
                  <a:moveTo>
                    <a:pt x="202569" y="82398"/>
                  </a:moveTo>
                  <a:lnTo>
                    <a:pt x="202569" y="95120"/>
                  </a:lnTo>
                  <a:lnTo>
                    <a:pt x="147703" y="95120"/>
                  </a:lnTo>
                  <a:lnTo>
                    <a:pt x="147703" y="82398"/>
                  </a:lnTo>
                  <a:close/>
                  <a:moveTo>
                    <a:pt x="130284" y="81941"/>
                  </a:moveTo>
                  <a:cubicBezTo>
                    <a:pt x="136482" y="81941"/>
                    <a:pt x="141505" y="86965"/>
                    <a:pt x="141505" y="93130"/>
                  </a:cubicBezTo>
                  <a:lnTo>
                    <a:pt x="141505" y="98773"/>
                  </a:lnTo>
                  <a:cubicBezTo>
                    <a:pt x="138471" y="96196"/>
                    <a:pt x="134557" y="94663"/>
                    <a:pt x="130284" y="94663"/>
                  </a:cubicBezTo>
                  <a:lnTo>
                    <a:pt x="105623" y="94663"/>
                  </a:lnTo>
                  <a:cubicBezTo>
                    <a:pt x="103927" y="94663"/>
                    <a:pt x="102524" y="96033"/>
                    <a:pt x="102524" y="97762"/>
                  </a:cubicBezTo>
                  <a:cubicBezTo>
                    <a:pt x="102524" y="99458"/>
                    <a:pt x="103927" y="100861"/>
                    <a:pt x="105623" y="100861"/>
                  </a:cubicBezTo>
                  <a:lnTo>
                    <a:pt x="130284" y="100861"/>
                  </a:lnTo>
                  <a:cubicBezTo>
                    <a:pt x="136482" y="100861"/>
                    <a:pt x="141505" y="105884"/>
                    <a:pt x="141505" y="112082"/>
                  </a:cubicBezTo>
                  <a:lnTo>
                    <a:pt x="141505" y="117693"/>
                  </a:lnTo>
                  <a:cubicBezTo>
                    <a:pt x="138471" y="115148"/>
                    <a:pt x="134557" y="113583"/>
                    <a:pt x="130284" y="113583"/>
                  </a:cubicBezTo>
                  <a:lnTo>
                    <a:pt x="6198" y="113583"/>
                  </a:lnTo>
                  <a:lnTo>
                    <a:pt x="6198" y="100861"/>
                  </a:lnTo>
                  <a:lnTo>
                    <a:pt x="95283" y="100861"/>
                  </a:lnTo>
                  <a:cubicBezTo>
                    <a:pt x="97011" y="100861"/>
                    <a:pt x="98382" y="99458"/>
                    <a:pt x="98382" y="97762"/>
                  </a:cubicBezTo>
                  <a:cubicBezTo>
                    <a:pt x="98382" y="96033"/>
                    <a:pt x="97011" y="94663"/>
                    <a:pt x="95283" y="94663"/>
                  </a:cubicBezTo>
                  <a:lnTo>
                    <a:pt x="6198" y="94663"/>
                  </a:lnTo>
                  <a:lnTo>
                    <a:pt x="6198" y="81941"/>
                  </a:lnTo>
                  <a:close/>
                  <a:moveTo>
                    <a:pt x="202569" y="101318"/>
                  </a:moveTo>
                  <a:lnTo>
                    <a:pt x="202569" y="114072"/>
                  </a:lnTo>
                  <a:lnTo>
                    <a:pt x="200286" y="114072"/>
                  </a:lnTo>
                  <a:cubicBezTo>
                    <a:pt x="198590" y="114072"/>
                    <a:pt x="197187" y="115442"/>
                    <a:pt x="197187" y="117171"/>
                  </a:cubicBezTo>
                  <a:cubicBezTo>
                    <a:pt x="197187" y="118867"/>
                    <a:pt x="198590" y="120270"/>
                    <a:pt x="200286" y="120270"/>
                  </a:cubicBezTo>
                  <a:lnTo>
                    <a:pt x="202569" y="120270"/>
                  </a:lnTo>
                  <a:lnTo>
                    <a:pt x="202569" y="132991"/>
                  </a:lnTo>
                  <a:lnTo>
                    <a:pt x="147605" y="132991"/>
                  </a:lnTo>
                  <a:cubicBezTo>
                    <a:pt x="147670" y="132339"/>
                    <a:pt x="147703" y="131687"/>
                    <a:pt x="147703" y="131002"/>
                  </a:cubicBezTo>
                  <a:lnTo>
                    <a:pt x="147703" y="120270"/>
                  </a:lnTo>
                  <a:lnTo>
                    <a:pt x="189945" y="120270"/>
                  </a:lnTo>
                  <a:cubicBezTo>
                    <a:pt x="191674" y="120270"/>
                    <a:pt x="193044" y="118867"/>
                    <a:pt x="193044" y="117171"/>
                  </a:cubicBezTo>
                  <a:cubicBezTo>
                    <a:pt x="193044" y="115442"/>
                    <a:pt x="191674" y="114072"/>
                    <a:pt x="189945" y="114072"/>
                  </a:cubicBezTo>
                  <a:lnTo>
                    <a:pt x="147703" y="114072"/>
                  </a:lnTo>
                  <a:lnTo>
                    <a:pt x="147703" y="101318"/>
                  </a:lnTo>
                  <a:close/>
                  <a:moveTo>
                    <a:pt x="130284" y="119780"/>
                  </a:moveTo>
                  <a:cubicBezTo>
                    <a:pt x="136482" y="119780"/>
                    <a:pt x="141505" y="124836"/>
                    <a:pt x="141505" y="131002"/>
                  </a:cubicBezTo>
                  <a:cubicBezTo>
                    <a:pt x="141505" y="137199"/>
                    <a:pt x="136482" y="142223"/>
                    <a:pt x="130284" y="142223"/>
                  </a:cubicBezTo>
                  <a:lnTo>
                    <a:pt x="121542" y="142223"/>
                  </a:lnTo>
                  <a:cubicBezTo>
                    <a:pt x="117268" y="142223"/>
                    <a:pt x="113354" y="143756"/>
                    <a:pt x="110320" y="146333"/>
                  </a:cubicBezTo>
                  <a:lnTo>
                    <a:pt x="110320" y="119780"/>
                  </a:lnTo>
                  <a:close/>
                  <a:moveTo>
                    <a:pt x="202569" y="139189"/>
                  </a:moveTo>
                  <a:lnTo>
                    <a:pt x="202569" y="151911"/>
                  </a:lnTo>
                  <a:lnTo>
                    <a:pt x="121542" y="151911"/>
                  </a:lnTo>
                  <a:cubicBezTo>
                    <a:pt x="119389" y="151911"/>
                    <a:pt x="117301" y="151291"/>
                    <a:pt x="115540" y="150182"/>
                  </a:cubicBezTo>
                  <a:cubicBezTo>
                    <a:pt x="117268" y="149073"/>
                    <a:pt x="119323" y="148421"/>
                    <a:pt x="121542" y="148421"/>
                  </a:cubicBezTo>
                  <a:lnTo>
                    <a:pt x="130284" y="148421"/>
                  </a:lnTo>
                  <a:cubicBezTo>
                    <a:pt x="136938" y="148421"/>
                    <a:pt x="142712" y="144669"/>
                    <a:pt x="145648" y="139189"/>
                  </a:cubicBezTo>
                  <a:close/>
                  <a:moveTo>
                    <a:pt x="111397" y="154847"/>
                  </a:moveTo>
                  <a:cubicBezTo>
                    <a:pt x="114333" y="156967"/>
                    <a:pt x="117856" y="158141"/>
                    <a:pt x="121542" y="158141"/>
                  </a:cubicBezTo>
                  <a:lnTo>
                    <a:pt x="202569" y="158141"/>
                  </a:lnTo>
                  <a:lnTo>
                    <a:pt x="202569" y="170863"/>
                  </a:lnTo>
                  <a:lnTo>
                    <a:pt x="121542" y="170863"/>
                  </a:lnTo>
                  <a:cubicBezTo>
                    <a:pt x="115344" y="170863"/>
                    <a:pt x="110320" y="165840"/>
                    <a:pt x="110320" y="159642"/>
                  </a:cubicBezTo>
                  <a:cubicBezTo>
                    <a:pt x="110320" y="157946"/>
                    <a:pt x="110712" y="156315"/>
                    <a:pt x="111397" y="154847"/>
                  </a:cubicBezTo>
                  <a:close/>
                  <a:moveTo>
                    <a:pt x="3099" y="0"/>
                  </a:moveTo>
                  <a:cubicBezTo>
                    <a:pt x="1403" y="0"/>
                    <a:pt x="0" y="1403"/>
                    <a:pt x="0" y="3099"/>
                  </a:cubicBezTo>
                  <a:lnTo>
                    <a:pt x="0" y="116682"/>
                  </a:lnTo>
                  <a:cubicBezTo>
                    <a:pt x="0" y="118410"/>
                    <a:pt x="1403" y="119780"/>
                    <a:pt x="3099" y="119780"/>
                  </a:cubicBezTo>
                  <a:lnTo>
                    <a:pt x="104123" y="119780"/>
                  </a:lnTo>
                  <a:lnTo>
                    <a:pt x="104123" y="159642"/>
                  </a:lnTo>
                  <a:cubicBezTo>
                    <a:pt x="104123" y="169232"/>
                    <a:pt x="111919" y="177061"/>
                    <a:pt x="121542" y="177061"/>
                  </a:cubicBezTo>
                  <a:lnTo>
                    <a:pt x="205668" y="177061"/>
                  </a:lnTo>
                  <a:cubicBezTo>
                    <a:pt x="207364" y="177061"/>
                    <a:pt x="208767" y="175658"/>
                    <a:pt x="208767" y="173962"/>
                  </a:cubicBezTo>
                  <a:lnTo>
                    <a:pt x="208767" y="60380"/>
                  </a:lnTo>
                  <a:cubicBezTo>
                    <a:pt x="208767" y="58651"/>
                    <a:pt x="207364" y="57281"/>
                    <a:pt x="205668" y="57281"/>
                  </a:cubicBezTo>
                  <a:lnTo>
                    <a:pt x="147703" y="57281"/>
                  </a:lnTo>
                  <a:lnTo>
                    <a:pt x="147703" y="15658"/>
                  </a:lnTo>
                  <a:cubicBezTo>
                    <a:pt x="147703" y="7014"/>
                    <a:pt x="140689" y="0"/>
                    <a:pt x="1320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" name="Google Shape;454;p31"/>
          <p:cNvGrpSpPr/>
          <p:nvPr/>
        </p:nvGrpSpPr>
        <p:grpSpPr>
          <a:xfrm>
            <a:off x="4236392" y="2769415"/>
            <a:ext cx="288181" cy="450939"/>
            <a:chOff x="2132500" y="238125"/>
            <a:chExt cx="3335425" cy="5219200"/>
          </a:xfrm>
        </p:grpSpPr>
        <p:sp>
          <p:nvSpPr>
            <p:cNvPr id="455" name="Google Shape;455;p31"/>
            <p:cNvSpPr/>
            <p:nvPr/>
          </p:nvSpPr>
          <p:spPr>
            <a:xfrm>
              <a:off x="2591625" y="315575"/>
              <a:ext cx="2798825" cy="5064275"/>
            </a:xfrm>
            <a:custGeom>
              <a:rect b="b" l="l" r="r" t="t"/>
              <a:pathLst>
                <a:path extrusionOk="0" h="202571" w="111953">
                  <a:moveTo>
                    <a:pt x="55129" y="1"/>
                  </a:moveTo>
                  <a:cubicBezTo>
                    <a:pt x="52062" y="1"/>
                    <a:pt x="49322" y="1240"/>
                    <a:pt x="47332" y="3230"/>
                  </a:cubicBezTo>
                  <a:cubicBezTo>
                    <a:pt x="45310" y="5220"/>
                    <a:pt x="44103" y="7993"/>
                    <a:pt x="44103" y="11026"/>
                  </a:cubicBezTo>
                  <a:lnTo>
                    <a:pt x="44103" y="28217"/>
                  </a:lnTo>
                  <a:cubicBezTo>
                    <a:pt x="44103" y="22117"/>
                    <a:pt x="39145" y="17192"/>
                    <a:pt x="33077" y="17192"/>
                  </a:cubicBezTo>
                  <a:cubicBezTo>
                    <a:pt x="30011" y="17192"/>
                    <a:pt x="27271" y="18431"/>
                    <a:pt x="25281" y="20421"/>
                  </a:cubicBezTo>
                  <a:cubicBezTo>
                    <a:pt x="23259" y="22411"/>
                    <a:pt x="22052" y="25183"/>
                    <a:pt x="22052" y="28217"/>
                  </a:cubicBezTo>
                  <a:lnTo>
                    <a:pt x="22052" y="50562"/>
                  </a:lnTo>
                  <a:cubicBezTo>
                    <a:pt x="22052" y="44462"/>
                    <a:pt x="17094" y="39536"/>
                    <a:pt x="11026" y="39536"/>
                  </a:cubicBezTo>
                  <a:cubicBezTo>
                    <a:pt x="7960" y="39536"/>
                    <a:pt x="5220" y="40743"/>
                    <a:pt x="3230" y="42766"/>
                  </a:cubicBezTo>
                  <a:cubicBezTo>
                    <a:pt x="1208" y="44755"/>
                    <a:pt x="1" y="47495"/>
                    <a:pt x="1" y="50562"/>
                  </a:cubicBezTo>
                  <a:lnTo>
                    <a:pt x="1" y="125653"/>
                  </a:lnTo>
                  <a:cubicBezTo>
                    <a:pt x="1" y="141441"/>
                    <a:pt x="5416" y="156772"/>
                    <a:pt x="15365" y="169037"/>
                  </a:cubicBezTo>
                  <a:lnTo>
                    <a:pt x="15365" y="202570"/>
                  </a:lnTo>
                  <a:lnTo>
                    <a:pt x="79854" y="202570"/>
                  </a:lnTo>
                  <a:lnTo>
                    <a:pt x="79854" y="190794"/>
                  </a:lnTo>
                  <a:cubicBezTo>
                    <a:pt x="79854" y="179606"/>
                    <a:pt x="85204" y="169037"/>
                    <a:pt x="94435" y="162676"/>
                  </a:cubicBezTo>
                  <a:cubicBezTo>
                    <a:pt x="105135" y="155304"/>
                    <a:pt x="111952" y="142974"/>
                    <a:pt x="111952" y="129339"/>
                  </a:cubicBezTo>
                  <a:lnTo>
                    <a:pt x="111952" y="90847"/>
                  </a:lnTo>
                  <a:cubicBezTo>
                    <a:pt x="111952" y="87553"/>
                    <a:pt x="110615" y="84584"/>
                    <a:pt x="108462" y="82431"/>
                  </a:cubicBezTo>
                  <a:cubicBezTo>
                    <a:pt x="106342" y="80278"/>
                    <a:pt x="103341" y="78941"/>
                    <a:pt x="100079" y="78941"/>
                  </a:cubicBezTo>
                  <a:cubicBezTo>
                    <a:pt x="93522" y="78941"/>
                    <a:pt x="88172" y="84258"/>
                    <a:pt x="88172" y="90847"/>
                  </a:cubicBezTo>
                  <a:lnTo>
                    <a:pt x="88172" y="24922"/>
                  </a:lnTo>
                  <a:cubicBezTo>
                    <a:pt x="88172" y="18823"/>
                    <a:pt x="83247" y="13897"/>
                    <a:pt x="77147" y="13897"/>
                  </a:cubicBezTo>
                  <a:cubicBezTo>
                    <a:pt x="74113" y="13897"/>
                    <a:pt x="71373" y="15104"/>
                    <a:pt x="69351" y="17126"/>
                  </a:cubicBezTo>
                  <a:cubicBezTo>
                    <a:pt x="67361" y="19116"/>
                    <a:pt x="66121" y="21856"/>
                    <a:pt x="66121" y="24922"/>
                  </a:cubicBezTo>
                  <a:lnTo>
                    <a:pt x="66121" y="11026"/>
                  </a:lnTo>
                  <a:cubicBezTo>
                    <a:pt x="66121" y="4926"/>
                    <a:pt x="61196" y="1"/>
                    <a:pt x="55129" y="1"/>
                  </a:cubicBez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31"/>
            <p:cNvSpPr/>
            <p:nvPr/>
          </p:nvSpPr>
          <p:spPr>
            <a:xfrm>
              <a:off x="2591625" y="2448925"/>
              <a:ext cx="2059175" cy="2725425"/>
            </a:xfrm>
            <a:custGeom>
              <a:rect b="b" l="l" r="r" t="t"/>
              <a:pathLst>
                <a:path extrusionOk="0" h="109017" w="82367">
                  <a:moveTo>
                    <a:pt x="1" y="0"/>
                  </a:moveTo>
                  <a:lnTo>
                    <a:pt x="1" y="40319"/>
                  </a:lnTo>
                  <a:cubicBezTo>
                    <a:pt x="1" y="56107"/>
                    <a:pt x="5416" y="71438"/>
                    <a:pt x="15365" y="83703"/>
                  </a:cubicBezTo>
                  <a:lnTo>
                    <a:pt x="15365" y="109016"/>
                  </a:lnTo>
                  <a:cubicBezTo>
                    <a:pt x="66643" y="99882"/>
                    <a:pt x="82366" y="40253"/>
                    <a:pt x="82366" y="40253"/>
                  </a:cubicBezTo>
                  <a:lnTo>
                    <a:pt x="59369" y="1843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31"/>
            <p:cNvSpPr/>
            <p:nvPr/>
          </p:nvSpPr>
          <p:spPr>
            <a:xfrm>
              <a:off x="2591625" y="591225"/>
              <a:ext cx="2736475" cy="2061600"/>
            </a:xfrm>
            <a:custGeom>
              <a:rect b="b" l="l" r="r" t="t"/>
              <a:pathLst>
                <a:path extrusionOk="0" h="82464" w="109459">
                  <a:moveTo>
                    <a:pt x="44103" y="0"/>
                  </a:moveTo>
                  <a:lnTo>
                    <a:pt x="44103" y="17191"/>
                  </a:lnTo>
                  <a:cubicBezTo>
                    <a:pt x="44103" y="11091"/>
                    <a:pt x="39145" y="6166"/>
                    <a:pt x="33077" y="6166"/>
                  </a:cubicBezTo>
                  <a:cubicBezTo>
                    <a:pt x="30011" y="6166"/>
                    <a:pt x="27271" y="7405"/>
                    <a:pt x="25281" y="9395"/>
                  </a:cubicBezTo>
                  <a:cubicBezTo>
                    <a:pt x="23259" y="11385"/>
                    <a:pt x="22052" y="14157"/>
                    <a:pt x="22052" y="17191"/>
                  </a:cubicBezTo>
                  <a:lnTo>
                    <a:pt x="22052" y="39536"/>
                  </a:lnTo>
                  <a:cubicBezTo>
                    <a:pt x="22052" y="33436"/>
                    <a:pt x="17094" y="28510"/>
                    <a:pt x="11026" y="28510"/>
                  </a:cubicBezTo>
                  <a:cubicBezTo>
                    <a:pt x="7960" y="28510"/>
                    <a:pt x="5220" y="29717"/>
                    <a:pt x="3230" y="31740"/>
                  </a:cubicBezTo>
                  <a:cubicBezTo>
                    <a:pt x="1208" y="33729"/>
                    <a:pt x="1" y="36469"/>
                    <a:pt x="1" y="39536"/>
                  </a:cubicBezTo>
                  <a:lnTo>
                    <a:pt x="1" y="82463"/>
                  </a:lnTo>
                  <a:cubicBezTo>
                    <a:pt x="22" y="82463"/>
                    <a:pt x="43" y="82463"/>
                    <a:pt x="65" y="82463"/>
                  </a:cubicBezTo>
                  <a:cubicBezTo>
                    <a:pt x="25811" y="82463"/>
                    <a:pt x="109459" y="62727"/>
                    <a:pt x="92250" y="60510"/>
                  </a:cubicBezTo>
                  <a:cubicBezTo>
                    <a:pt x="48246" y="54834"/>
                    <a:pt x="44103" y="0"/>
                    <a:pt x="44103" y="0"/>
                  </a:cubicBez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31"/>
            <p:cNvSpPr/>
            <p:nvPr/>
          </p:nvSpPr>
          <p:spPr>
            <a:xfrm>
              <a:off x="4245475" y="930475"/>
              <a:ext cx="977800" cy="1281975"/>
            </a:xfrm>
            <a:custGeom>
              <a:rect b="b" l="l" r="r" t="t"/>
              <a:pathLst>
                <a:path extrusionOk="0" h="51279" w="39112">
                  <a:moveTo>
                    <a:pt x="0" y="0"/>
                  </a:moveTo>
                  <a:lnTo>
                    <a:pt x="33" y="37024"/>
                  </a:lnTo>
                  <a:lnTo>
                    <a:pt x="3751" y="51279"/>
                  </a:lnTo>
                  <a:cubicBezTo>
                    <a:pt x="3751" y="51279"/>
                    <a:pt x="39111" y="40742"/>
                    <a:pt x="25117" y="35491"/>
                  </a:cubicBezTo>
                  <a:cubicBezTo>
                    <a:pt x="11156" y="30239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31"/>
            <p:cNvSpPr/>
            <p:nvPr/>
          </p:nvSpPr>
          <p:spPr>
            <a:xfrm>
              <a:off x="4540675" y="2284200"/>
              <a:ext cx="763325" cy="1068750"/>
            </a:xfrm>
            <a:custGeom>
              <a:rect b="b" l="l" r="r" t="t"/>
              <a:pathLst>
                <a:path extrusionOk="0" h="42750" w="30533">
                  <a:moveTo>
                    <a:pt x="10210" y="0"/>
                  </a:moveTo>
                  <a:lnTo>
                    <a:pt x="0" y="5187"/>
                  </a:lnTo>
                  <a:cubicBezTo>
                    <a:pt x="0" y="5187"/>
                    <a:pt x="6971" y="42749"/>
                    <a:pt x="9411" y="42749"/>
                  </a:cubicBezTo>
                  <a:cubicBezTo>
                    <a:pt x="9929" y="42749"/>
                    <a:pt x="10243" y="41058"/>
                    <a:pt x="10243" y="36959"/>
                  </a:cubicBezTo>
                  <a:cubicBezTo>
                    <a:pt x="10243" y="13505"/>
                    <a:pt x="30533" y="3686"/>
                    <a:pt x="30533" y="3686"/>
                  </a:cubicBezTo>
                  <a:cubicBezTo>
                    <a:pt x="28380" y="1533"/>
                    <a:pt x="25379" y="196"/>
                    <a:pt x="22117" y="196"/>
                  </a:cubicBezTo>
                  <a:cubicBezTo>
                    <a:pt x="15560" y="196"/>
                    <a:pt x="10210" y="5513"/>
                    <a:pt x="10210" y="12102"/>
                  </a:cubicBezTo>
                  <a:lnTo>
                    <a:pt x="10210" y="0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31"/>
            <p:cNvSpPr/>
            <p:nvPr/>
          </p:nvSpPr>
          <p:spPr>
            <a:xfrm>
              <a:off x="2209975" y="1547050"/>
              <a:ext cx="3176400" cy="2761225"/>
            </a:xfrm>
            <a:custGeom>
              <a:rect b="b" l="l" r="r" t="t"/>
              <a:pathLst>
                <a:path extrusionOk="0" h="110449" w="127056">
                  <a:moveTo>
                    <a:pt x="93853" y="1"/>
                  </a:moveTo>
                  <a:cubicBezTo>
                    <a:pt x="89619" y="1"/>
                    <a:pt x="85383" y="803"/>
                    <a:pt x="81387" y="2412"/>
                  </a:cubicBezTo>
                  <a:cubicBezTo>
                    <a:pt x="77408" y="4043"/>
                    <a:pt x="73656" y="6457"/>
                    <a:pt x="70427" y="9719"/>
                  </a:cubicBezTo>
                  <a:lnTo>
                    <a:pt x="63512" y="16601"/>
                  </a:lnTo>
                  <a:lnTo>
                    <a:pt x="59336" y="12459"/>
                  </a:lnTo>
                  <a:lnTo>
                    <a:pt x="56629" y="9719"/>
                  </a:lnTo>
                  <a:cubicBezTo>
                    <a:pt x="51214" y="4304"/>
                    <a:pt x="44364" y="1140"/>
                    <a:pt x="37318" y="259"/>
                  </a:cubicBezTo>
                  <a:lnTo>
                    <a:pt x="37253" y="259"/>
                  </a:lnTo>
                  <a:cubicBezTo>
                    <a:pt x="35881" y="87"/>
                    <a:pt x="34502" y="2"/>
                    <a:pt x="33124" y="2"/>
                  </a:cubicBezTo>
                  <a:cubicBezTo>
                    <a:pt x="26897" y="2"/>
                    <a:pt x="20689" y="1751"/>
                    <a:pt x="15267" y="5250"/>
                  </a:cubicBezTo>
                  <a:cubicBezTo>
                    <a:pt x="13277" y="6522"/>
                    <a:pt x="11418" y="7990"/>
                    <a:pt x="9722" y="9719"/>
                  </a:cubicBezTo>
                  <a:cubicBezTo>
                    <a:pt x="3295" y="16145"/>
                    <a:pt x="33" y="24528"/>
                    <a:pt x="1" y="32944"/>
                  </a:cubicBezTo>
                  <a:cubicBezTo>
                    <a:pt x="1" y="33009"/>
                    <a:pt x="1" y="33107"/>
                    <a:pt x="1" y="33172"/>
                  </a:cubicBezTo>
                  <a:cubicBezTo>
                    <a:pt x="1" y="38065"/>
                    <a:pt x="1077" y="42958"/>
                    <a:pt x="3198" y="47460"/>
                  </a:cubicBezTo>
                  <a:cubicBezTo>
                    <a:pt x="4796" y="50787"/>
                    <a:pt x="6949" y="53886"/>
                    <a:pt x="9722" y="56626"/>
                  </a:cubicBezTo>
                  <a:lnTo>
                    <a:pt x="11026" y="57963"/>
                  </a:lnTo>
                  <a:lnTo>
                    <a:pt x="15267" y="62171"/>
                  </a:lnTo>
                  <a:lnTo>
                    <a:pt x="16604" y="63541"/>
                  </a:lnTo>
                  <a:lnTo>
                    <a:pt x="20225" y="67162"/>
                  </a:lnTo>
                  <a:lnTo>
                    <a:pt x="29424" y="76328"/>
                  </a:lnTo>
                  <a:lnTo>
                    <a:pt x="63512" y="110449"/>
                  </a:lnTo>
                  <a:lnTo>
                    <a:pt x="97632" y="76328"/>
                  </a:lnTo>
                  <a:lnTo>
                    <a:pt x="103438" y="70522"/>
                  </a:lnTo>
                  <a:lnTo>
                    <a:pt x="103438" y="41588"/>
                  </a:lnTo>
                  <a:cubicBezTo>
                    <a:pt x="103438" y="35782"/>
                    <a:pt x="107581" y="30954"/>
                    <a:pt x="113061" y="29910"/>
                  </a:cubicBezTo>
                  <a:cubicBezTo>
                    <a:pt x="113812" y="29780"/>
                    <a:pt x="114562" y="29682"/>
                    <a:pt x="115345" y="29682"/>
                  </a:cubicBezTo>
                  <a:cubicBezTo>
                    <a:pt x="118607" y="29682"/>
                    <a:pt x="121608" y="31019"/>
                    <a:pt x="123728" y="33172"/>
                  </a:cubicBezTo>
                  <a:cubicBezTo>
                    <a:pt x="125098" y="34510"/>
                    <a:pt x="126109" y="36173"/>
                    <a:pt x="126696" y="38033"/>
                  </a:cubicBezTo>
                  <a:cubicBezTo>
                    <a:pt x="126957" y="36369"/>
                    <a:pt x="127055" y="34640"/>
                    <a:pt x="127055" y="32944"/>
                  </a:cubicBezTo>
                  <a:cubicBezTo>
                    <a:pt x="126990" y="24528"/>
                    <a:pt x="123761" y="16145"/>
                    <a:pt x="117334" y="9719"/>
                  </a:cubicBezTo>
                  <a:cubicBezTo>
                    <a:pt x="113322" y="5706"/>
                    <a:pt x="108527" y="2934"/>
                    <a:pt x="103438" y="1401"/>
                  </a:cubicBezTo>
                  <a:cubicBezTo>
                    <a:pt x="100317" y="468"/>
                    <a:pt x="97086" y="1"/>
                    <a:pt x="93853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31"/>
            <p:cNvSpPr/>
            <p:nvPr/>
          </p:nvSpPr>
          <p:spPr>
            <a:xfrm>
              <a:off x="3797750" y="2803675"/>
              <a:ext cx="998200" cy="1504600"/>
            </a:xfrm>
            <a:custGeom>
              <a:rect b="b" l="l" r="r" t="t"/>
              <a:pathLst>
                <a:path extrusionOk="0" h="60184" w="39928">
                  <a:moveTo>
                    <a:pt x="39927" y="0"/>
                  </a:moveTo>
                  <a:cubicBezTo>
                    <a:pt x="23976" y="29391"/>
                    <a:pt x="1" y="60184"/>
                    <a:pt x="1" y="60184"/>
                  </a:cubicBezTo>
                  <a:lnTo>
                    <a:pt x="34121" y="26063"/>
                  </a:lnTo>
                  <a:lnTo>
                    <a:pt x="39927" y="20257"/>
                  </a:lnTo>
                  <a:lnTo>
                    <a:pt x="39927" y="0"/>
                  </a:lnTo>
                  <a:close/>
                </a:path>
              </a:pathLst>
            </a:custGeom>
            <a:solidFill>
              <a:srgbClr val="E23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1"/>
            <p:cNvSpPr/>
            <p:nvPr/>
          </p:nvSpPr>
          <p:spPr>
            <a:xfrm>
              <a:off x="5036500" y="1790000"/>
              <a:ext cx="349875" cy="707875"/>
            </a:xfrm>
            <a:custGeom>
              <a:rect b="b" l="l" r="r" t="t"/>
              <a:pathLst>
                <a:path extrusionOk="0" h="28315" w="13995">
                  <a:moveTo>
                    <a:pt x="4273" y="1"/>
                  </a:moveTo>
                  <a:lnTo>
                    <a:pt x="4273" y="1"/>
                  </a:lnTo>
                  <a:cubicBezTo>
                    <a:pt x="4665" y="5481"/>
                    <a:pt x="2969" y="12461"/>
                    <a:pt x="0" y="20192"/>
                  </a:cubicBezTo>
                  <a:cubicBezTo>
                    <a:pt x="751" y="20062"/>
                    <a:pt x="1501" y="19964"/>
                    <a:pt x="2284" y="19964"/>
                  </a:cubicBezTo>
                  <a:cubicBezTo>
                    <a:pt x="5546" y="19964"/>
                    <a:pt x="8547" y="21301"/>
                    <a:pt x="10667" y="23454"/>
                  </a:cubicBezTo>
                  <a:cubicBezTo>
                    <a:pt x="12037" y="24792"/>
                    <a:pt x="13048" y="26455"/>
                    <a:pt x="13635" y="28315"/>
                  </a:cubicBezTo>
                  <a:cubicBezTo>
                    <a:pt x="13896" y="26651"/>
                    <a:pt x="13994" y="24922"/>
                    <a:pt x="13994" y="23226"/>
                  </a:cubicBezTo>
                  <a:cubicBezTo>
                    <a:pt x="13929" y="14810"/>
                    <a:pt x="10700" y="6427"/>
                    <a:pt x="4273" y="1"/>
                  </a:cubicBezTo>
                  <a:close/>
                </a:path>
              </a:pathLst>
            </a:custGeom>
            <a:solidFill>
              <a:srgbClr val="E23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31"/>
            <p:cNvSpPr/>
            <p:nvPr/>
          </p:nvSpPr>
          <p:spPr>
            <a:xfrm>
              <a:off x="2209975" y="1547075"/>
              <a:ext cx="1587800" cy="1930225"/>
            </a:xfrm>
            <a:custGeom>
              <a:rect b="b" l="l" r="r" t="t"/>
              <a:pathLst>
                <a:path extrusionOk="0" h="77209" w="63512">
                  <a:moveTo>
                    <a:pt x="33124" y="1"/>
                  </a:moveTo>
                  <a:cubicBezTo>
                    <a:pt x="26897" y="1"/>
                    <a:pt x="20689" y="1750"/>
                    <a:pt x="15267" y="5249"/>
                  </a:cubicBezTo>
                  <a:cubicBezTo>
                    <a:pt x="13277" y="6521"/>
                    <a:pt x="11418" y="7989"/>
                    <a:pt x="9722" y="9718"/>
                  </a:cubicBezTo>
                  <a:cubicBezTo>
                    <a:pt x="3295" y="16144"/>
                    <a:pt x="33" y="24527"/>
                    <a:pt x="1" y="32943"/>
                  </a:cubicBezTo>
                  <a:cubicBezTo>
                    <a:pt x="1" y="33008"/>
                    <a:pt x="1" y="33106"/>
                    <a:pt x="1" y="33171"/>
                  </a:cubicBezTo>
                  <a:cubicBezTo>
                    <a:pt x="1" y="38064"/>
                    <a:pt x="1077" y="42957"/>
                    <a:pt x="3198" y="47459"/>
                  </a:cubicBezTo>
                  <a:cubicBezTo>
                    <a:pt x="4796" y="50786"/>
                    <a:pt x="6949" y="53885"/>
                    <a:pt x="9722" y="56625"/>
                  </a:cubicBezTo>
                  <a:lnTo>
                    <a:pt x="11026" y="57962"/>
                  </a:lnTo>
                  <a:lnTo>
                    <a:pt x="15267" y="62170"/>
                  </a:lnTo>
                  <a:lnTo>
                    <a:pt x="16604" y="63540"/>
                  </a:lnTo>
                  <a:lnTo>
                    <a:pt x="20225" y="67161"/>
                  </a:lnTo>
                  <a:lnTo>
                    <a:pt x="29424" y="76327"/>
                  </a:lnTo>
                  <a:lnTo>
                    <a:pt x="30305" y="77208"/>
                  </a:lnTo>
                  <a:cubicBezTo>
                    <a:pt x="16833" y="59920"/>
                    <a:pt x="6949" y="39043"/>
                    <a:pt x="18822" y="22896"/>
                  </a:cubicBezTo>
                  <a:cubicBezTo>
                    <a:pt x="25808" y="13372"/>
                    <a:pt x="34484" y="10543"/>
                    <a:pt x="42328" y="10543"/>
                  </a:cubicBezTo>
                  <a:cubicBezTo>
                    <a:pt x="53640" y="10543"/>
                    <a:pt x="63223" y="16427"/>
                    <a:pt x="63512" y="16600"/>
                  </a:cubicBezTo>
                  <a:lnTo>
                    <a:pt x="59336" y="12458"/>
                  </a:lnTo>
                  <a:lnTo>
                    <a:pt x="56629" y="9718"/>
                  </a:lnTo>
                  <a:cubicBezTo>
                    <a:pt x="51214" y="4303"/>
                    <a:pt x="44364" y="1139"/>
                    <a:pt x="37318" y="258"/>
                  </a:cubicBezTo>
                  <a:lnTo>
                    <a:pt x="37253" y="258"/>
                  </a:lnTo>
                  <a:cubicBezTo>
                    <a:pt x="35881" y="86"/>
                    <a:pt x="34502" y="1"/>
                    <a:pt x="33124" y="1"/>
                  </a:cubicBezTo>
                  <a:close/>
                </a:path>
              </a:pathLst>
            </a:custGeom>
            <a:solidFill>
              <a:srgbClr val="E23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31"/>
            <p:cNvSpPr/>
            <p:nvPr/>
          </p:nvSpPr>
          <p:spPr>
            <a:xfrm>
              <a:off x="4510500" y="3471550"/>
              <a:ext cx="957425" cy="1985775"/>
            </a:xfrm>
            <a:custGeom>
              <a:rect b="b" l="l" r="r" t="t"/>
              <a:pathLst>
                <a:path extrusionOk="0" h="79431" w="38297">
                  <a:moveTo>
                    <a:pt x="35197" y="1"/>
                  </a:moveTo>
                  <a:cubicBezTo>
                    <a:pt x="33501" y="1"/>
                    <a:pt x="32098" y="1371"/>
                    <a:pt x="32098" y="3100"/>
                  </a:cubicBezTo>
                  <a:cubicBezTo>
                    <a:pt x="32098" y="15397"/>
                    <a:pt x="26064" y="26912"/>
                    <a:pt x="15919" y="33893"/>
                  </a:cubicBezTo>
                  <a:cubicBezTo>
                    <a:pt x="5937" y="40743"/>
                    <a:pt x="0" y="52225"/>
                    <a:pt x="0" y="64555"/>
                  </a:cubicBezTo>
                  <a:lnTo>
                    <a:pt x="0" y="76331"/>
                  </a:lnTo>
                  <a:cubicBezTo>
                    <a:pt x="0" y="78027"/>
                    <a:pt x="1371" y="79430"/>
                    <a:pt x="3099" y="79430"/>
                  </a:cubicBezTo>
                  <a:cubicBezTo>
                    <a:pt x="4796" y="79430"/>
                    <a:pt x="6198" y="78027"/>
                    <a:pt x="6198" y="76331"/>
                  </a:cubicBezTo>
                  <a:lnTo>
                    <a:pt x="6198" y="64555"/>
                  </a:lnTo>
                  <a:cubicBezTo>
                    <a:pt x="6198" y="54248"/>
                    <a:pt x="11156" y="44690"/>
                    <a:pt x="19442" y="39014"/>
                  </a:cubicBezTo>
                  <a:cubicBezTo>
                    <a:pt x="31250" y="30859"/>
                    <a:pt x="38296" y="17452"/>
                    <a:pt x="38296" y="3100"/>
                  </a:cubicBezTo>
                  <a:cubicBezTo>
                    <a:pt x="38296" y="1371"/>
                    <a:pt x="36926" y="1"/>
                    <a:pt x="351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1"/>
            <p:cNvSpPr/>
            <p:nvPr/>
          </p:nvSpPr>
          <p:spPr>
            <a:xfrm>
              <a:off x="2155350" y="2211625"/>
              <a:ext cx="3312575" cy="3245700"/>
            </a:xfrm>
            <a:custGeom>
              <a:rect b="b" l="l" r="r" t="t"/>
              <a:pathLst>
                <a:path extrusionOk="0" h="129828" w="132503">
                  <a:moveTo>
                    <a:pt x="117530" y="0"/>
                  </a:moveTo>
                  <a:cubicBezTo>
                    <a:pt x="109277" y="0"/>
                    <a:pt x="102525" y="6720"/>
                    <a:pt x="102525" y="15005"/>
                  </a:cubicBezTo>
                  <a:lnTo>
                    <a:pt x="102525" y="39862"/>
                  </a:lnTo>
                  <a:lnTo>
                    <a:pt x="102525" y="42667"/>
                  </a:lnTo>
                  <a:lnTo>
                    <a:pt x="65697" y="79495"/>
                  </a:lnTo>
                  <a:lnTo>
                    <a:pt x="14092" y="27857"/>
                  </a:lnTo>
                  <a:cubicBezTo>
                    <a:pt x="11646" y="25411"/>
                    <a:pt x="9656" y="22606"/>
                    <a:pt x="8188" y="19539"/>
                  </a:cubicBezTo>
                  <a:cubicBezTo>
                    <a:pt x="7470" y="18039"/>
                    <a:pt x="6883" y="16440"/>
                    <a:pt x="6426" y="14842"/>
                  </a:cubicBezTo>
                  <a:cubicBezTo>
                    <a:pt x="6047" y="13461"/>
                    <a:pt x="4791" y="12575"/>
                    <a:pt x="3443" y="12575"/>
                  </a:cubicBezTo>
                  <a:cubicBezTo>
                    <a:pt x="3167" y="12575"/>
                    <a:pt x="2887" y="12612"/>
                    <a:pt x="2610" y="12689"/>
                  </a:cubicBezTo>
                  <a:cubicBezTo>
                    <a:pt x="946" y="13178"/>
                    <a:pt x="0" y="14875"/>
                    <a:pt x="457" y="16538"/>
                  </a:cubicBezTo>
                  <a:cubicBezTo>
                    <a:pt x="1012" y="18463"/>
                    <a:pt x="1729" y="20387"/>
                    <a:pt x="2610" y="22182"/>
                  </a:cubicBezTo>
                  <a:cubicBezTo>
                    <a:pt x="4371" y="25900"/>
                    <a:pt x="6753" y="29293"/>
                    <a:pt x="9688" y="32228"/>
                  </a:cubicBezTo>
                  <a:lnTo>
                    <a:pt x="14353" y="36893"/>
                  </a:lnTo>
                  <a:lnTo>
                    <a:pt x="14353" y="49811"/>
                  </a:lnTo>
                  <a:cubicBezTo>
                    <a:pt x="14353" y="65892"/>
                    <a:pt x="19801" y="81648"/>
                    <a:pt x="29717" y="94304"/>
                  </a:cubicBezTo>
                  <a:lnTo>
                    <a:pt x="29717" y="126728"/>
                  </a:lnTo>
                  <a:cubicBezTo>
                    <a:pt x="29717" y="128424"/>
                    <a:pt x="31120" y="129827"/>
                    <a:pt x="32816" y="129827"/>
                  </a:cubicBezTo>
                  <a:cubicBezTo>
                    <a:pt x="34545" y="129827"/>
                    <a:pt x="35915" y="128424"/>
                    <a:pt x="35915" y="126728"/>
                  </a:cubicBezTo>
                  <a:lnTo>
                    <a:pt x="35915" y="93195"/>
                  </a:lnTo>
                  <a:cubicBezTo>
                    <a:pt x="35915" y="92510"/>
                    <a:pt x="35686" y="91792"/>
                    <a:pt x="35230" y="91270"/>
                  </a:cubicBezTo>
                  <a:cubicBezTo>
                    <a:pt x="25770" y="79560"/>
                    <a:pt x="20551" y="64848"/>
                    <a:pt x="20551" y="49811"/>
                  </a:cubicBezTo>
                  <a:lnTo>
                    <a:pt x="20551" y="43091"/>
                  </a:lnTo>
                  <a:lnTo>
                    <a:pt x="63511" y="86051"/>
                  </a:lnTo>
                  <a:cubicBezTo>
                    <a:pt x="64098" y="86638"/>
                    <a:pt x="64881" y="86965"/>
                    <a:pt x="65697" y="86965"/>
                  </a:cubicBezTo>
                  <a:cubicBezTo>
                    <a:pt x="66545" y="86965"/>
                    <a:pt x="67328" y="86638"/>
                    <a:pt x="67915" y="86051"/>
                  </a:cubicBezTo>
                  <a:lnTo>
                    <a:pt x="105330" y="48636"/>
                  </a:lnTo>
                  <a:cubicBezTo>
                    <a:pt x="105428" y="48636"/>
                    <a:pt x="105526" y="48669"/>
                    <a:pt x="105656" y="48669"/>
                  </a:cubicBezTo>
                  <a:cubicBezTo>
                    <a:pt x="107352" y="48669"/>
                    <a:pt x="108755" y="47266"/>
                    <a:pt x="108755" y="45537"/>
                  </a:cubicBezTo>
                  <a:lnTo>
                    <a:pt x="108755" y="43939"/>
                  </a:lnTo>
                  <a:lnTo>
                    <a:pt x="108755" y="15005"/>
                  </a:lnTo>
                  <a:cubicBezTo>
                    <a:pt x="108755" y="14973"/>
                    <a:pt x="108755" y="14973"/>
                    <a:pt x="108755" y="14973"/>
                  </a:cubicBezTo>
                  <a:cubicBezTo>
                    <a:pt x="108755" y="10145"/>
                    <a:pt x="112669" y="6198"/>
                    <a:pt x="117530" y="6198"/>
                  </a:cubicBezTo>
                  <a:cubicBezTo>
                    <a:pt x="122357" y="6198"/>
                    <a:pt x="126304" y="10145"/>
                    <a:pt x="126304" y="15005"/>
                  </a:cubicBezTo>
                  <a:lnTo>
                    <a:pt x="126304" y="42830"/>
                  </a:lnTo>
                  <a:cubicBezTo>
                    <a:pt x="126304" y="44526"/>
                    <a:pt x="127707" y="45929"/>
                    <a:pt x="129403" y="45929"/>
                  </a:cubicBezTo>
                  <a:cubicBezTo>
                    <a:pt x="131132" y="45929"/>
                    <a:pt x="132502" y="44526"/>
                    <a:pt x="132502" y="42830"/>
                  </a:cubicBezTo>
                  <a:lnTo>
                    <a:pt x="132502" y="15005"/>
                  </a:lnTo>
                  <a:cubicBezTo>
                    <a:pt x="132502" y="6720"/>
                    <a:pt x="125782" y="0"/>
                    <a:pt x="1175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1"/>
            <p:cNvSpPr/>
            <p:nvPr/>
          </p:nvSpPr>
          <p:spPr>
            <a:xfrm>
              <a:off x="2132500" y="238125"/>
              <a:ext cx="3306875" cy="2215725"/>
            </a:xfrm>
            <a:custGeom>
              <a:rect b="b" l="l" r="r" t="t"/>
              <a:pathLst>
                <a:path extrusionOk="0" h="88629" w="132275">
                  <a:moveTo>
                    <a:pt x="95512" y="20094"/>
                  </a:moveTo>
                  <a:cubicBezTo>
                    <a:pt x="97632" y="20094"/>
                    <a:pt x="99622" y="20909"/>
                    <a:pt x="101123" y="22410"/>
                  </a:cubicBezTo>
                  <a:cubicBezTo>
                    <a:pt x="102623" y="23910"/>
                    <a:pt x="103439" y="25900"/>
                    <a:pt x="103439" y="28020"/>
                  </a:cubicBezTo>
                  <a:lnTo>
                    <a:pt x="103439" y="49843"/>
                  </a:lnTo>
                  <a:cubicBezTo>
                    <a:pt x="101311" y="49460"/>
                    <a:pt x="99157" y="49269"/>
                    <a:pt x="97005" y="49269"/>
                  </a:cubicBezTo>
                  <a:cubicBezTo>
                    <a:pt x="93843" y="49269"/>
                    <a:pt x="90684" y="49680"/>
                    <a:pt x="87618" y="50496"/>
                  </a:cubicBezTo>
                  <a:lnTo>
                    <a:pt x="87618" y="28020"/>
                  </a:lnTo>
                  <a:cubicBezTo>
                    <a:pt x="87618" y="23649"/>
                    <a:pt x="91173" y="20094"/>
                    <a:pt x="95512" y="20094"/>
                  </a:cubicBezTo>
                  <a:close/>
                  <a:moveTo>
                    <a:pt x="29391" y="45733"/>
                  </a:moveTo>
                  <a:cubicBezTo>
                    <a:pt x="32132" y="45733"/>
                    <a:pt x="34578" y="47103"/>
                    <a:pt x="35981" y="49256"/>
                  </a:cubicBezTo>
                  <a:cubicBezTo>
                    <a:pt x="31022" y="49289"/>
                    <a:pt x="26097" y="50365"/>
                    <a:pt x="21563" y="52355"/>
                  </a:cubicBezTo>
                  <a:cubicBezTo>
                    <a:pt x="21824" y="50724"/>
                    <a:pt x="22574" y="49223"/>
                    <a:pt x="23781" y="48049"/>
                  </a:cubicBezTo>
                  <a:cubicBezTo>
                    <a:pt x="25281" y="46549"/>
                    <a:pt x="27271" y="45733"/>
                    <a:pt x="29391" y="45733"/>
                  </a:cubicBezTo>
                  <a:close/>
                  <a:moveTo>
                    <a:pt x="51442" y="23388"/>
                  </a:moveTo>
                  <a:cubicBezTo>
                    <a:pt x="53563" y="23388"/>
                    <a:pt x="55553" y="24204"/>
                    <a:pt x="57020" y="25704"/>
                  </a:cubicBezTo>
                  <a:cubicBezTo>
                    <a:pt x="58521" y="27205"/>
                    <a:pt x="59369" y="29195"/>
                    <a:pt x="59369" y="31315"/>
                  </a:cubicBezTo>
                  <a:lnTo>
                    <a:pt x="59369" y="57541"/>
                  </a:lnTo>
                  <a:cubicBezTo>
                    <a:pt x="54770" y="53725"/>
                    <a:pt x="49355" y="51148"/>
                    <a:pt x="43516" y="49974"/>
                  </a:cubicBezTo>
                  <a:lnTo>
                    <a:pt x="43516" y="31315"/>
                  </a:lnTo>
                  <a:cubicBezTo>
                    <a:pt x="43516" y="26944"/>
                    <a:pt x="47071" y="23388"/>
                    <a:pt x="51442" y="23388"/>
                  </a:cubicBezTo>
                  <a:close/>
                  <a:moveTo>
                    <a:pt x="73494" y="6198"/>
                  </a:moveTo>
                  <a:cubicBezTo>
                    <a:pt x="75581" y="6198"/>
                    <a:pt x="77571" y="7013"/>
                    <a:pt x="79071" y="8514"/>
                  </a:cubicBezTo>
                  <a:cubicBezTo>
                    <a:pt x="80572" y="10014"/>
                    <a:pt x="81420" y="12004"/>
                    <a:pt x="81420" y="14124"/>
                  </a:cubicBezTo>
                  <a:lnTo>
                    <a:pt x="81420" y="28020"/>
                  </a:lnTo>
                  <a:lnTo>
                    <a:pt x="81420" y="52779"/>
                  </a:lnTo>
                  <a:cubicBezTo>
                    <a:pt x="77669" y="54540"/>
                    <a:pt x="74276" y="56922"/>
                    <a:pt x="71308" y="59890"/>
                  </a:cubicBezTo>
                  <a:lnTo>
                    <a:pt x="66611" y="64587"/>
                  </a:lnTo>
                  <a:lnTo>
                    <a:pt x="65567" y="63511"/>
                  </a:lnTo>
                  <a:lnTo>
                    <a:pt x="65567" y="14124"/>
                  </a:lnTo>
                  <a:cubicBezTo>
                    <a:pt x="65567" y="9753"/>
                    <a:pt x="69122" y="6198"/>
                    <a:pt x="73494" y="6198"/>
                  </a:cubicBezTo>
                  <a:close/>
                  <a:moveTo>
                    <a:pt x="73494" y="0"/>
                  </a:moveTo>
                  <a:cubicBezTo>
                    <a:pt x="65697" y="0"/>
                    <a:pt x="59369" y="6328"/>
                    <a:pt x="59369" y="14124"/>
                  </a:cubicBezTo>
                  <a:lnTo>
                    <a:pt x="59369" y="19637"/>
                  </a:lnTo>
                  <a:cubicBezTo>
                    <a:pt x="57020" y="18039"/>
                    <a:pt x="54313" y="17191"/>
                    <a:pt x="51442" y="17191"/>
                  </a:cubicBezTo>
                  <a:cubicBezTo>
                    <a:pt x="43646" y="17191"/>
                    <a:pt x="37318" y="23519"/>
                    <a:pt x="37318" y="31315"/>
                  </a:cubicBezTo>
                  <a:lnTo>
                    <a:pt x="37318" y="41917"/>
                  </a:lnTo>
                  <a:cubicBezTo>
                    <a:pt x="35035" y="40416"/>
                    <a:pt x="32327" y="39503"/>
                    <a:pt x="29391" y="39503"/>
                  </a:cubicBezTo>
                  <a:cubicBezTo>
                    <a:pt x="25608" y="39503"/>
                    <a:pt x="22052" y="41003"/>
                    <a:pt x="19377" y="43645"/>
                  </a:cubicBezTo>
                  <a:cubicBezTo>
                    <a:pt x="16735" y="46320"/>
                    <a:pt x="15267" y="49876"/>
                    <a:pt x="15267" y="53660"/>
                  </a:cubicBezTo>
                  <a:lnTo>
                    <a:pt x="15267" y="55943"/>
                  </a:lnTo>
                  <a:cubicBezTo>
                    <a:pt x="13603" y="57117"/>
                    <a:pt x="12070" y="58422"/>
                    <a:pt x="10602" y="59890"/>
                  </a:cubicBezTo>
                  <a:cubicBezTo>
                    <a:pt x="3850" y="66642"/>
                    <a:pt x="66" y="75645"/>
                    <a:pt x="1" y="85236"/>
                  </a:cubicBezTo>
                  <a:cubicBezTo>
                    <a:pt x="1" y="85334"/>
                    <a:pt x="1" y="85431"/>
                    <a:pt x="1" y="85529"/>
                  </a:cubicBezTo>
                  <a:cubicBezTo>
                    <a:pt x="1" y="87226"/>
                    <a:pt x="1371" y="88628"/>
                    <a:pt x="3100" y="88628"/>
                  </a:cubicBezTo>
                  <a:cubicBezTo>
                    <a:pt x="4796" y="88628"/>
                    <a:pt x="6199" y="87226"/>
                    <a:pt x="6199" y="85529"/>
                  </a:cubicBezTo>
                  <a:lnTo>
                    <a:pt x="6199" y="85464"/>
                  </a:lnTo>
                  <a:cubicBezTo>
                    <a:pt x="6199" y="85431"/>
                    <a:pt x="6199" y="85366"/>
                    <a:pt x="6199" y="85334"/>
                  </a:cubicBezTo>
                  <a:cubicBezTo>
                    <a:pt x="6231" y="77374"/>
                    <a:pt x="9363" y="69904"/>
                    <a:pt x="15006" y="64261"/>
                  </a:cubicBezTo>
                  <a:cubicBezTo>
                    <a:pt x="16539" y="62728"/>
                    <a:pt x="18235" y="61358"/>
                    <a:pt x="20030" y="60216"/>
                  </a:cubicBezTo>
                  <a:cubicBezTo>
                    <a:pt x="24874" y="57094"/>
                    <a:pt x="30540" y="55460"/>
                    <a:pt x="36312" y="55460"/>
                  </a:cubicBezTo>
                  <a:cubicBezTo>
                    <a:pt x="37537" y="55460"/>
                    <a:pt x="38766" y="55534"/>
                    <a:pt x="39993" y="55682"/>
                  </a:cubicBezTo>
                  <a:lnTo>
                    <a:pt x="40091" y="55682"/>
                  </a:lnTo>
                  <a:cubicBezTo>
                    <a:pt x="46745" y="56530"/>
                    <a:pt x="52780" y="59499"/>
                    <a:pt x="57542" y="64261"/>
                  </a:cubicBezTo>
                  <a:lnTo>
                    <a:pt x="64425" y="71177"/>
                  </a:lnTo>
                  <a:cubicBezTo>
                    <a:pt x="65029" y="71780"/>
                    <a:pt x="65820" y="72082"/>
                    <a:pt x="66615" y="72082"/>
                  </a:cubicBezTo>
                  <a:cubicBezTo>
                    <a:pt x="67410" y="72082"/>
                    <a:pt x="68209" y="71780"/>
                    <a:pt x="68829" y="71177"/>
                  </a:cubicBezTo>
                  <a:lnTo>
                    <a:pt x="75059" y="64914"/>
                  </a:lnTo>
                  <a:lnTo>
                    <a:pt x="75712" y="64261"/>
                  </a:lnTo>
                  <a:cubicBezTo>
                    <a:pt x="78582" y="61391"/>
                    <a:pt x="81942" y="59172"/>
                    <a:pt x="85661" y="57639"/>
                  </a:cubicBezTo>
                  <a:cubicBezTo>
                    <a:pt x="89260" y="56192"/>
                    <a:pt x="93113" y="55463"/>
                    <a:pt x="96972" y="55463"/>
                  </a:cubicBezTo>
                  <a:cubicBezTo>
                    <a:pt x="99899" y="55463"/>
                    <a:pt x="102829" y="55882"/>
                    <a:pt x="105657" y="56726"/>
                  </a:cubicBezTo>
                  <a:cubicBezTo>
                    <a:pt x="110387" y="58161"/>
                    <a:pt x="114725" y="60738"/>
                    <a:pt x="118248" y="64261"/>
                  </a:cubicBezTo>
                  <a:cubicBezTo>
                    <a:pt x="121836" y="67849"/>
                    <a:pt x="124446" y="72286"/>
                    <a:pt x="125848" y="77081"/>
                  </a:cubicBezTo>
                  <a:cubicBezTo>
                    <a:pt x="126250" y="78448"/>
                    <a:pt x="127489" y="79330"/>
                    <a:pt x="128823" y="79330"/>
                  </a:cubicBezTo>
                  <a:cubicBezTo>
                    <a:pt x="129112" y="79330"/>
                    <a:pt x="129407" y="79288"/>
                    <a:pt x="129698" y="79201"/>
                  </a:cubicBezTo>
                  <a:cubicBezTo>
                    <a:pt x="131329" y="78712"/>
                    <a:pt x="132274" y="77016"/>
                    <a:pt x="131818" y="75352"/>
                  </a:cubicBezTo>
                  <a:cubicBezTo>
                    <a:pt x="130122" y="69546"/>
                    <a:pt x="126957" y="64196"/>
                    <a:pt x="122619" y="59890"/>
                  </a:cubicBezTo>
                  <a:cubicBezTo>
                    <a:pt x="118933" y="56204"/>
                    <a:pt x="114497" y="53333"/>
                    <a:pt x="109669" y="51539"/>
                  </a:cubicBezTo>
                  <a:lnTo>
                    <a:pt x="109669" y="28020"/>
                  </a:lnTo>
                  <a:cubicBezTo>
                    <a:pt x="109669" y="24237"/>
                    <a:pt x="108201" y="20681"/>
                    <a:pt x="105526" y="18006"/>
                  </a:cubicBezTo>
                  <a:cubicBezTo>
                    <a:pt x="102851" y="15364"/>
                    <a:pt x="99296" y="13896"/>
                    <a:pt x="95512" y="13896"/>
                  </a:cubicBezTo>
                  <a:cubicBezTo>
                    <a:pt x="92576" y="13896"/>
                    <a:pt x="89869" y="14777"/>
                    <a:pt x="87618" y="16310"/>
                  </a:cubicBezTo>
                  <a:lnTo>
                    <a:pt x="87618" y="14124"/>
                  </a:lnTo>
                  <a:cubicBezTo>
                    <a:pt x="87618" y="10340"/>
                    <a:pt x="86150" y="6818"/>
                    <a:pt x="83475" y="4143"/>
                  </a:cubicBezTo>
                  <a:cubicBezTo>
                    <a:pt x="80800" y="1468"/>
                    <a:pt x="77245" y="0"/>
                    <a:pt x="734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" name="Google Shape;467;p31"/>
          <p:cNvGrpSpPr/>
          <p:nvPr/>
        </p:nvGrpSpPr>
        <p:grpSpPr>
          <a:xfrm>
            <a:off x="6648214" y="1300627"/>
            <a:ext cx="422233" cy="422233"/>
            <a:chOff x="1190625" y="238125"/>
            <a:chExt cx="5219200" cy="5219200"/>
          </a:xfrm>
        </p:grpSpPr>
        <p:sp>
          <p:nvSpPr>
            <p:cNvPr id="468" name="Google Shape;468;p31"/>
            <p:cNvSpPr/>
            <p:nvPr/>
          </p:nvSpPr>
          <p:spPr>
            <a:xfrm>
              <a:off x="1267275" y="314775"/>
              <a:ext cx="4760075" cy="5065875"/>
            </a:xfrm>
            <a:custGeom>
              <a:rect b="b" l="l" r="r" t="t"/>
              <a:pathLst>
                <a:path extrusionOk="0" h="202635" w="190403">
                  <a:moveTo>
                    <a:pt x="92151" y="18855"/>
                  </a:moveTo>
                  <a:lnTo>
                    <a:pt x="92151" y="96033"/>
                  </a:lnTo>
                  <a:lnTo>
                    <a:pt x="25313" y="134622"/>
                  </a:lnTo>
                  <a:cubicBezTo>
                    <a:pt x="20812" y="124412"/>
                    <a:pt x="18333" y="113159"/>
                    <a:pt x="18333" y="101318"/>
                  </a:cubicBezTo>
                  <a:cubicBezTo>
                    <a:pt x="18333" y="58586"/>
                    <a:pt x="50626" y="23421"/>
                    <a:pt x="92151" y="18855"/>
                  </a:cubicBezTo>
                  <a:close/>
                  <a:moveTo>
                    <a:pt x="110484" y="18855"/>
                  </a:moveTo>
                  <a:cubicBezTo>
                    <a:pt x="152009" y="23421"/>
                    <a:pt x="184303" y="58586"/>
                    <a:pt x="184303" y="101318"/>
                  </a:cubicBezTo>
                  <a:cubicBezTo>
                    <a:pt x="184303" y="113159"/>
                    <a:pt x="181823" y="124412"/>
                    <a:pt x="177322" y="134622"/>
                  </a:cubicBezTo>
                  <a:lnTo>
                    <a:pt x="110484" y="96033"/>
                  </a:lnTo>
                  <a:lnTo>
                    <a:pt x="110484" y="18855"/>
                  </a:lnTo>
                  <a:close/>
                  <a:moveTo>
                    <a:pt x="92151" y="117203"/>
                  </a:moveTo>
                  <a:lnTo>
                    <a:pt x="92151" y="183781"/>
                  </a:lnTo>
                  <a:cubicBezTo>
                    <a:pt x="68535" y="181204"/>
                    <a:pt x="47886" y="168678"/>
                    <a:pt x="34479" y="150508"/>
                  </a:cubicBezTo>
                  <a:lnTo>
                    <a:pt x="92151" y="117203"/>
                  </a:lnTo>
                  <a:close/>
                  <a:moveTo>
                    <a:pt x="110484" y="117203"/>
                  </a:moveTo>
                  <a:lnTo>
                    <a:pt x="168156" y="150508"/>
                  </a:lnTo>
                  <a:cubicBezTo>
                    <a:pt x="154749" y="168678"/>
                    <a:pt x="134101" y="181204"/>
                    <a:pt x="110484" y="183781"/>
                  </a:cubicBezTo>
                  <a:lnTo>
                    <a:pt x="110484" y="117203"/>
                  </a:lnTo>
                  <a:close/>
                  <a:moveTo>
                    <a:pt x="101318" y="0"/>
                  </a:moveTo>
                  <a:cubicBezTo>
                    <a:pt x="45342" y="0"/>
                    <a:pt x="0" y="45342"/>
                    <a:pt x="0" y="101318"/>
                  </a:cubicBezTo>
                  <a:cubicBezTo>
                    <a:pt x="0" y="157293"/>
                    <a:pt x="45342" y="202635"/>
                    <a:pt x="101318" y="202635"/>
                  </a:cubicBezTo>
                  <a:cubicBezTo>
                    <a:pt x="150508" y="202635"/>
                    <a:pt x="190402" y="157293"/>
                    <a:pt x="190402" y="101318"/>
                  </a:cubicBezTo>
                  <a:cubicBezTo>
                    <a:pt x="190402" y="45342"/>
                    <a:pt x="150508" y="0"/>
                    <a:pt x="101318" y="0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31"/>
            <p:cNvSpPr/>
            <p:nvPr/>
          </p:nvSpPr>
          <p:spPr>
            <a:xfrm>
              <a:off x="3800200" y="314775"/>
              <a:ext cx="2532950" cy="5065875"/>
            </a:xfrm>
            <a:custGeom>
              <a:rect b="b" l="l" r="r" t="t"/>
              <a:pathLst>
                <a:path extrusionOk="0" h="202635" w="101318">
                  <a:moveTo>
                    <a:pt x="1" y="0"/>
                  </a:moveTo>
                  <a:cubicBezTo>
                    <a:pt x="45831" y="0"/>
                    <a:pt x="82986" y="45342"/>
                    <a:pt x="82986" y="101318"/>
                  </a:cubicBezTo>
                  <a:cubicBezTo>
                    <a:pt x="82986" y="157293"/>
                    <a:pt x="45831" y="202635"/>
                    <a:pt x="1" y="202635"/>
                  </a:cubicBezTo>
                  <a:cubicBezTo>
                    <a:pt x="55976" y="202635"/>
                    <a:pt x="101318" y="157293"/>
                    <a:pt x="101318" y="101318"/>
                  </a:cubicBezTo>
                  <a:cubicBezTo>
                    <a:pt x="101318" y="45342"/>
                    <a:pt x="55976" y="0"/>
                    <a:pt x="1" y="0"/>
                  </a:cubicBezTo>
                  <a:close/>
                </a:path>
              </a:pathLst>
            </a:custGeom>
            <a:solidFill>
              <a:srgbClr val="E23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31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04384" y="6133"/>
                  </a:moveTo>
                  <a:cubicBezTo>
                    <a:pt x="158565" y="6133"/>
                    <a:pt x="202667" y="50202"/>
                    <a:pt x="202667" y="104384"/>
                  </a:cubicBezTo>
                  <a:cubicBezTo>
                    <a:pt x="202667" y="158565"/>
                    <a:pt x="158565" y="202667"/>
                    <a:pt x="104384" y="202667"/>
                  </a:cubicBezTo>
                  <a:cubicBezTo>
                    <a:pt x="50202" y="202667"/>
                    <a:pt x="6133" y="158565"/>
                    <a:pt x="6133" y="104384"/>
                  </a:cubicBezTo>
                  <a:cubicBezTo>
                    <a:pt x="6133" y="50202"/>
                    <a:pt x="50202" y="6133"/>
                    <a:pt x="104384" y="6133"/>
                  </a:cubicBezTo>
                  <a:close/>
                  <a:moveTo>
                    <a:pt x="104384" y="0"/>
                  </a:moveTo>
                  <a:cubicBezTo>
                    <a:pt x="76494" y="0"/>
                    <a:pt x="50300" y="10862"/>
                    <a:pt x="30565" y="30565"/>
                  </a:cubicBezTo>
                  <a:cubicBezTo>
                    <a:pt x="10862" y="50300"/>
                    <a:pt x="0" y="76494"/>
                    <a:pt x="0" y="104384"/>
                  </a:cubicBezTo>
                  <a:cubicBezTo>
                    <a:pt x="0" y="132274"/>
                    <a:pt x="10862" y="158467"/>
                    <a:pt x="30565" y="178202"/>
                  </a:cubicBezTo>
                  <a:cubicBezTo>
                    <a:pt x="50300" y="197905"/>
                    <a:pt x="76494" y="208767"/>
                    <a:pt x="104384" y="208767"/>
                  </a:cubicBezTo>
                  <a:cubicBezTo>
                    <a:pt x="132274" y="208767"/>
                    <a:pt x="158467" y="197905"/>
                    <a:pt x="178202" y="178202"/>
                  </a:cubicBezTo>
                  <a:cubicBezTo>
                    <a:pt x="197905" y="158467"/>
                    <a:pt x="208767" y="132274"/>
                    <a:pt x="208767" y="104384"/>
                  </a:cubicBezTo>
                  <a:cubicBezTo>
                    <a:pt x="208767" y="76494"/>
                    <a:pt x="197905" y="50300"/>
                    <a:pt x="178202" y="30565"/>
                  </a:cubicBezTo>
                  <a:cubicBezTo>
                    <a:pt x="158467" y="10862"/>
                    <a:pt x="132274" y="0"/>
                    <a:pt x="10438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31"/>
            <p:cNvSpPr/>
            <p:nvPr/>
          </p:nvSpPr>
          <p:spPr>
            <a:xfrm>
              <a:off x="3953525" y="3168400"/>
              <a:ext cx="1596750" cy="1817550"/>
            </a:xfrm>
            <a:custGeom>
              <a:rect b="b" l="l" r="r" t="t"/>
              <a:pathLst>
                <a:path extrusionOk="0" h="72702" w="63870">
                  <a:moveTo>
                    <a:pt x="6100" y="8375"/>
                  </a:moveTo>
                  <a:lnTo>
                    <a:pt x="56139" y="37244"/>
                  </a:lnTo>
                  <a:cubicBezTo>
                    <a:pt x="43645" y="52771"/>
                    <a:pt x="25705" y="63144"/>
                    <a:pt x="6100" y="66145"/>
                  </a:cubicBezTo>
                  <a:lnTo>
                    <a:pt x="6100" y="8375"/>
                  </a:lnTo>
                  <a:close/>
                  <a:moveTo>
                    <a:pt x="3034" y="0"/>
                  </a:moveTo>
                  <a:cubicBezTo>
                    <a:pt x="2504" y="0"/>
                    <a:pt x="1974" y="139"/>
                    <a:pt x="1501" y="416"/>
                  </a:cubicBezTo>
                  <a:cubicBezTo>
                    <a:pt x="555" y="971"/>
                    <a:pt x="0" y="1982"/>
                    <a:pt x="0" y="3058"/>
                  </a:cubicBezTo>
                  <a:lnTo>
                    <a:pt x="0" y="69636"/>
                  </a:lnTo>
                  <a:cubicBezTo>
                    <a:pt x="0" y="70516"/>
                    <a:pt x="359" y="71332"/>
                    <a:pt x="1011" y="71919"/>
                  </a:cubicBezTo>
                  <a:cubicBezTo>
                    <a:pt x="1566" y="72441"/>
                    <a:pt x="2283" y="72702"/>
                    <a:pt x="3034" y="72702"/>
                  </a:cubicBezTo>
                  <a:cubicBezTo>
                    <a:pt x="3164" y="72702"/>
                    <a:pt x="3262" y="72702"/>
                    <a:pt x="3393" y="72669"/>
                  </a:cubicBezTo>
                  <a:cubicBezTo>
                    <a:pt x="27140" y="70060"/>
                    <a:pt x="48930" y="57501"/>
                    <a:pt x="63152" y="38157"/>
                  </a:cubicBezTo>
                  <a:cubicBezTo>
                    <a:pt x="63674" y="37472"/>
                    <a:pt x="63870" y="36592"/>
                    <a:pt x="63707" y="35711"/>
                  </a:cubicBezTo>
                  <a:cubicBezTo>
                    <a:pt x="63511" y="34863"/>
                    <a:pt x="62989" y="34145"/>
                    <a:pt x="62239" y="33688"/>
                  </a:cubicBezTo>
                  <a:lnTo>
                    <a:pt x="4567" y="416"/>
                  </a:lnTo>
                  <a:cubicBezTo>
                    <a:pt x="4094" y="139"/>
                    <a:pt x="3564" y="0"/>
                    <a:pt x="303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31"/>
            <p:cNvSpPr/>
            <p:nvPr/>
          </p:nvSpPr>
          <p:spPr>
            <a:xfrm>
              <a:off x="1649725" y="709775"/>
              <a:ext cx="1998000" cy="3046425"/>
            </a:xfrm>
            <a:custGeom>
              <a:rect b="b" l="l" r="r" t="t"/>
              <a:pathLst>
                <a:path extrusionOk="0" h="121857" w="79920">
                  <a:moveTo>
                    <a:pt x="76876" y="1"/>
                  </a:moveTo>
                  <a:cubicBezTo>
                    <a:pt x="76760" y="1"/>
                    <a:pt x="76644" y="7"/>
                    <a:pt x="76527" y="21"/>
                  </a:cubicBezTo>
                  <a:cubicBezTo>
                    <a:pt x="51540" y="2761"/>
                    <a:pt x="29098" y="16298"/>
                    <a:pt x="14876" y="37142"/>
                  </a:cubicBezTo>
                  <a:cubicBezTo>
                    <a:pt x="13930" y="38512"/>
                    <a:pt x="14288" y="40437"/>
                    <a:pt x="15691" y="41383"/>
                  </a:cubicBezTo>
                  <a:cubicBezTo>
                    <a:pt x="16220" y="41739"/>
                    <a:pt x="16817" y="41910"/>
                    <a:pt x="17408" y="41910"/>
                  </a:cubicBezTo>
                  <a:cubicBezTo>
                    <a:pt x="18385" y="41910"/>
                    <a:pt x="19342" y="41442"/>
                    <a:pt x="19932" y="40567"/>
                  </a:cubicBezTo>
                  <a:cubicBezTo>
                    <a:pt x="32490" y="22170"/>
                    <a:pt x="51964" y="9872"/>
                    <a:pt x="73787" y="6545"/>
                  </a:cubicBezTo>
                  <a:lnTo>
                    <a:pt x="73787" y="78472"/>
                  </a:lnTo>
                  <a:lnTo>
                    <a:pt x="11483" y="114419"/>
                  </a:lnTo>
                  <a:cubicBezTo>
                    <a:pt x="7928" y="105220"/>
                    <a:pt x="6101" y="95499"/>
                    <a:pt x="6101" y="85518"/>
                  </a:cubicBezTo>
                  <a:cubicBezTo>
                    <a:pt x="6101" y="73350"/>
                    <a:pt x="8776" y="61640"/>
                    <a:pt x="14028" y="50777"/>
                  </a:cubicBezTo>
                  <a:cubicBezTo>
                    <a:pt x="14778" y="49244"/>
                    <a:pt x="14125" y="47418"/>
                    <a:pt x="12625" y="46700"/>
                  </a:cubicBezTo>
                  <a:cubicBezTo>
                    <a:pt x="12191" y="46487"/>
                    <a:pt x="11733" y="46387"/>
                    <a:pt x="11282" y="46387"/>
                  </a:cubicBezTo>
                  <a:cubicBezTo>
                    <a:pt x="10143" y="46387"/>
                    <a:pt x="9052" y="47027"/>
                    <a:pt x="8515" y="48103"/>
                  </a:cubicBezTo>
                  <a:cubicBezTo>
                    <a:pt x="2872" y="59813"/>
                    <a:pt x="1" y="72404"/>
                    <a:pt x="1" y="85518"/>
                  </a:cubicBezTo>
                  <a:cubicBezTo>
                    <a:pt x="1" y="97522"/>
                    <a:pt x="2415" y="109134"/>
                    <a:pt x="7210" y="120029"/>
                  </a:cubicBezTo>
                  <a:cubicBezTo>
                    <a:pt x="7536" y="120845"/>
                    <a:pt x="8221" y="121465"/>
                    <a:pt x="9037" y="121726"/>
                  </a:cubicBezTo>
                  <a:cubicBezTo>
                    <a:pt x="9363" y="121823"/>
                    <a:pt x="9689" y="121856"/>
                    <a:pt x="10015" y="121856"/>
                  </a:cubicBezTo>
                  <a:cubicBezTo>
                    <a:pt x="10537" y="121856"/>
                    <a:pt x="11059" y="121726"/>
                    <a:pt x="11516" y="121465"/>
                  </a:cubicBezTo>
                  <a:lnTo>
                    <a:pt x="78387" y="82875"/>
                  </a:lnTo>
                  <a:cubicBezTo>
                    <a:pt x="79332" y="82321"/>
                    <a:pt x="79920" y="81310"/>
                    <a:pt x="79920" y="80233"/>
                  </a:cubicBezTo>
                  <a:lnTo>
                    <a:pt x="79920" y="3055"/>
                  </a:lnTo>
                  <a:cubicBezTo>
                    <a:pt x="79920" y="2174"/>
                    <a:pt x="79528" y="1358"/>
                    <a:pt x="78876" y="771"/>
                  </a:cubicBezTo>
                  <a:cubicBezTo>
                    <a:pt x="78313" y="265"/>
                    <a:pt x="77604" y="1"/>
                    <a:pt x="7687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31"/>
            <p:cNvSpPr/>
            <p:nvPr/>
          </p:nvSpPr>
          <p:spPr>
            <a:xfrm>
              <a:off x="3953525" y="709775"/>
              <a:ext cx="1997975" cy="3046425"/>
            </a:xfrm>
            <a:custGeom>
              <a:rect b="b" l="l" r="r" t="t"/>
              <a:pathLst>
                <a:path extrusionOk="0" h="121857" w="79919">
                  <a:moveTo>
                    <a:pt x="6100" y="6545"/>
                  </a:moveTo>
                  <a:cubicBezTo>
                    <a:pt x="44918" y="12482"/>
                    <a:pt x="73786" y="45852"/>
                    <a:pt x="73786" y="85518"/>
                  </a:cubicBezTo>
                  <a:cubicBezTo>
                    <a:pt x="73786" y="95499"/>
                    <a:pt x="71960" y="105220"/>
                    <a:pt x="68404" y="114419"/>
                  </a:cubicBezTo>
                  <a:lnTo>
                    <a:pt x="6100" y="78472"/>
                  </a:lnTo>
                  <a:lnTo>
                    <a:pt x="6100" y="6545"/>
                  </a:lnTo>
                  <a:close/>
                  <a:moveTo>
                    <a:pt x="3032" y="1"/>
                  </a:moveTo>
                  <a:cubicBezTo>
                    <a:pt x="2283" y="1"/>
                    <a:pt x="1574" y="265"/>
                    <a:pt x="1011" y="771"/>
                  </a:cubicBezTo>
                  <a:cubicBezTo>
                    <a:pt x="359" y="1358"/>
                    <a:pt x="0" y="2174"/>
                    <a:pt x="0" y="3055"/>
                  </a:cubicBezTo>
                  <a:lnTo>
                    <a:pt x="0" y="80233"/>
                  </a:lnTo>
                  <a:cubicBezTo>
                    <a:pt x="0" y="81310"/>
                    <a:pt x="555" y="82321"/>
                    <a:pt x="1501" y="82875"/>
                  </a:cubicBezTo>
                  <a:lnTo>
                    <a:pt x="68371" y="121465"/>
                  </a:lnTo>
                  <a:cubicBezTo>
                    <a:pt x="68828" y="121726"/>
                    <a:pt x="69350" y="121856"/>
                    <a:pt x="69872" y="121856"/>
                  </a:cubicBezTo>
                  <a:cubicBezTo>
                    <a:pt x="70198" y="121856"/>
                    <a:pt x="70524" y="121823"/>
                    <a:pt x="70850" y="121726"/>
                  </a:cubicBezTo>
                  <a:cubicBezTo>
                    <a:pt x="71666" y="121465"/>
                    <a:pt x="72351" y="120845"/>
                    <a:pt x="72677" y="120029"/>
                  </a:cubicBezTo>
                  <a:cubicBezTo>
                    <a:pt x="77472" y="109134"/>
                    <a:pt x="79919" y="97522"/>
                    <a:pt x="79919" y="85518"/>
                  </a:cubicBezTo>
                  <a:cubicBezTo>
                    <a:pt x="79919" y="64184"/>
                    <a:pt x="72057" y="43732"/>
                    <a:pt x="57770" y="27911"/>
                  </a:cubicBezTo>
                  <a:cubicBezTo>
                    <a:pt x="43613" y="12221"/>
                    <a:pt x="24302" y="2304"/>
                    <a:pt x="3393" y="21"/>
                  </a:cubicBezTo>
                  <a:cubicBezTo>
                    <a:pt x="3272" y="7"/>
                    <a:pt x="3151" y="1"/>
                    <a:pt x="30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31"/>
            <p:cNvSpPr/>
            <p:nvPr/>
          </p:nvSpPr>
          <p:spPr>
            <a:xfrm>
              <a:off x="2050150" y="3168400"/>
              <a:ext cx="1597575" cy="1817550"/>
            </a:xfrm>
            <a:custGeom>
              <a:rect b="b" l="l" r="r" t="t"/>
              <a:pathLst>
                <a:path extrusionOk="0" h="72702" w="63903">
                  <a:moveTo>
                    <a:pt x="57770" y="8375"/>
                  </a:moveTo>
                  <a:lnTo>
                    <a:pt x="57770" y="66145"/>
                  </a:lnTo>
                  <a:cubicBezTo>
                    <a:pt x="38166" y="63144"/>
                    <a:pt x="20225" y="52771"/>
                    <a:pt x="7731" y="37244"/>
                  </a:cubicBezTo>
                  <a:lnTo>
                    <a:pt x="57770" y="8375"/>
                  </a:lnTo>
                  <a:close/>
                  <a:moveTo>
                    <a:pt x="60836" y="0"/>
                  </a:moveTo>
                  <a:cubicBezTo>
                    <a:pt x="60306" y="0"/>
                    <a:pt x="59776" y="139"/>
                    <a:pt x="59303" y="416"/>
                  </a:cubicBezTo>
                  <a:lnTo>
                    <a:pt x="1631" y="33688"/>
                  </a:lnTo>
                  <a:cubicBezTo>
                    <a:pt x="881" y="34145"/>
                    <a:pt x="359" y="34863"/>
                    <a:pt x="163" y="35711"/>
                  </a:cubicBezTo>
                  <a:cubicBezTo>
                    <a:pt x="0" y="36592"/>
                    <a:pt x="196" y="37472"/>
                    <a:pt x="718" y="38157"/>
                  </a:cubicBezTo>
                  <a:cubicBezTo>
                    <a:pt x="14940" y="57501"/>
                    <a:pt x="36730" y="70060"/>
                    <a:pt x="60510" y="72669"/>
                  </a:cubicBezTo>
                  <a:cubicBezTo>
                    <a:pt x="60608" y="72702"/>
                    <a:pt x="60706" y="72702"/>
                    <a:pt x="60836" y="72702"/>
                  </a:cubicBezTo>
                  <a:cubicBezTo>
                    <a:pt x="61587" y="72702"/>
                    <a:pt x="62304" y="72408"/>
                    <a:pt x="62859" y="71919"/>
                  </a:cubicBezTo>
                  <a:cubicBezTo>
                    <a:pt x="63511" y="71332"/>
                    <a:pt x="63903" y="70516"/>
                    <a:pt x="63903" y="69636"/>
                  </a:cubicBezTo>
                  <a:lnTo>
                    <a:pt x="63903" y="3058"/>
                  </a:lnTo>
                  <a:cubicBezTo>
                    <a:pt x="63903" y="1982"/>
                    <a:pt x="63315" y="971"/>
                    <a:pt x="62370" y="416"/>
                  </a:cubicBezTo>
                  <a:cubicBezTo>
                    <a:pt x="61897" y="139"/>
                    <a:pt x="61366" y="0"/>
                    <a:pt x="608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" name="Google Shape;475;p31"/>
          <p:cNvGrpSpPr/>
          <p:nvPr/>
        </p:nvGrpSpPr>
        <p:grpSpPr>
          <a:xfrm>
            <a:off x="1639242" y="1345360"/>
            <a:ext cx="380480" cy="303791"/>
            <a:chOff x="1190625" y="764100"/>
            <a:chExt cx="5219200" cy="4167225"/>
          </a:xfrm>
        </p:grpSpPr>
        <p:sp>
          <p:nvSpPr>
            <p:cNvPr id="476" name="Google Shape;476;p31"/>
            <p:cNvSpPr/>
            <p:nvPr/>
          </p:nvSpPr>
          <p:spPr>
            <a:xfrm>
              <a:off x="5109075" y="841575"/>
              <a:ext cx="999825" cy="999825"/>
            </a:xfrm>
            <a:custGeom>
              <a:rect b="b" l="l" r="r" t="t"/>
              <a:pathLst>
                <a:path extrusionOk="0" h="39993" w="39993">
                  <a:moveTo>
                    <a:pt x="19996" y="1"/>
                  </a:moveTo>
                  <a:cubicBezTo>
                    <a:pt x="8971" y="1"/>
                    <a:pt x="0" y="8971"/>
                    <a:pt x="0" y="19997"/>
                  </a:cubicBezTo>
                  <a:cubicBezTo>
                    <a:pt x="0" y="31022"/>
                    <a:pt x="8906" y="39927"/>
                    <a:pt x="19899" y="39993"/>
                  </a:cubicBezTo>
                  <a:lnTo>
                    <a:pt x="19996" y="39993"/>
                  </a:lnTo>
                  <a:cubicBezTo>
                    <a:pt x="31022" y="39993"/>
                    <a:pt x="39992" y="31022"/>
                    <a:pt x="39992" y="19997"/>
                  </a:cubicBezTo>
                  <a:cubicBezTo>
                    <a:pt x="39992" y="8971"/>
                    <a:pt x="31022" y="1"/>
                    <a:pt x="19996" y="1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31"/>
            <p:cNvSpPr/>
            <p:nvPr/>
          </p:nvSpPr>
          <p:spPr>
            <a:xfrm>
              <a:off x="4882375" y="1841375"/>
              <a:ext cx="1452425" cy="3027150"/>
            </a:xfrm>
            <a:custGeom>
              <a:rect b="b" l="l" r="r" t="t"/>
              <a:pathLst>
                <a:path extrusionOk="0" h="121086" w="58097">
                  <a:moveTo>
                    <a:pt x="28967" y="1"/>
                  </a:moveTo>
                  <a:cubicBezTo>
                    <a:pt x="12885" y="33"/>
                    <a:pt x="0" y="13375"/>
                    <a:pt x="0" y="29456"/>
                  </a:cubicBezTo>
                  <a:lnTo>
                    <a:pt x="0" y="62044"/>
                  </a:lnTo>
                  <a:cubicBezTo>
                    <a:pt x="0" y="69024"/>
                    <a:pt x="5676" y="74668"/>
                    <a:pt x="12624" y="74668"/>
                  </a:cubicBezTo>
                  <a:lnTo>
                    <a:pt x="12657" y="74668"/>
                  </a:lnTo>
                  <a:lnTo>
                    <a:pt x="12657" y="121086"/>
                  </a:lnTo>
                  <a:lnTo>
                    <a:pt x="45472" y="121086"/>
                  </a:lnTo>
                  <a:lnTo>
                    <a:pt x="45472" y="74668"/>
                  </a:lnTo>
                  <a:cubicBezTo>
                    <a:pt x="52453" y="74668"/>
                    <a:pt x="58096" y="69024"/>
                    <a:pt x="58096" y="62044"/>
                  </a:cubicBezTo>
                  <a:lnTo>
                    <a:pt x="58096" y="29032"/>
                  </a:lnTo>
                  <a:cubicBezTo>
                    <a:pt x="58096" y="21008"/>
                    <a:pt x="54867" y="13766"/>
                    <a:pt x="49615" y="8482"/>
                  </a:cubicBezTo>
                  <a:cubicBezTo>
                    <a:pt x="44331" y="3230"/>
                    <a:pt x="37089" y="1"/>
                    <a:pt x="29064" y="1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31"/>
            <p:cNvSpPr/>
            <p:nvPr/>
          </p:nvSpPr>
          <p:spPr>
            <a:xfrm>
              <a:off x="4385725" y="841575"/>
              <a:ext cx="999000" cy="999825"/>
            </a:xfrm>
            <a:custGeom>
              <a:rect b="b" l="l" r="r" t="t"/>
              <a:pathLst>
                <a:path extrusionOk="0" h="39993" w="39960">
                  <a:moveTo>
                    <a:pt x="19997" y="1"/>
                  </a:moveTo>
                  <a:cubicBezTo>
                    <a:pt x="8938" y="1"/>
                    <a:pt x="1" y="8971"/>
                    <a:pt x="1" y="19997"/>
                  </a:cubicBezTo>
                  <a:cubicBezTo>
                    <a:pt x="1" y="31022"/>
                    <a:pt x="8906" y="39927"/>
                    <a:pt x="19899" y="39993"/>
                  </a:cubicBezTo>
                  <a:lnTo>
                    <a:pt x="19997" y="39993"/>
                  </a:lnTo>
                  <a:cubicBezTo>
                    <a:pt x="31022" y="39993"/>
                    <a:pt x="39960" y="31022"/>
                    <a:pt x="39960" y="19997"/>
                  </a:cubicBezTo>
                  <a:cubicBezTo>
                    <a:pt x="39960" y="8971"/>
                    <a:pt x="31022" y="1"/>
                    <a:pt x="19997" y="1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1"/>
            <p:cNvSpPr/>
            <p:nvPr/>
          </p:nvSpPr>
          <p:spPr>
            <a:xfrm>
              <a:off x="4159025" y="1841375"/>
              <a:ext cx="1452425" cy="3027150"/>
            </a:xfrm>
            <a:custGeom>
              <a:rect b="b" l="l" r="r" t="t"/>
              <a:pathLst>
                <a:path extrusionOk="0" h="121086" w="58097">
                  <a:moveTo>
                    <a:pt x="28967" y="1"/>
                  </a:moveTo>
                  <a:cubicBezTo>
                    <a:pt x="12885" y="33"/>
                    <a:pt x="0" y="13375"/>
                    <a:pt x="0" y="29456"/>
                  </a:cubicBezTo>
                  <a:lnTo>
                    <a:pt x="0" y="62044"/>
                  </a:lnTo>
                  <a:cubicBezTo>
                    <a:pt x="0" y="69024"/>
                    <a:pt x="5676" y="74668"/>
                    <a:pt x="12624" y="74668"/>
                  </a:cubicBezTo>
                  <a:lnTo>
                    <a:pt x="12624" y="121086"/>
                  </a:lnTo>
                  <a:lnTo>
                    <a:pt x="45472" y="121086"/>
                  </a:lnTo>
                  <a:lnTo>
                    <a:pt x="45472" y="74668"/>
                  </a:lnTo>
                  <a:cubicBezTo>
                    <a:pt x="52453" y="74668"/>
                    <a:pt x="58096" y="69024"/>
                    <a:pt x="58096" y="62044"/>
                  </a:cubicBezTo>
                  <a:lnTo>
                    <a:pt x="58096" y="29032"/>
                  </a:lnTo>
                  <a:cubicBezTo>
                    <a:pt x="58096" y="21008"/>
                    <a:pt x="54867" y="13766"/>
                    <a:pt x="49583" y="8482"/>
                  </a:cubicBezTo>
                  <a:cubicBezTo>
                    <a:pt x="44331" y="3230"/>
                    <a:pt x="37089" y="1"/>
                    <a:pt x="29065" y="1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1"/>
            <p:cNvSpPr/>
            <p:nvPr/>
          </p:nvSpPr>
          <p:spPr>
            <a:xfrm>
              <a:off x="3662375" y="841575"/>
              <a:ext cx="999025" cy="999825"/>
            </a:xfrm>
            <a:custGeom>
              <a:rect b="b" l="l" r="r" t="t"/>
              <a:pathLst>
                <a:path extrusionOk="0" h="39993" w="39961">
                  <a:moveTo>
                    <a:pt x="19997" y="1"/>
                  </a:moveTo>
                  <a:cubicBezTo>
                    <a:pt x="8939" y="1"/>
                    <a:pt x="1" y="8971"/>
                    <a:pt x="1" y="19997"/>
                  </a:cubicBezTo>
                  <a:cubicBezTo>
                    <a:pt x="1" y="31022"/>
                    <a:pt x="8906" y="39927"/>
                    <a:pt x="19899" y="39993"/>
                  </a:cubicBezTo>
                  <a:lnTo>
                    <a:pt x="19997" y="39993"/>
                  </a:lnTo>
                  <a:cubicBezTo>
                    <a:pt x="31022" y="39993"/>
                    <a:pt x="39960" y="31022"/>
                    <a:pt x="39960" y="19997"/>
                  </a:cubicBezTo>
                  <a:cubicBezTo>
                    <a:pt x="39960" y="8971"/>
                    <a:pt x="31022" y="1"/>
                    <a:pt x="19997" y="1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1"/>
            <p:cNvSpPr/>
            <p:nvPr/>
          </p:nvSpPr>
          <p:spPr>
            <a:xfrm>
              <a:off x="3435675" y="1841375"/>
              <a:ext cx="1452425" cy="3027150"/>
            </a:xfrm>
            <a:custGeom>
              <a:rect b="b" l="l" r="r" t="t"/>
              <a:pathLst>
                <a:path extrusionOk="0" h="121086" w="58097">
                  <a:moveTo>
                    <a:pt x="28967" y="1"/>
                  </a:moveTo>
                  <a:cubicBezTo>
                    <a:pt x="12885" y="33"/>
                    <a:pt x="0" y="13375"/>
                    <a:pt x="0" y="29456"/>
                  </a:cubicBezTo>
                  <a:lnTo>
                    <a:pt x="0" y="62044"/>
                  </a:lnTo>
                  <a:cubicBezTo>
                    <a:pt x="0" y="69024"/>
                    <a:pt x="5644" y="74668"/>
                    <a:pt x="12624" y="74668"/>
                  </a:cubicBezTo>
                  <a:lnTo>
                    <a:pt x="12624" y="121086"/>
                  </a:lnTo>
                  <a:lnTo>
                    <a:pt x="45473" y="121086"/>
                  </a:lnTo>
                  <a:lnTo>
                    <a:pt x="45473" y="74668"/>
                  </a:lnTo>
                  <a:cubicBezTo>
                    <a:pt x="52453" y="74668"/>
                    <a:pt x="58096" y="69024"/>
                    <a:pt x="58096" y="62044"/>
                  </a:cubicBezTo>
                  <a:lnTo>
                    <a:pt x="58096" y="29032"/>
                  </a:lnTo>
                  <a:cubicBezTo>
                    <a:pt x="58096" y="21008"/>
                    <a:pt x="54834" y="13766"/>
                    <a:pt x="49583" y="8482"/>
                  </a:cubicBezTo>
                  <a:cubicBezTo>
                    <a:pt x="44331" y="3230"/>
                    <a:pt x="37089" y="1"/>
                    <a:pt x="29065" y="1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1"/>
            <p:cNvSpPr/>
            <p:nvPr/>
          </p:nvSpPr>
          <p:spPr>
            <a:xfrm>
              <a:off x="2939025" y="841575"/>
              <a:ext cx="999025" cy="999825"/>
            </a:xfrm>
            <a:custGeom>
              <a:rect b="b" l="l" r="r" t="t"/>
              <a:pathLst>
                <a:path extrusionOk="0" h="39993" w="39961">
                  <a:moveTo>
                    <a:pt x="19964" y="1"/>
                  </a:moveTo>
                  <a:cubicBezTo>
                    <a:pt x="8939" y="1"/>
                    <a:pt x="1" y="8971"/>
                    <a:pt x="1" y="19997"/>
                  </a:cubicBezTo>
                  <a:cubicBezTo>
                    <a:pt x="1" y="31022"/>
                    <a:pt x="8906" y="39927"/>
                    <a:pt x="19899" y="39993"/>
                  </a:cubicBezTo>
                  <a:lnTo>
                    <a:pt x="19964" y="39993"/>
                  </a:lnTo>
                  <a:cubicBezTo>
                    <a:pt x="31022" y="39993"/>
                    <a:pt x="39960" y="31022"/>
                    <a:pt x="39960" y="19997"/>
                  </a:cubicBezTo>
                  <a:cubicBezTo>
                    <a:pt x="39960" y="8971"/>
                    <a:pt x="31022" y="1"/>
                    <a:pt x="19964" y="1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31"/>
            <p:cNvSpPr/>
            <p:nvPr/>
          </p:nvSpPr>
          <p:spPr>
            <a:xfrm>
              <a:off x="2712325" y="1841375"/>
              <a:ext cx="1452425" cy="3027150"/>
            </a:xfrm>
            <a:custGeom>
              <a:rect b="b" l="l" r="r" t="t"/>
              <a:pathLst>
                <a:path extrusionOk="0" h="121086" w="58097">
                  <a:moveTo>
                    <a:pt x="28967" y="1"/>
                  </a:moveTo>
                  <a:cubicBezTo>
                    <a:pt x="12886" y="33"/>
                    <a:pt x="1" y="13375"/>
                    <a:pt x="1" y="29456"/>
                  </a:cubicBezTo>
                  <a:lnTo>
                    <a:pt x="1" y="62044"/>
                  </a:lnTo>
                  <a:cubicBezTo>
                    <a:pt x="1" y="69024"/>
                    <a:pt x="5644" y="74668"/>
                    <a:pt x="12625" y="74668"/>
                  </a:cubicBezTo>
                  <a:lnTo>
                    <a:pt x="12625" y="121086"/>
                  </a:lnTo>
                  <a:lnTo>
                    <a:pt x="45473" y="121086"/>
                  </a:lnTo>
                  <a:lnTo>
                    <a:pt x="45473" y="74668"/>
                  </a:lnTo>
                  <a:cubicBezTo>
                    <a:pt x="52453" y="74668"/>
                    <a:pt x="58097" y="69024"/>
                    <a:pt x="58097" y="62044"/>
                  </a:cubicBezTo>
                  <a:lnTo>
                    <a:pt x="58097" y="29032"/>
                  </a:lnTo>
                  <a:cubicBezTo>
                    <a:pt x="58097" y="21008"/>
                    <a:pt x="54835" y="13766"/>
                    <a:pt x="49583" y="8482"/>
                  </a:cubicBezTo>
                  <a:cubicBezTo>
                    <a:pt x="44331" y="3230"/>
                    <a:pt x="37089" y="1"/>
                    <a:pt x="29032" y="1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31"/>
            <p:cNvSpPr/>
            <p:nvPr/>
          </p:nvSpPr>
          <p:spPr>
            <a:xfrm>
              <a:off x="2215700" y="841575"/>
              <a:ext cx="999000" cy="999825"/>
            </a:xfrm>
            <a:custGeom>
              <a:rect b="b" l="l" r="r" t="t"/>
              <a:pathLst>
                <a:path extrusionOk="0" h="39993" w="39960">
                  <a:moveTo>
                    <a:pt x="19964" y="1"/>
                  </a:moveTo>
                  <a:cubicBezTo>
                    <a:pt x="8938" y="1"/>
                    <a:pt x="0" y="8971"/>
                    <a:pt x="0" y="19997"/>
                  </a:cubicBezTo>
                  <a:cubicBezTo>
                    <a:pt x="0" y="31022"/>
                    <a:pt x="8905" y="39927"/>
                    <a:pt x="19898" y="39993"/>
                  </a:cubicBezTo>
                  <a:lnTo>
                    <a:pt x="19964" y="39993"/>
                  </a:lnTo>
                  <a:cubicBezTo>
                    <a:pt x="31022" y="39993"/>
                    <a:pt x="39960" y="31022"/>
                    <a:pt x="39960" y="19997"/>
                  </a:cubicBezTo>
                  <a:cubicBezTo>
                    <a:pt x="39960" y="8971"/>
                    <a:pt x="31022" y="1"/>
                    <a:pt x="19964" y="1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1"/>
            <p:cNvSpPr/>
            <p:nvPr/>
          </p:nvSpPr>
          <p:spPr>
            <a:xfrm>
              <a:off x="1988975" y="1841375"/>
              <a:ext cx="1452425" cy="3027150"/>
            </a:xfrm>
            <a:custGeom>
              <a:rect b="b" l="l" r="r" t="t"/>
              <a:pathLst>
                <a:path extrusionOk="0" h="121086" w="58097">
                  <a:moveTo>
                    <a:pt x="28967" y="1"/>
                  </a:moveTo>
                  <a:cubicBezTo>
                    <a:pt x="12886" y="33"/>
                    <a:pt x="1" y="13375"/>
                    <a:pt x="1" y="29456"/>
                  </a:cubicBezTo>
                  <a:lnTo>
                    <a:pt x="1" y="62044"/>
                  </a:lnTo>
                  <a:cubicBezTo>
                    <a:pt x="1" y="69024"/>
                    <a:pt x="5644" y="74668"/>
                    <a:pt x="12625" y="74668"/>
                  </a:cubicBezTo>
                  <a:lnTo>
                    <a:pt x="12625" y="121086"/>
                  </a:lnTo>
                  <a:lnTo>
                    <a:pt x="45473" y="121086"/>
                  </a:lnTo>
                  <a:lnTo>
                    <a:pt x="45473" y="74668"/>
                  </a:lnTo>
                  <a:cubicBezTo>
                    <a:pt x="52454" y="74668"/>
                    <a:pt x="58097" y="69024"/>
                    <a:pt x="58097" y="62044"/>
                  </a:cubicBezTo>
                  <a:lnTo>
                    <a:pt x="58097" y="29032"/>
                  </a:lnTo>
                  <a:cubicBezTo>
                    <a:pt x="58097" y="21008"/>
                    <a:pt x="54835" y="13766"/>
                    <a:pt x="49583" y="8482"/>
                  </a:cubicBezTo>
                  <a:cubicBezTo>
                    <a:pt x="44331" y="3230"/>
                    <a:pt x="37057" y="1"/>
                    <a:pt x="29033" y="1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1"/>
            <p:cNvSpPr/>
            <p:nvPr/>
          </p:nvSpPr>
          <p:spPr>
            <a:xfrm>
              <a:off x="1491525" y="841575"/>
              <a:ext cx="999825" cy="999825"/>
            </a:xfrm>
            <a:custGeom>
              <a:rect b="b" l="l" r="r" t="t"/>
              <a:pathLst>
                <a:path extrusionOk="0" h="39993" w="39993">
                  <a:moveTo>
                    <a:pt x="19997" y="1"/>
                  </a:moveTo>
                  <a:cubicBezTo>
                    <a:pt x="8971" y="1"/>
                    <a:pt x="1" y="8971"/>
                    <a:pt x="1" y="19997"/>
                  </a:cubicBezTo>
                  <a:cubicBezTo>
                    <a:pt x="1" y="31022"/>
                    <a:pt x="8939" y="39927"/>
                    <a:pt x="19931" y="39993"/>
                  </a:cubicBezTo>
                  <a:lnTo>
                    <a:pt x="19997" y="39993"/>
                  </a:lnTo>
                  <a:cubicBezTo>
                    <a:pt x="31055" y="39993"/>
                    <a:pt x="39993" y="31022"/>
                    <a:pt x="39993" y="19997"/>
                  </a:cubicBezTo>
                  <a:cubicBezTo>
                    <a:pt x="39993" y="8971"/>
                    <a:pt x="31055" y="1"/>
                    <a:pt x="19997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1"/>
            <p:cNvSpPr/>
            <p:nvPr/>
          </p:nvSpPr>
          <p:spPr>
            <a:xfrm>
              <a:off x="1265650" y="1841375"/>
              <a:ext cx="1452400" cy="3027150"/>
            </a:xfrm>
            <a:custGeom>
              <a:rect b="b" l="l" r="r" t="t"/>
              <a:pathLst>
                <a:path extrusionOk="0" h="121086" w="58096">
                  <a:moveTo>
                    <a:pt x="28966" y="1"/>
                  </a:moveTo>
                  <a:cubicBezTo>
                    <a:pt x="12885" y="33"/>
                    <a:pt x="0" y="13375"/>
                    <a:pt x="0" y="29456"/>
                  </a:cubicBezTo>
                  <a:lnTo>
                    <a:pt x="0" y="62044"/>
                  </a:lnTo>
                  <a:cubicBezTo>
                    <a:pt x="0" y="69024"/>
                    <a:pt x="5643" y="74668"/>
                    <a:pt x="12624" y="74668"/>
                  </a:cubicBezTo>
                  <a:lnTo>
                    <a:pt x="12624" y="121086"/>
                  </a:lnTo>
                  <a:lnTo>
                    <a:pt x="45472" y="121086"/>
                  </a:lnTo>
                  <a:lnTo>
                    <a:pt x="45472" y="74668"/>
                  </a:lnTo>
                  <a:cubicBezTo>
                    <a:pt x="52420" y="74668"/>
                    <a:pt x="58096" y="69024"/>
                    <a:pt x="58096" y="62044"/>
                  </a:cubicBezTo>
                  <a:lnTo>
                    <a:pt x="58096" y="29032"/>
                  </a:lnTo>
                  <a:cubicBezTo>
                    <a:pt x="58096" y="21008"/>
                    <a:pt x="54834" y="13766"/>
                    <a:pt x="49582" y="8482"/>
                  </a:cubicBezTo>
                  <a:cubicBezTo>
                    <a:pt x="44330" y="3230"/>
                    <a:pt x="37056" y="1"/>
                    <a:pt x="29032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1"/>
            <p:cNvSpPr/>
            <p:nvPr/>
          </p:nvSpPr>
          <p:spPr>
            <a:xfrm>
              <a:off x="3770025" y="2384500"/>
              <a:ext cx="154975" cy="484425"/>
            </a:xfrm>
            <a:custGeom>
              <a:rect b="b" l="l" r="r" t="t"/>
              <a:pathLst>
                <a:path extrusionOk="0" h="19377" w="6199">
                  <a:moveTo>
                    <a:pt x="3100" y="0"/>
                  </a:moveTo>
                  <a:cubicBezTo>
                    <a:pt x="1403" y="0"/>
                    <a:pt x="1" y="1371"/>
                    <a:pt x="1" y="3099"/>
                  </a:cubicBezTo>
                  <a:lnTo>
                    <a:pt x="1" y="16278"/>
                  </a:lnTo>
                  <a:cubicBezTo>
                    <a:pt x="1" y="17974"/>
                    <a:pt x="1403" y="19377"/>
                    <a:pt x="3100" y="19377"/>
                  </a:cubicBezTo>
                  <a:cubicBezTo>
                    <a:pt x="4796" y="19377"/>
                    <a:pt x="6198" y="17974"/>
                    <a:pt x="6198" y="16278"/>
                  </a:cubicBezTo>
                  <a:lnTo>
                    <a:pt x="6198" y="3099"/>
                  </a:lnTo>
                  <a:cubicBezTo>
                    <a:pt x="6198" y="1371"/>
                    <a:pt x="4796" y="0"/>
                    <a:pt x="3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1"/>
            <p:cNvSpPr/>
            <p:nvPr/>
          </p:nvSpPr>
          <p:spPr>
            <a:xfrm>
              <a:off x="1190625" y="764100"/>
              <a:ext cx="5219200" cy="4167225"/>
            </a:xfrm>
            <a:custGeom>
              <a:rect b="b" l="l" r="r" t="t"/>
              <a:pathLst>
                <a:path extrusionOk="0" h="166689" w="208768">
                  <a:moveTo>
                    <a:pt x="32033" y="6199"/>
                  </a:moveTo>
                  <a:cubicBezTo>
                    <a:pt x="41297" y="6199"/>
                    <a:pt x="48832" y="13734"/>
                    <a:pt x="48832" y="23030"/>
                  </a:cubicBezTo>
                  <a:cubicBezTo>
                    <a:pt x="48832" y="32294"/>
                    <a:pt x="41297" y="39830"/>
                    <a:pt x="32033" y="39830"/>
                  </a:cubicBezTo>
                  <a:cubicBezTo>
                    <a:pt x="22769" y="39830"/>
                    <a:pt x="15233" y="32294"/>
                    <a:pt x="15233" y="23030"/>
                  </a:cubicBezTo>
                  <a:cubicBezTo>
                    <a:pt x="15233" y="13734"/>
                    <a:pt x="22769" y="6199"/>
                    <a:pt x="32033" y="6199"/>
                  </a:cubicBezTo>
                  <a:close/>
                  <a:moveTo>
                    <a:pt x="46483" y="40906"/>
                  </a:moveTo>
                  <a:cubicBezTo>
                    <a:pt x="47168" y="41428"/>
                    <a:pt x="47821" y="41917"/>
                    <a:pt x="48538" y="42374"/>
                  </a:cubicBezTo>
                  <a:cubicBezTo>
                    <a:pt x="47886" y="42668"/>
                    <a:pt x="47234" y="42994"/>
                    <a:pt x="46581" y="43320"/>
                  </a:cubicBezTo>
                  <a:cubicBezTo>
                    <a:pt x="45896" y="42961"/>
                    <a:pt x="45211" y="42635"/>
                    <a:pt x="44493" y="42341"/>
                  </a:cubicBezTo>
                  <a:cubicBezTo>
                    <a:pt x="45179" y="41885"/>
                    <a:pt x="45864" y="41428"/>
                    <a:pt x="46483" y="40906"/>
                  </a:cubicBezTo>
                  <a:close/>
                  <a:moveTo>
                    <a:pt x="75450" y="40906"/>
                  </a:moveTo>
                  <a:cubicBezTo>
                    <a:pt x="76102" y="41428"/>
                    <a:pt x="76787" y="41917"/>
                    <a:pt x="77472" y="42374"/>
                  </a:cubicBezTo>
                  <a:cubicBezTo>
                    <a:pt x="76820" y="42668"/>
                    <a:pt x="76167" y="42994"/>
                    <a:pt x="75515" y="43320"/>
                  </a:cubicBezTo>
                  <a:cubicBezTo>
                    <a:pt x="74830" y="42961"/>
                    <a:pt x="74145" y="42635"/>
                    <a:pt x="73427" y="42341"/>
                  </a:cubicBezTo>
                  <a:cubicBezTo>
                    <a:pt x="74145" y="41885"/>
                    <a:pt x="74797" y="41428"/>
                    <a:pt x="75450" y="40906"/>
                  </a:cubicBezTo>
                  <a:close/>
                  <a:moveTo>
                    <a:pt x="104384" y="40906"/>
                  </a:moveTo>
                  <a:cubicBezTo>
                    <a:pt x="105036" y="41428"/>
                    <a:pt x="105721" y="41917"/>
                    <a:pt x="106406" y="42374"/>
                  </a:cubicBezTo>
                  <a:cubicBezTo>
                    <a:pt x="105754" y="42668"/>
                    <a:pt x="105101" y="42994"/>
                    <a:pt x="104449" y="43320"/>
                  </a:cubicBezTo>
                  <a:cubicBezTo>
                    <a:pt x="103764" y="42961"/>
                    <a:pt x="103079" y="42635"/>
                    <a:pt x="102394" y="42341"/>
                  </a:cubicBezTo>
                  <a:cubicBezTo>
                    <a:pt x="103079" y="41885"/>
                    <a:pt x="103731" y="41428"/>
                    <a:pt x="104384" y="40906"/>
                  </a:cubicBezTo>
                  <a:close/>
                  <a:moveTo>
                    <a:pt x="133317" y="40906"/>
                  </a:moveTo>
                  <a:cubicBezTo>
                    <a:pt x="133970" y="41428"/>
                    <a:pt x="134655" y="41917"/>
                    <a:pt x="135372" y="42374"/>
                  </a:cubicBezTo>
                  <a:cubicBezTo>
                    <a:pt x="134687" y="42668"/>
                    <a:pt x="134035" y="42994"/>
                    <a:pt x="133383" y="43320"/>
                  </a:cubicBezTo>
                  <a:cubicBezTo>
                    <a:pt x="132698" y="42961"/>
                    <a:pt x="132013" y="42635"/>
                    <a:pt x="131328" y="42341"/>
                  </a:cubicBezTo>
                  <a:cubicBezTo>
                    <a:pt x="132013" y="41885"/>
                    <a:pt x="132665" y="41428"/>
                    <a:pt x="133317" y="40906"/>
                  </a:cubicBezTo>
                  <a:close/>
                  <a:moveTo>
                    <a:pt x="162251" y="40906"/>
                  </a:moveTo>
                  <a:cubicBezTo>
                    <a:pt x="162904" y="41428"/>
                    <a:pt x="163589" y="41917"/>
                    <a:pt x="164306" y="42374"/>
                  </a:cubicBezTo>
                  <a:cubicBezTo>
                    <a:pt x="163621" y="42668"/>
                    <a:pt x="162969" y="42994"/>
                    <a:pt x="162316" y="43320"/>
                  </a:cubicBezTo>
                  <a:cubicBezTo>
                    <a:pt x="161664" y="42961"/>
                    <a:pt x="160946" y="42635"/>
                    <a:pt x="160261" y="42341"/>
                  </a:cubicBezTo>
                  <a:cubicBezTo>
                    <a:pt x="160946" y="41885"/>
                    <a:pt x="161599" y="41428"/>
                    <a:pt x="162251" y="40906"/>
                  </a:cubicBezTo>
                  <a:close/>
                  <a:moveTo>
                    <a:pt x="32091" y="46027"/>
                  </a:moveTo>
                  <a:cubicBezTo>
                    <a:pt x="38961" y="46027"/>
                    <a:pt x="45436" y="48731"/>
                    <a:pt x="50300" y="53595"/>
                  </a:cubicBezTo>
                  <a:cubicBezTo>
                    <a:pt x="55193" y="58488"/>
                    <a:pt x="57868" y="64980"/>
                    <a:pt x="57868" y="71862"/>
                  </a:cubicBezTo>
                  <a:lnTo>
                    <a:pt x="57868" y="104743"/>
                  </a:lnTo>
                  <a:cubicBezTo>
                    <a:pt x="57868" y="108886"/>
                    <a:pt x="55193" y="112409"/>
                    <a:pt x="51507" y="113714"/>
                  </a:cubicBezTo>
                  <a:lnTo>
                    <a:pt x="51507" y="67915"/>
                  </a:lnTo>
                  <a:cubicBezTo>
                    <a:pt x="51507" y="66187"/>
                    <a:pt x="50104" y="64816"/>
                    <a:pt x="48408" y="64816"/>
                  </a:cubicBezTo>
                  <a:cubicBezTo>
                    <a:pt x="46679" y="64816"/>
                    <a:pt x="45309" y="66187"/>
                    <a:pt x="45309" y="67915"/>
                  </a:cubicBezTo>
                  <a:lnTo>
                    <a:pt x="45309" y="160491"/>
                  </a:lnTo>
                  <a:lnTo>
                    <a:pt x="35132" y="160491"/>
                  </a:lnTo>
                  <a:lnTo>
                    <a:pt x="35132" y="100666"/>
                  </a:lnTo>
                  <a:cubicBezTo>
                    <a:pt x="35132" y="98937"/>
                    <a:pt x="33762" y="97567"/>
                    <a:pt x="32033" y="97567"/>
                  </a:cubicBezTo>
                  <a:cubicBezTo>
                    <a:pt x="30336" y="97567"/>
                    <a:pt x="28934" y="98937"/>
                    <a:pt x="28934" y="100666"/>
                  </a:cubicBezTo>
                  <a:lnTo>
                    <a:pt x="28934" y="160491"/>
                  </a:lnTo>
                  <a:lnTo>
                    <a:pt x="18789" y="160491"/>
                  </a:lnTo>
                  <a:lnTo>
                    <a:pt x="18789" y="67915"/>
                  </a:lnTo>
                  <a:cubicBezTo>
                    <a:pt x="18789" y="66187"/>
                    <a:pt x="17386" y="64816"/>
                    <a:pt x="15690" y="64816"/>
                  </a:cubicBezTo>
                  <a:cubicBezTo>
                    <a:pt x="13961" y="64816"/>
                    <a:pt x="12591" y="66187"/>
                    <a:pt x="12591" y="67915"/>
                  </a:cubicBezTo>
                  <a:lnTo>
                    <a:pt x="12591" y="113714"/>
                  </a:lnTo>
                  <a:cubicBezTo>
                    <a:pt x="8873" y="112409"/>
                    <a:pt x="6198" y="108886"/>
                    <a:pt x="6198" y="104743"/>
                  </a:cubicBezTo>
                  <a:lnTo>
                    <a:pt x="6198" y="72286"/>
                  </a:lnTo>
                  <a:cubicBezTo>
                    <a:pt x="6198" y="57836"/>
                    <a:pt x="17745" y="46060"/>
                    <a:pt x="31967" y="46027"/>
                  </a:cubicBezTo>
                  <a:cubicBezTo>
                    <a:pt x="32009" y="46027"/>
                    <a:pt x="32050" y="46027"/>
                    <a:pt x="32091" y="46027"/>
                  </a:cubicBezTo>
                  <a:close/>
                  <a:moveTo>
                    <a:pt x="57868" y="117204"/>
                  </a:moveTo>
                  <a:lnTo>
                    <a:pt x="57868" y="160491"/>
                  </a:lnTo>
                  <a:lnTo>
                    <a:pt x="51507" y="160491"/>
                  </a:lnTo>
                  <a:lnTo>
                    <a:pt x="51507" y="120107"/>
                  </a:lnTo>
                  <a:cubicBezTo>
                    <a:pt x="53855" y="119650"/>
                    <a:pt x="56041" y="118639"/>
                    <a:pt x="57868" y="117204"/>
                  </a:cubicBezTo>
                  <a:close/>
                  <a:moveTo>
                    <a:pt x="60967" y="46027"/>
                  </a:moveTo>
                  <a:cubicBezTo>
                    <a:pt x="67882" y="46027"/>
                    <a:pt x="74373" y="48702"/>
                    <a:pt x="79234" y="53595"/>
                  </a:cubicBezTo>
                  <a:cubicBezTo>
                    <a:pt x="84127" y="58488"/>
                    <a:pt x="86801" y="64980"/>
                    <a:pt x="86801" y="71862"/>
                  </a:cubicBezTo>
                  <a:lnTo>
                    <a:pt x="86801" y="104743"/>
                  </a:lnTo>
                  <a:cubicBezTo>
                    <a:pt x="86801" y="108886"/>
                    <a:pt x="84159" y="112409"/>
                    <a:pt x="80441" y="113714"/>
                  </a:cubicBezTo>
                  <a:lnTo>
                    <a:pt x="80441" y="67915"/>
                  </a:lnTo>
                  <a:cubicBezTo>
                    <a:pt x="80441" y="66187"/>
                    <a:pt x="79038" y="64816"/>
                    <a:pt x="77342" y="64816"/>
                  </a:cubicBezTo>
                  <a:cubicBezTo>
                    <a:pt x="75613" y="64816"/>
                    <a:pt x="74243" y="66187"/>
                    <a:pt x="74243" y="67915"/>
                  </a:cubicBezTo>
                  <a:lnTo>
                    <a:pt x="74243" y="160491"/>
                  </a:lnTo>
                  <a:lnTo>
                    <a:pt x="64065" y="160491"/>
                  </a:lnTo>
                  <a:lnTo>
                    <a:pt x="64065" y="104743"/>
                  </a:lnTo>
                  <a:lnTo>
                    <a:pt x="64065" y="71862"/>
                  </a:lnTo>
                  <a:cubicBezTo>
                    <a:pt x="64065" y="63316"/>
                    <a:pt x="60738" y="55259"/>
                    <a:pt x="54704" y="49224"/>
                  </a:cubicBezTo>
                  <a:cubicBezTo>
                    <a:pt x="54051" y="48572"/>
                    <a:pt x="53399" y="47985"/>
                    <a:pt x="52714" y="47397"/>
                  </a:cubicBezTo>
                  <a:cubicBezTo>
                    <a:pt x="55356" y="46517"/>
                    <a:pt x="58096" y="46027"/>
                    <a:pt x="60901" y="46027"/>
                  </a:cubicBezTo>
                  <a:close/>
                  <a:moveTo>
                    <a:pt x="86801" y="117204"/>
                  </a:moveTo>
                  <a:lnTo>
                    <a:pt x="86801" y="160491"/>
                  </a:lnTo>
                  <a:lnTo>
                    <a:pt x="80441" y="160491"/>
                  </a:lnTo>
                  <a:lnTo>
                    <a:pt x="80441" y="120107"/>
                  </a:lnTo>
                  <a:cubicBezTo>
                    <a:pt x="82789" y="119618"/>
                    <a:pt x="84975" y="118639"/>
                    <a:pt x="86801" y="117204"/>
                  </a:cubicBezTo>
                  <a:close/>
                  <a:moveTo>
                    <a:pt x="89900" y="46027"/>
                  </a:moveTo>
                  <a:cubicBezTo>
                    <a:pt x="96816" y="46027"/>
                    <a:pt x="103307" y="48702"/>
                    <a:pt x="108200" y="53595"/>
                  </a:cubicBezTo>
                  <a:cubicBezTo>
                    <a:pt x="113060" y="58488"/>
                    <a:pt x="115768" y="64980"/>
                    <a:pt x="115768" y="71862"/>
                  </a:cubicBezTo>
                  <a:lnTo>
                    <a:pt x="115768" y="104743"/>
                  </a:lnTo>
                  <a:cubicBezTo>
                    <a:pt x="115768" y="108886"/>
                    <a:pt x="113093" y="112409"/>
                    <a:pt x="109374" y="113714"/>
                  </a:cubicBezTo>
                  <a:lnTo>
                    <a:pt x="109374" y="91434"/>
                  </a:lnTo>
                  <a:cubicBezTo>
                    <a:pt x="109374" y="89705"/>
                    <a:pt x="107972" y="88335"/>
                    <a:pt x="106276" y="88335"/>
                  </a:cubicBezTo>
                  <a:cubicBezTo>
                    <a:pt x="104579" y="88335"/>
                    <a:pt x="103177" y="89705"/>
                    <a:pt x="103177" y="91434"/>
                  </a:cubicBezTo>
                  <a:lnTo>
                    <a:pt x="103177" y="160491"/>
                  </a:lnTo>
                  <a:lnTo>
                    <a:pt x="92999" y="160491"/>
                  </a:lnTo>
                  <a:lnTo>
                    <a:pt x="92999" y="71862"/>
                  </a:lnTo>
                  <a:cubicBezTo>
                    <a:pt x="92999" y="63316"/>
                    <a:pt x="89672" y="55259"/>
                    <a:pt x="83637" y="49224"/>
                  </a:cubicBezTo>
                  <a:cubicBezTo>
                    <a:pt x="82985" y="48572"/>
                    <a:pt x="82333" y="47985"/>
                    <a:pt x="81648" y="47397"/>
                  </a:cubicBezTo>
                  <a:cubicBezTo>
                    <a:pt x="84290" y="46517"/>
                    <a:pt x="87062" y="46027"/>
                    <a:pt x="89835" y="46027"/>
                  </a:cubicBezTo>
                  <a:close/>
                  <a:moveTo>
                    <a:pt x="115768" y="117204"/>
                  </a:moveTo>
                  <a:lnTo>
                    <a:pt x="115768" y="160491"/>
                  </a:lnTo>
                  <a:lnTo>
                    <a:pt x="109374" y="160491"/>
                  </a:lnTo>
                  <a:lnTo>
                    <a:pt x="109374" y="120107"/>
                  </a:lnTo>
                  <a:cubicBezTo>
                    <a:pt x="111723" y="119618"/>
                    <a:pt x="113909" y="118639"/>
                    <a:pt x="115768" y="117204"/>
                  </a:cubicBezTo>
                  <a:close/>
                  <a:moveTo>
                    <a:pt x="118867" y="46027"/>
                  </a:moveTo>
                  <a:cubicBezTo>
                    <a:pt x="125750" y="46027"/>
                    <a:pt x="132241" y="48702"/>
                    <a:pt x="137134" y="53595"/>
                  </a:cubicBezTo>
                  <a:cubicBezTo>
                    <a:pt x="141994" y="58488"/>
                    <a:pt x="144702" y="64980"/>
                    <a:pt x="144702" y="71862"/>
                  </a:cubicBezTo>
                  <a:lnTo>
                    <a:pt x="144702" y="104743"/>
                  </a:lnTo>
                  <a:cubicBezTo>
                    <a:pt x="144702" y="108886"/>
                    <a:pt x="142027" y="112409"/>
                    <a:pt x="138308" y="113714"/>
                  </a:cubicBezTo>
                  <a:lnTo>
                    <a:pt x="138308" y="67915"/>
                  </a:lnTo>
                  <a:cubicBezTo>
                    <a:pt x="138308" y="66187"/>
                    <a:pt x="136938" y="64816"/>
                    <a:pt x="135209" y="64816"/>
                  </a:cubicBezTo>
                  <a:cubicBezTo>
                    <a:pt x="133513" y="64816"/>
                    <a:pt x="132110" y="66187"/>
                    <a:pt x="132110" y="67915"/>
                  </a:cubicBezTo>
                  <a:lnTo>
                    <a:pt x="132110" y="160491"/>
                  </a:lnTo>
                  <a:lnTo>
                    <a:pt x="121966" y="160491"/>
                  </a:lnTo>
                  <a:lnTo>
                    <a:pt x="121966" y="71862"/>
                  </a:lnTo>
                  <a:cubicBezTo>
                    <a:pt x="121966" y="63316"/>
                    <a:pt x="118606" y="55259"/>
                    <a:pt x="112571" y="49224"/>
                  </a:cubicBezTo>
                  <a:cubicBezTo>
                    <a:pt x="111919" y="48572"/>
                    <a:pt x="111266" y="47985"/>
                    <a:pt x="110614" y="47397"/>
                  </a:cubicBezTo>
                  <a:cubicBezTo>
                    <a:pt x="113224" y="46517"/>
                    <a:pt x="115996" y="46027"/>
                    <a:pt x="118769" y="46027"/>
                  </a:cubicBezTo>
                  <a:close/>
                  <a:moveTo>
                    <a:pt x="144702" y="117204"/>
                  </a:moveTo>
                  <a:lnTo>
                    <a:pt x="144702" y="160491"/>
                  </a:lnTo>
                  <a:lnTo>
                    <a:pt x="138308" y="160491"/>
                  </a:lnTo>
                  <a:lnTo>
                    <a:pt x="138308" y="120107"/>
                  </a:lnTo>
                  <a:cubicBezTo>
                    <a:pt x="140689" y="119618"/>
                    <a:pt x="142842" y="118639"/>
                    <a:pt x="144702" y="117204"/>
                  </a:cubicBezTo>
                  <a:close/>
                  <a:moveTo>
                    <a:pt x="147801" y="46027"/>
                  </a:moveTo>
                  <a:cubicBezTo>
                    <a:pt x="154683" y="46027"/>
                    <a:pt x="161175" y="48702"/>
                    <a:pt x="166068" y="53595"/>
                  </a:cubicBezTo>
                  <a:cubicBezTo>
                    <a:pt x="170928" y="58488"/>
                    <a:pt x="173636" y="64980"/>
                    <a:pt x="173636" y="71862"/>
                  </a:cubicBezTo>
                  <a:lnTo>
                    <a:pt x="173636" y="104743"/>
                  </a:lnTo>
                  <a:cubicBezTo>
                    <a:pt x="173636" y="108886"/>
                    <a:pt x="170961" y="112409"/>
                    <a:pt x="167242" y="113714"/>
                  </a:cubicBezTo>
                  <a:lnTo>
                    <a:pt x="167242" y="67915"/>
                  </a:lnTo>
                  <a:cubicBezTo>
                    <a:pt x="167242" y="66187"/>
                    <a:pt x="165872" y="64816"/>
                    <a:pt x="164143" y="64816"/>
                  </a:cubicBezTo>
                  <a:cubicBezTo>
                    <a:pt x="162447" y="64816"/>
                    <a:pt x="161044" y="66187"/>
                    <a:pt x="161044" y="67915"/>
                  </a:cubicBezTo>
                  <a:lnTo>
                    <a:pt x="161044" y="160491"/>
                  </a:lnTo>
                  <a:lnTo>
                    <a:pt x="150899" y="160491"/>
                  </a:lnTo>
                  <a:lnTo>
                    <a:pt x="150899" y="71862"/>
                  </a:lnTo>
                  <a:cubicBezTo>
                    <a:pt x="150899" y="63316"/>
                    <a:pt x="147572" y="55259"/>
                    <a:pt x="141505" y="49224"/>
                  </a:cubicBezTo>
                  <a:cubicBezTo>
                    <a:pt x="140885" y="48572"/>
                    <a:pt x="140200" y="47985"/>
                    <a:pt x="139548" y="47397"/>
                  </a:cubicBezTo>
                  <a:cubicBezTo>
                    <a:pt x="142157" y="46517"/>
                    <a:pt x="144930" y="46027"/>
                    <a:pt x="147703" y="46027"/>
                  </a:cubicBezTo>
                  <a:close/>
                  <a:moveTo>
                    <a:pt x="173636" y="117204"/>
                  </a:moveTo>
                  <a:lnTo>
                    <a:pt x="173636" y="160491"/>
                  </a:lnTo>
                  <a:lnTo>
                    <a:pt x="167242" y="160491"/>
                  </a:lnTo>
                  <a:lnTo>
                    <a:pt x="167242" y="120107"/>
                  </a:lnTo>
                  <a:cubicBezTo>
                    <a:pt x="169623" y="119618"/>
                    <a:pt x="171776" y="118639"/>
                    <a:pt x="173636" y="117204"/>
                  </a:cubicBezTo>
                  <a:close/>
                  <a:moveTo>
                    <a:pt x="32033" y="1"/>
                  </a:moveTo>
                  <a:cubicBezTo>
                    <a:pt x="19344" y="1"/>
                    <a:pt x="9036" y="10341"/>
                    <a:pt x="9036" y="23030"/>
                  </a:cubicBezTo>
                  <a:cubicBezTo>
                    <a:pt x="9036" y="31120"/>
                    <a:pt x="13244" y="38264"/>
                    <a:pt x="19637" y="42374"/>
                  </a:cubicBezTo>
                  <a:cubicBezTo>
                    <a:pt x="8122" y="47300"/>
                    <a:pt x="0" y="58880"/>
                    <a:pt x="0" y="72286"/>
                  </a:cubicBezTo>
                  <a:lnTo>
                    <a:pt x="0" y="104743"/>
                  </a:lnTo>
                  <a:cubicBezTo>
                    <a:pt x="0" y="112311"/>
                    <a:pt x="5415" y="118672"/>
                    <a:pt x="12591" y="120107"/>
                  </a:cubicBezTo>
                  <a:lnTo>
                    <a:pt x="12591" y="163589"/>
                  </a:lnTo>
                  <a:cubicBezTo>
                    <a:pt x="12591" y="165286"/>
                    <a:pt x="13961" y="166688"/>
                    <a:pt x="15690" y="166688"/>
                  </a:cubicBezTo>
                  <a:lnTo>
                    <a:pt x="193077" y="166688"/>
                  </a:lnTo>
                  <a:cubicBezTo>
                    <a:pt x="194806" y="166688"/>
                    <a:pt x="196176" y="165286"/>
                    <a:pt x="196176" y="163589"/>
                  </a:cubicBezTo>
                  <a:lnTo>
                    <a:pt x="196176" y="120107"/>
                  </a:lnTo>
                  <a:cubicBezTo>
                    <a:pt x="203352" y="118672"/>
                    <a:pt x="208767" y="112311"/>
                    <a:pt x="208767" y="104743"/>
                  </a:cubicBezTo>
                  <a:lnTo>
                    <a:pt x="208767" y="71862"/>
                  </a:lnTo>
                  <a:cubicBezTo>
                    <a:pt x="208767" y="67296"/>
                    <a:pt x="207821" y="62859"/>
                    <a:pt x="205962" y="58717"/>
                  </a:cubicBezTo>
                  <a:cubicBezTo>
                    <a:pt x="205432" y="57561"/>
                    <a:pt x="204299" y="56886"/>
                    <a:pt x="203113" y="56886"/>
                  </a:cubicBezTo>
                  <a:cubicBezTo>
                    <a:pt x="202691" y="56886"/>
                    <a:pt x="202262" y="56971"/>
                    <a:pt x="201852" y="57151"/>
                  </a:cubicBezTo>
                  <a:cubicBezTo>
                    <a:pt x="200286" y="57868"/>
                    <a:pt x="199601" y="59695"/>
                    <a:pt x="200286" y="61261"/>
                  </a:cubicBezTo>
                  <a:cubicBezTo>
                    <a:pt x="201819" y="64588"/>
                    <a:pt x="202569" y="68176"/>
                    <a:pt x="202569" y="71862"/>
                  </a:cubicBezTo>
                  <a:lnTo>
                    <a:pt x="202569" y="104743"/>
                  </a:lnTo>
                  <a:cubicBezTo>
                    <a:pt x="202569" y="108886"/>
                    <a:pt x="199895" y="112409"/>
                    <a:pt x="196176" y="113714"/>
                  </a:cubicBezTo>
                  <a:lnTo>
                    <a:pt x="196176" y="67915"/>
                  </a:lnTo>
                  <a:cubicBezTo>
                    <a:pt x="196176" y="66187"/>
                    <a:pt x="194806" y="64816"/>
                    <a:pt x="193077" y="64816"/>
                  </a:cubicBezTo>
                  <a:cubicBezTo>
                    <a:pt x="191381" y="64816"/>
                    <a:pt x="189978" y="66187"/>
                    <a:pt x="189978" y="67915"/>
                  </a:cubicBezTo>
                  <a:lnTo>
                    <a:pt x="189978" y="160491"/>
                  </a:lnTo>
                  <a:lnTo>
                    <a:pt x="179833" y="160491"/>
                  </a:lnTo>
                  <a:lnTo>
                    <a:pt x="179833" y="71862"/>
                  </a:lnTo>
                  <a:cubicBezTo>
                    <a:pt x="179833" y="63316"/>
                    <a:pt x="176506" y="55259"/>
                    <a:pt x="170439" y="49224"/>
                  </a:cubicBezTo>
                  <a:cubicBezTo>
                    <a:pt x="169819" y="48572"/>
                    <a:pt x="169167" y="47985"/>
                    <a:pt x="168482" y="47397"/>
                  </a:cubicBezTo>
                  <a:cubicBezTo>
                    <a:pt x="171091" y="46517"/>
                    <a:pt x="173864" y="46027"/>
                    <a:pt x="176637" y="46027"/>
                  </a:cubicBezTo>
                  <a:lnTo>
                    <a:pt x="176734" y="46027"/>
                  </a:lnTo>
                  <a:cubicBezTo>
                    <a:pt x="183617" y="46027"/>
                    <a:pt x="190109" y="48702"/>
                    <a:pt x="195002" y="53595"/>
                  </a:cubicBezTo>
                  <a:cubicBezTo>
                    <a:pt x="195621" y="54215"/>
                    <a:pt x="196404" y="54509"/>
                    <a:pt x="197187" y="54509"/>
                  </a:cubicBezTo>
                  <a:cubicBezTo>
                    <a:pt x="198003" y="54509"/>
                    <a:pt x="198785" y="54215"/>
                    <a:pt x="199373" y="53595"/>
                  </a:cubicBezTo>
                  <a:cubicBezTo>
                    <a:pt x="200580" y="52388"/>
                    <a:pt x="200580" y="50431"/>
                    <a:pt x="199373" y="49224"/>
                  </a:cubicBezTo>
                  <a:cubicBezTo>
                    <a:pt x="196404" y="46256"/>
                    <a:pt x="192946" y="43940"/>
                    <a:pt x="189195" y="42341"/>
                  </a:cubicBezTo>
                  <a:cubicBezTo>
                    <a:pt x="195523" y="38231"/>
                    <a:pt x="199731" y="31120"/>
                    <a:pt x="199731" y="23030"/>
                  </a:cubicBezTo>
                  <a:cubicBezTo>
                    <a:pt x="199731" y="10341"/>
                    <a:pt x="189424" y="1"/>
                    <a:pt x="176734" y="1"/>
                  </a:cubicBezTo>
                  <a:cubicBezTo>
                    <a:pt x="173505" y="1"/>
                    <a:pt x="170406" y="653"/>
                    <a:pt x="167470" y="1958"/>
                  </a:cubicBezTo>
                  <a:cubicBezTo>
                    <a:pt x="165905" y="2643"/>
                    <a:pt x="165220" y="4470"/>
                    <a:pt x="165905" y="6035"/>
                  </a:cubicBezTo>
                  <a:cubicBezTo>
                    <a:pt x="166409" y="7187"/>
                    <a:pt x="167531" y="7880"/>
                    <a:pt x="168712" y="7880"/>
                  </a:cubicBezTo>
                  <a:cubicBezTo>
                    <a:pt x="169136" y="7880"/>
                    <a:pt x="169568" y="7791"/>
                    <a:pt x="169982" y="7601"/>
                  </a:cubicBezTo>
                  <a:cubicBezTo>
                    <a:pt x="172102" y="6688"/>
                    <a:pt x="174386" y="6199"/>
                    <a:pt x="176734" y="6199"/>
                  </a:cubicBezTo>
                  <a:cubicBezTo>
                    <a:pt x="185998" y="6199"/>
                    <a:pt x="193534" y="13734"/>
                    <a:pt x="193534" y="23030"/>
                  </a:cubicBezTo>
                  <a:cubicBezTo>
                    <a:pt x="193534" y="32294"/>
                    <a:pt x="185998" y="39830"/>
                    <a:pt x="176734" y="39830"/>
                  </a:cubicBezTo>
                  <a:lnTo>
                    <a:pt x="176669" y="39830"/>
                  </a:lnTo>
                  <a:cubicBezTo>
                    <a:pt x="172918" y="39830"/>
                    <a:pt x="169395" y="38590"/>
                    <a:pt x="166524" y="36372"/>
                  </a:cubicBezTo>
                  <a:cubicBezTo>
                    <a:pt x="169199" y="32588"/>
                    <a:pt x="170798" y="27989"/>
                    <a:pt x="170798" y="23030"/>
                  </a:cubicBezTo>
                  <a:cubicBezTo>
                    <a:pt x="170798" y="10341"/>
                    <a:pt x="160490" y="1"/>
                    <a:pt x="147801" y="1"/>
                  </a:cubicBezTo>
                  <a:cubicBezTo>
                    <a:pt x="145061" y="1"/>
                    <a:pt x="142386" y="490"/>
                    <a:pt x="139874" y="1403"/>
                  </a:cubicBezTo>
                  <a:cubicBezTo>
                    <a:pt x="138243" y="1991"/>
                    <a:pt x="137427" y="3785"/>
                    <a:pt x="138015" y="5383"/>
                  </a:cubicBezTo>
                  <a:cubicBezTo>
                    <a:pt x="138475" y="6637"/>
                    <a:pt x="139678" y="7429"/>
                    <a:pt x="140947" y="7429"/>
                  </a:cubicBezTo>
                  <a:cubicBezTo>
                    <a:pt x="141296" y="7429"/>
                    <a:pt x="141650" y="7369"/>
                    <a:pt x="141994" y="7242"/>
                  </a:cubicBezTo>
                  <a:cubicBezTo>
                    <a:pt x="143854" y="6557"/>
                    <a:pt x="145811" y="6199"/>
                    <a:pt x="147801" y="6199"/>
                  </a:cubicBezTo>
                  <a:cubicBezTo>
                    <a:pt x="157065" y="6199"/>
                    <a:pt x="164600" y="13734"/>
                    <a:pt x="164600" y="23030"/>
                  </a:cubicBezTo>
                  <a:cubicBezTo>
                    <a:pt x="164600" y="32294"/>
                    <a:pt x="157065" y="39830"/>
                    <a:pt x="147801" y="39830"/>
                  </a:cubicBezTo>
                  <a:lnTo>
                    <a:pt x="147735" y="39830"/>
                  </a:lnTo>
                  <a:cubicBezTo>
                    <a:pt x="143984" y="39830"/>
                    <a:pt x="140461" y="38590"/>
                    <a:pt x="137558" y="36372"/>
                  </a:cubicBezTo>
                  <a:cubicBezTo>
                    <a:pt x="140265" y="32588"/>
                    <a:pt x="141864" y="27989"/>
                    <a:pt x="141864" y="23030"/>
                  </a:cubicBezTo>
                  <a:cubicBezTo>
                    <a:pt x="141864" y="10341"/>
                    <a:pt x="131523" y="1"/>
                    <a:pt x="118867" y="1"/>
                  </a:cubicBezTo>
                  <a:cubicBezTo>
                    <a:pt x="115931" y="1"/>
                    <a:pt x="113060" y="555"/>
                    <a:pt x="110353" y="1632"/>
                  </a:cubicBezTo>
                  <a:cubicBezTo>
                    <a:pt x="108755" y="2252"/>
                    <a:pt x="107972" y="4078"/>
                    <a:pt x="108624" y="5644"/>
                  </a:cubicBezTo>
                  <a:cubicBezTo>
                    <a:pt x="109100" y="6871"/>
                    <a:pt x="110268" y="7618"/>
                    <a:pt x="111508" y="7618"/>
                  </a:cubicBezTo>
                  <a:cubicBezTo>
                    <a:pt x="111884" y="7618"/>
                    <a:pt x="112265" y="7549"/>
                    <a:pt x="112636" y="7406"/>
                  </a:cubicBezTo>
                  <a:cubicBezTo>
                    <a:pt x="114626" y="6623"/>
                    <a:pt x="116714" y="6199"/>
                    <a:pt x="118867" y="6199"/>
                  </a:cubicBezTo>
                  <a:cubicBezTo>
                    <a:pt x="128131" y="6199"/>
                    <a:pt x="135666" y="13734"/>
                    <a:pt x="135666" y="23030"/>
                  </a:cubicBezTo>
                  <a:cubicBezTo>
                    <a:pt x="135666" y="32294"/>
                    <a:pt x="128131" y="39830"/>
                    <a:pt x="118867" y="39830"/>
                  </a:cubicBezTo>
                  <a:lnTo>
                    <a:pt x="118802" y="39830"/>
                  </a:lnTo>
                  <a:cubicBezTo>
                    <a:pt x="115050" y="39830"/>
                    <a:pt x="111527" y="38590"/>
                    <a:pt x="108624" y="36372"/>
                  </a:cubicBezTo>
                  <a:cubicBezTo>
                    <a:pt x="111332" y="32588"/>
                    <a:pt x="112930" y="27989"/>
                    <a:pt x="112930" y="23030"/>
                  </a:cubicBezTo>
                  <a:cubicBezTo>
                    <a:pt x="112930" y="10341"/>
                    <a:pt x="102589" y="1"/>
                    <a:pt x="89900" y="1"/>
                  </a:cubicBezTo>
                  <a:cubicBezTo>
                    <a:pt x="87291" y="1"/>
                    <a:pt x="84714" y="457"/>
                    <a:pt x="82235" y="1338"/>
                  </a:cubicBezTo>
                  <a:cubicBezTo>
                    <a:pt x="80636" y="1893"/>
                    <a:pt x="79788" y="3654"/>
                    <a:pt x="80343" y="5285"/>
                  </a:cubicBezTo>
                  <a:cubicBezTo>
                    <a:pt x="80808" y="6552"/>
                    <a:pt x="82010" y="7347"/>
                    <a:pt x="83285" y="7347"/>
                  </a:cubicBezTo>
                  <a:cubicBezTo>
                    <a:pt x="83619" y="7347"/>
                    <a:pt x="83958" y="7292"/>
                    <a:pt x="84290" y="7177"/>
                  </a:cubicBezTo>
                  <a:cubicBezTo>
                    <a:pt x="86116" y="6525"/>
                    <a:pt x="87976" y="6199"/>
                    <a:pt x="89900" y="6199"/>
                  </a:cubicBezTo>
                  <a:cubicBezTo>
                    <a:pt x="99197" y="6199"/>
                    <a:pt x="106732" y="13766"/>
                    <a:pt x="106732" y="23030"/>
                  </a:cubicBezTo>
                  <a:cubicBezTo>
                    <a:pt x="106732" y="32294"/>
                    <a:pt x="99197" y="39830"/>
                    <a:pt x="89900" y="39830"/>
                  </a:cubicBezTo>
                  <a:lnTo>
                    <a:pt x="89835" y="39830"/>
                  </a:lnTo>
                  <a:cubicBezTo>
                    <a:pt x="86116" y="39830"/>
                    <a:pt x="82593" y="38590"/>
                    <a:pt x="79690" y="36372"/>
                  </a:cubicBezTo>
                  <a:cubicBezTo>
                    <a:pt x="82398" y="32621"/>
                    <a:pt x="83996" y="27989"/>
                    <a:pt x="83996" y="23030"/>
                  </a:cubicBezTo>
                  <a:cubicBezTo>
                    <a:pt x="83996" y="10341"/>
                    <a:pt x="73656" y="1"/>
                    <a:pt x="60967" y="1"/>
                  </a:cubicBezTo>
                  <a:cubicBezTo>
                    <a:pt x="57770" y="1"/>
                    <a:pt x="54638" y="653"/>
                    <a:pt x="51702" y="1958"/>
                  </a:cubicBezTo>
                  <a:cubicBezTo>
                    <a:pt x="50137" y="2643"/>
                    <a:pt x="49452" y="4470"/>
                    <a:pt x="50137" y="6035"/>
                  </a:cubicBezTo>
                  <a:cubicBezTo>
                    <a:pt x="50646" y="7198"/>
                    <a:pt x="51784" y="7893"/>
                    <a:pt x="52978" y="7893"/>
                  </a:cubicBezTo>
                  <a:cubicBezTo>
                    <a:pt x="53391" y="7893"/>
                    <a:pt x="53811" y="7810"/>
                    <a:pt x="54214" y="7634"/>
                  </a:cubicBezTo>
                  <a:cubicBezTo>
                    <a:pt x="56335" y="6688"/>
                    <a:pt x="58618" y="6199"/>
                    <a:pt x="60967" y="6199"/>
                  </a:cubicBezTo>
                  <a:cubicBezTo>
                    <a:pt x="70231" y="6199"/>
                    <a:pt x="77798" y="13766"/>
                    <a:pt x="77798" y="23030"/>
                  </a:cubicBezTo>
                  <a:cubicBezTo>
                    <a:pt x="77798" y="32294"/>
                    <a:pt x="70231" y="39830"/>
                    <a:pt x="60967" y="39830"/>
                  </a:cubicBezTo>
                  <a:lnTo>
                    <a:pt x="60901" y="39830"/>
                  </a:lnTo>
                  <a:cubicBezTo>
                    <a:pt x="57183" y="39830"/>
                    <a:pt x="53660" y="38590"/>
                    <a:pt x="50757" y="36372"/>
                  </a:cubicBezTo>
                  <a:cubicBezTo>
                    <a:pt x="53464" y="32621"/>
                    <a:pt x="55030" y="27989"/>
                    <a:pt x="55030" y="23030"/>
                  </a:cubicBezTo>
                  <a:cubicBezTo>
                    <a:pt x="55030" y="10341"/>
                    <a:pt x="44722" y="1"/>
                    <a:pt x="3203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" name="Google Shape;490;p31"/>
          <p:cNvGrpSpPr/>
          <p:nvPr/>
        </p:nvGrpSpPr>
        <p:grpSpPr>
          <a:xfrm>
            <a:off x="2169975" y="3022440"/>
            <a:ext cx="347080" cy="402922"/>
            <a:chOff x="1552700" y="238125"/>
            <a:chExt cx="4495850" cy="5219200"/>
          </a:xfrm>
        </p:grpSpPr>
        <p:sp>
          <p:nvSpPr>
            <p:cNvPr id="491" name="Google Shape;491;p31"/>
            <p:cNvSpPr/>
            <p:nvPr/>
          </p:nvSpPr>
          <p:spPr>
            <a:xfrm>
              <a:off x="1630175" y="949225"/>
              <a:ext cx="4340100" cy="4430625"/>
            </a:xfrm>
            <a:custGeom>
              <a:rect b="b" l="l" r="r" t="t"/>
              <a:pathLst>
                <a:path extrusionOk="0" h="177225" w="173604">
                  <a:moveTo>
                    <a:pt x="20877" y="1"/>
                  </a:moveTo>
                  <a:cubicBezTo>
                    <a:pt x="9329" y="1"/>
                    <a:pt x="0" y="9330"/>
                    <a:pt x="0" y="20877"/>
                  </a:cubicBezTo>
                  <a:lnTo>
                    <a:pt x="0" y="156348"/>
                  </a:lnTo>
                  <a:cubicBezTo>
                    <a:pt x="0" y="161110"/>
                    <a:pt x="1598" y="165546"/>
                    <a:pt x="4306" y="169069"/>
                  </a:cubicBezTo>
                  <a:cubicBezTo>
                    <a:pt x="8122" y="174027"/>
                    <a:pt x="14125" y="177224"/>
                    <a:pt x="20877" y="177224"/>
                  </a:cubicBezTo>
                  <a:lnTo>
                    <a:pt x="152726" y="177224"/>
                  </a:lnTo>
                  <a:cubicBezTo>
                    <a:pt x="164274" y="177224"/>
                    <a:pt x="173603" y="167862"/>
                    <a:pt x="173603" y="156348"/>
                  </a:cubicBezTo>
                  <a:lnTo>
                    <a:pt x="173603" y="20877"/>
                  </a:lnTo>
                  <a:cubicBezTo>
                    <a:pt x="173603" y="9330"/>
                    <a:pt x="164274" y="1"/>
                    <a:pt x="152726" y="1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1"/>
            <p:cNvSpPr/>
            <p:nvPr/>
          </p:nvSpPr>
          <p:spPr>
            <a:xfrm>
              <a:off x="1630175" y="1665225"/>
              <a:ext cx="3214700" cy="3510750"/>
            </a:xfrm>
            <a:custGeom>
              <a:rect b="b" l="l" r="r" t="t"/>
              <a:pathLst>
                <a:path extrusionOk="0" h="140430" w="128588">
                  <a:moveTo>
                    <a:pt x="0" y="1"/>
                  </a:moveTo>
                  <a:lnTo>
                    <a:pt x="0" y="127708"/>
                  </a:lnTo>
                  <a:cubicBezTo>
                    <a:pt x="0" y="132470"/>
                    <a:pt x="1598" y="136906"/>
                    <a:pt x="4306" y="140429"/>
                  </a:cubicBezTo>
                  <a:cubicBezTo>
                    <a:pt x="10159" y="30557"/>
                    <a:pt x="89130" y="20425"/>
                    <a:pt x="118061" y="20425"/>
                  </a:cubicBezTo>
                  <a:cubicBezTo>
                    <a:pt x="124604" y="20425"/>
                    <a:pt x="128588" y="20943"/>
                    <a:pt x="128588" y="2094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1"/>
            <p:cNvSpPr/>
            <p:nvPr/>
          </p:nvSpPr>
          <p:spPr>
            <a:xfrm>
              <a:off x="2266250" y="2833850"/>
              <a:ext cx="3067925" cy="1533950"/>
            </a:xfrm>
            <a:custGeom>
              <a:rect b="b" l="l" r="r" t="t"/>
              <a:pathLst>
                <a:path extrusionOk="0" h="61358" w="122717">
                  <a:moveTo>
                    <a:pt x="61359" y="0"/>
                  </a:moveTo>
                  <a:cubicBezTo>
                    <a:pt x="27467" y="0"/>
                    <a:pt x="1" y="27466"/>
                    <a:pt x="1" y="61358"/>
                  </a:cubicBezTo>
                  <a:lnTo>
                    <a:pt x="39927" y="61358"/>
                  </a:lnTo>
                  <a:cubicBezTo>
                    <a:pt x="39927" y="49517"/>
                    <a:pt x="49518" y="39894"/>
                    <a:pt x="61359" y="39894"/>
                  </a:cubicBezTo>
                  <a:cubicBezTo>
                    <a:pt x="73200" y="39894"/>
                    <a:pt x="82790" y="49517"/>
                    <a:pt x="82790" y="61358"/>
                  </a:cubicBezTo>
                  <a:lnTo>
                    <a:pt x="122717" y="61358"/>
                  </a:lnTo>
                  <a:cubicBezTo>
                    <a:pt x="122717" y="27466"/>
                    <a:pt x="95251" y="0"/>
                    <a:pt x="61359" y="0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1"/>
            <p:cNvSpPr/>
            <p:nvPr/>
          </p:nvSpPr>
          <p:spPr>
            <a:xfrm>
              <a:off x="2598975" y="3165750"/>
              <a:ext cx="2402475" cy="1202050"/>
            </a:xfrm>
            <a:custGeom>
              <a:rect b="b" l="l" r="r" t="t"/>
              <a:pathLst>
                <a:path extrusionOk="0" h="48082" w="96099">
                  <a:moveTo>
                    <a:pt x="48050" y="0"/>
                  </a:moveTo>
                  <a:cubicBezTo>
                    <a:pt x="21497" y="0"/>
                    <a:pt x="1" y="21529"/>
                    <a:pt x="1" y="48082"/>
                  </a:cubicBezTo>
                  <a:lnTo>
                    <a:pt x="13309" y="48082"/>
                  </a:lnTo>
                  <a:cubicBezTo>
                    <a:pt x="13309" y="28869"/>
                    <a:pt x="28869" y="13309"/>
                    <a:pt x="48050" y="13309"/>
                  </a:cubicBezTo>
                  <a:cubicBezTo>
                    <a:pt x="67230" y="13309"/>
                    <a:pt x="82790" y="28869"/>
                    <a:pt x="82790" y="48082"/>
                  </a:cubicBezTo>
                  <a:lnTo>
                    <a:pt x="96099" y="48082"/>
                  </a:lnTo>
                  <a:cubicBezTo>
                    <a:pt x="96099" y="21529"/>
                    <a:pt x="74602" y="0"/>
                    <a:pt x="48050" y="0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1"/>
            <p:cNvSpPr/>
            <p:nvPr/>
          </p:nvSpPr>
          <p:spPr>
            <a:xfrm>
              <a:off x="2931700" y="3498475"/>
              <a:ext cx="1737025" cy="869325"/>
            </a:xfrm>
            <a:custGeom>
              <a:rect b="b" l="l" r="r" t="t"/>
              <a:pathLst>
                <a:path extrusionOk="0" h="34773" w="69481">
                  <a:moveTo>
                    <a:pt x="34741" y="0"/>
                  </a:moveTo>
                  <a:cubicBezTo>
                    <a:pt x="15560" y="0"/>
                    <a:pt x="0" y="15560"/>
                    <a:pt x="0" y="34773"/>
                  </a:cubicBezTo>
                  <a:lnTo>
                    <a:pt x="13309" y="34773"/>
                  </a:lnTo>
                  <a:cubicBezTo>
                    <a:pt x="13309" y="22932"/>
                    <a:pt x="22900" y="13309"/>
                    <a:pt x="34741" y="13309"/>
                  </a:cubicBezTo>
                  <a:cubicBezTo>
                    <a:pt x="46582" y="13309"/>
                    <a:pt x="56172" y="22932"/>
                    <a:pt x="56172" y="34773"/>
                  </a:cubicBezTo>
                  <a:lnTo>
                    <a:pt x="69481" y="34773"/>
                  </a:lnTo>
                  <a:cubicBezTo>
                    <a:pt x="69481" y="15560"/>
                    <a:pt x="53921" y="0"/>
                    <a:pt x="34741" y="0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1"/>
            <p:cNvSpPr/>
            <p:nvPr/>
          </p:nvSpPr>
          <p:spPr>
            <a:xfrm>
              <a:off x="1630175" y="949225"/>
              <a:ext cx="4340100" cy="1239575"/>
            </a:xfrm>
            <a:custGeom>
              <a:rect b="b" l="l" r="r" t="t"/>
              <a:pathLst>
                <a:path extrusionOk="0" h="49583" w="173604">
                  <a:moveTo>
                    <a:pt x="20877" y="1"/>
                  </a:moveTo>
                  <a:cubicBezTo>
                    <a:pt x="9329" y="1"/>
                    <a:pt x="0" y="9330"/>
                    <a:pt x="0" y="20877"/>
                  </a:cubicBezTo>
                  <a:lnTo>
                    <a:pt x="0" y="49583"/>
                  </a:lnTo>
                  <a:lnTo>
                    <a:pt x="173603" y="49583"/>
                  </a:lnTo>
                  <a:lnTo>
                    <a:pt x="173603" y="20877"/>
                  </a:lnTo>
                  <a:cubicBezTo>
                    <a:pt x="173603" y="9330"/>
                    <a:pt x="164274" y="1"/>
                    <a:pt x="152726" y="1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1"/>
            <p:cNvSpPr/>
            <p:nvPr/>
          </p:nvSpPr>
          <p:spPr>
            <a:xfrm>
              <a:off x="2397550" y="315575"/>
              <a:ext cx="578200" cy="1370075"/>
            </a:xfrm>
            <a:custGeom>
              <a:rect b="b" l="l" r="r" t="t"/>
              <a:pathLst>
                <a:path extrusionOk="0" h="54803" w="23128">
                  <a:moveTo>
                    <a:pt x="11548" y="1"/>
                  </a:moveTo>
                  <a:cubicBezTo>
                    <a:pt x="5187" y="1"/>
                    <a:pt x="0" y="5187"/>
                    <a:pt x="0" y="11581"/>
                  </a:cubicBezTo>
                  <a:lnTo>
                    <a:pt x="0" y="43222"/>
                  </a:lnTo>
                  <a:cubicBezTo>
                    <a:pt x="0" y="49616"/>
                    <a:pt x="5187" y="54802"/>
                    <a:pt x="11548" y="54802"/>
                  </a:cubicBezTo>
                  <a:cubicBezTo>
                    <a:pt x="17941" y="54802"/>
                    <a:pt x="23128" y="49616"/>
                    <a:pt x="23128" y="43222"/>
                  </a:cubicBezTo>
                  <a:lnTo>
                    <a:pt x="23128" y="11581"/>
                  </a:lnTo>
                  <a:cubicBezTo>
                    <a:pt x="23128" y="5187"/>
                    <a:pt x="17941" y="1"/>
                    <a:pt x="11548" y="1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1"/>
            <p:cNvSpPr/>
            <p:nvPr/>
          </p:nvSpPr>
          <p:spPr>
            <a:xfrm>
              <a:off x="4624675" y="315575"/>
              <a:ext cx="578200" cy="1370075"/>
            </a:xfrm>
            <a:custGeom>
              <a:rect b="b" l="l" r="r" t="t"/>
              <a:pathLst>
                <a:path extrusionOk="0" h="54803" w="23128">
                  <a:moveTo>
                    <a:pt x="11580" y="1"/>
                  </a:moveTo>
                  <a:cubicBezTo>
                    <a:pt x="5187" y="1"/>
                    <a:pt x="0" y="5187"/>
                    <a:pt x="0" y="11581"/>
                  </a:cubicBezTo>
                  <a:lnTo>
                    <a:pt x="0" y="43222"/>
                  </a:lnTo>
                  <a:cubicBezTo>
                    <a:pt x="0" y="49616"/>
                    <a:pt x="5187" y="54802"/>
                    <a:pt x="11580" y="54802"/>
                  </a:cubicBezTo>
                  <a:cubicBezTo>
                    <a:pt x="17974" y="54802"/>
                    <a:pt x="23128" y="49616"/>
                    <a:pt x="23128" y="43222"/>
                  </a:cubicBezTo>
                  <a:lnTo>
                    <a:pt x="23128" y="11581"/>
                  </a:lnTo>
                  <a:cubicBezTo>
                    <a:pt x="23128" y="5187"/>
                    <a:pt x="17974" y="1"/>
                    <a:pt x="11580" y="1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1"/>
            <p:cNvSpPr/>
            <p:nvPr/>
          </p:nvSpPr>
          <p:spPr>
            <a:xfrm>
              <a:off x="2397550" y="315575"/>
              <a:ext cx="396350" cy="1370075"/>
            </a:xfrm>
            <a:custGeom>
              <a:rect b="b" l="l" r="r" t="t"/>
              <a:pathLst>
                <a:path extrusionOk="0" h="54803" w="15854">
                  <a:moveTo>
                    <a:pt x="11548" y="1"/>
                  </a:moveTo>
                  <a:cubicBezTo>
                    <a:pt x="5154" y="1"/>
                    <a:pt x="0" y="5187"/>
                    <a:pt x="0" y="11581"/>
                  </a:cubicBezTo>
                  <a:lnTo>
                    <a:pt x="0" y="43222"/>
                  </a:lnTo>
                  <a:cubicBezTo>
                    <a:pt x="0" y="49616"/>
                    <a:pt x="5154" y="54802"/>
                    <a:pt x="11548" y="54802"/>
                  </a:cubicBezTo>
                  <a:cubicBezTo>
                    <a:pt x="13081" y="54802"/>
                    <a:pt x="14516" y="54509"/>
                    <a:pt x="15854" y="53987"/>
                  </a:cubicBezTo>
                  <a:cubicBezTo>
                    <a:pt x="11580" y="52258"/>
                    <a:pt x="8579" y="48115"/>
                    <a:pt x="8579" y="43222"/>
                  </a:cubicBezTo>
                  <a:lnTo>
                    <a:pt x="8579" y="11581"/>
                  </a:lnTo>
                  <a:cubicBezTo>
                    <a:pt x="8579" y="6688"/>
                    <a:pt x="11580" y="2513"/>
                    <a:pt x="15854" y="816"/>
                  </a:cubicBezTo>
                  <a:cubicBezTo>
                    <a:pt x="14516" y="294"/>
                    <a:pt x="13081" y="1"/>
                    <a:pt x="11548" y="1"/>
                  </a:cubicBezTo>
                  <a:close/>
                </a:path>
              </a:pathLst>
            </a:custGeom>
            <a:solidFill>
              <a:srgbClr val="FFBC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1"/>
            <p:cNvSpPr/>
            <p:nvPr/>
          </p:nvSpPr>
          <p:spPr>
            <a:xfrm>
              <a:off x="4624675" y="315575"/>
              <a:ext cx="396350" cy="1370075"/>
            </a:xfrm>
            <a:custGeom>
              <a:rect b="b" l="l" r="r" t="t"/>
              <a:pathLst>
                <a:path extrusionOk="0" h="54803" w="15854">
                  <a:moveTo>
                    <a:pt x="11580" y="1"/>
                  </a:moveTo>
                  <a:cubicBezTo>
                    <a:pt x="5187" y="1"/>
                    <a:pt x="0" y="5187"/>
                    <a:pt x="0" y="11581"/>
                  </a:cubicBezTo>
                  <a:lnTo>
                    <a:pt x="0" y="43222"/>
                  </a:lnTo>
                  <a:cubicBezTo>
                    <a:pt x="0" y="49616"/>
                    <a:pt x="5187" y="54802"/>
                    <a:pt x="11580" y="54802"/>
                  </a:cubicBezTo>
                  <a:cubicBezTo>
                    <a:pt x="13081" y="54802"/>
                    <a:pt x="14516" y="54509"/>
                    <a:pt x="15854" y="53987"/>
                  </a:cubicBezTo>
                  <a:cubicBezTo>
                    <a:pt x="11580" y="52258"/>
                    <a:pt x="8579" y="48115"/>
                    <a:pt x="8579" y="43222"/>
                  </a:cubicBezTo>
                  <a:lnTo>
                    <a:pt x="8579" y="11581"/>
                  </a:lnTo>
                  <a:cubicBezTo>
                    <a:pt x="8579" y="6688"/>
                    <a:pt x="11580" y="2513"/>
                    <a:pt x="15854" y="816"/>
                  </a:cubicBezTo>
                  <a:cubicBezTo>
                    <a:pt x="14516" y="294"/>
                    <a:pt x="13081" y="1"/>
                    <a:pt x="11580" y="1"/>
                  </a:cubicBezTo>
                  <a:close/>
                </a:path>
              </a:pathLst>
            </a:custGeom>
            <a:solidFill>
              <a:srgbClr val="FFBC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1"/>
            <p:cNvSpPr/>
            <p:nvPr/>
          </p:nvSpPr>
          <p:spPr>
            <a:xfrm>
              <a:off x="3186950" y="3753725"/>
              <a:ext cx="1226525" cy="691550"/>
            </a:xfrm>
            <a:custGeom>
              <a:rect b="b" l="l" r="r" t="t"/>
              <a:pathLst>
                <a:path extrusionOk="0" h="27662" w="49061">
                  <a:moveTo>
                    <a:pt x="24531" y="0"/>
                  </a:moveTo>
                  <a:cubicBezTo>
                    <a:pt x="10993" y="0"/>
                    <a:pt x="0" y="11026"/>
                    <a:pt x="0" y="24563"/>
                  </a:cubicBezTo>
                  <a:cubicBezTo>
                    <a:pt x="0" y="26259"/>
                    <a:pt x="1370" y="27662"/>
                    <a:pt x="3099" y="27662"/>
                  </a:cubicBezTo>
                  <a:cubicBezTo>
                    <a:pt x="4796" y="27662"/>
                    <a:pt x="6198" y="26259"/>
                    <a:pt x="6198" y="24563"/>
                  </a:cubicBezTo>
                  <a:cubicBezTo>
                    <a:pt x="6198" y="14451"/>
                    <a:pt x="14418" y="6198"/>
                    <a:pt x="24531" y="6198"/>
                  </a:cubicBezTo>
                  <a:cubicBezTo>
                    <a:pt x="34643" y="6198"/>
                    <a:pt x="42863" y="14451"/>
                    <a:pt x="42863" y="24563"/>
                  </a:cubicBezTo>
                  <a:cubicBezTo>
                    <a:pt x="42863" y="26259"/>
                    <a:pt x="44266" y="27662"/>
                    <a:pt x="45962" y="27662"/>
                  </a:cubicBezTo>
                  <a:cubicBezTo>
                    <a:pt x="47691" y="27662"/>
                    <a:pt x="49061" y="26259"/>
                    <a:pt x="49061" y="24563"/>
                  </a:cubicBezTo>
                  <a:cubicBezTo>
                    <a:pt x="49061" y="11026"/>
                    <a:pt x="38068" y="0"/>
                    <a:pt x="245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1"/>
            <p:cNvSpPr/>
            <p:nvPr/>
          </p:nvSpPr>
          <p:spPr>
            <a:xfrm>
              <a:off x="2188775" y="3205100"/>
              <a:ext cx="611650" cy="1240175"/>
            </a:xfrm>
            <a:custGeom>
              <a:rect b="b" l="l" r="r" t="t"/>
              <a:pathLst>
                <a:path extrusionOk="0" h="49607" w="24466">
                  <a:moveTo>
                    <a:pt x="21073" y="0"/>
                  </a:moveTo>
                  <a:cubicBezTo>
                    <a:pt x="20282" y="0"/>
                    <a:pt x="19491" y="302"/>
                    <a:pt x="18888" y="905"/>
                  </a:cubicBezTo>
                  <a:cubicBezTo>
                    <a:pt x="6688" y="13105"/>
                    <a:pt x="1" y="29285"/>
                    <a:pt x="1" y="46508"/>
                  </a:cubicBezTo>
                  <a:cubicBezTo>
                    <a:pt x="1" y="48204"/>
                    <a:pt x="1371" y="49607"/>
                    <a:pt x="3100" y="49607"/>
                  </a:cubicBezTo>
                  <a:cubicBezTo>
                    <a:pt x="4796" y="49607"/>
                    <a:pt x="6198" y="48204"/>
                    <a:pt x="6198" y="46508"/>
                  </a:cubicBezTo>
                  <a:cubicBezTo>
                    <a:pt x="6198" y="30948"/>
                    <a:pt x="12266" y="16302"/>
                    <a:pt x="23259" y="5309"/>
                  </a:cubicBezTo>
                  <a:cubicBezTo>
                    <a:pt x="24466" y="4102"/>
                    <a:pt x="24466" y="2112"/>
                    <a:pt x="23259" y="905"/>
                  </a:cubicBezTo>
                  <a:cubicBezTo>
                    <a:pt x="22655" y="302"/>
                    <a:pt x="21864" y="0"/>
                    <a:pt x="210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1"/>
            <p:cNvSpPr/>
            <p:nvPr/>
          </p:nvSpPr>
          <p:spPr>
            <a:xfrm>
              <a:off x="2854225" y="2755550"/>
              <a:ext cx="2557425" cy="1689725"/>
            </a:xfrm>
            <a:custGeom>
              <a:rect b="b" l="l" r="r" t="t"/>
              <a:pathLst>
                <a:path extrusionOk="0" h="67589" w="102297">
                  <a:moveTo>
                    <a:pt x="37840" y="1"/>
                  </a:moveTo>
                  <a:cubicBezTo>
                    <a:pt x="24922" y="1"/>
                    <a:pt x="12461" y="3817"/>
                    <a:pt x="1795" y="11026"/>
                  </a:cubicBezTo>
                  <a:cubicBezTo>
                    <a:pt x="392" y="11972"/>
                    <a:pt x="1" y="13897"/>
                    <a:pt x="947" y="15332"/>
                  </a:cubicBezTo>
                  <a:cubicBezTo>
                    <a:pt x="1563" y="16215"/>
                    <a:pt x="2554" y="16697"/>
                    <a:pt x="3554" y="16697"/>
                  </a:cubicBezTo>
                  <a:cubicBezTo>
                    <a:pt x="4142" y="16697"/>
                    <a:pt x="4733" y="16530"/>
                    <a:pt x="5252" y="16180"/>
                  </a:cubicBezTo>
                  <a:cubicBezTo>
                    <a:pt x="14908" y="9656"/>
                    <a:pt x="26162" y="6231"/>
                    <a:pt x="37840" y="6231"/>
                  </a:cubicBezTo>
                  <a:cubicBezTo>
                    <a:pt x="69970" y="6231"/>
                    <a:pt x="96099" y="32359"/>
                    <a:pt x="96099" y="64490"/>
                  </a:cubicBezTo>
                  <a:cubicBezTo>
                    <a:pt x="96099" y="66186"/>
                    <a:pt x="97501" y="67589"/>
                    <a:pt x="99198" y="67589"/>
                  </a:cubicBezTo>
                  <a:cubicBezTo>
                    <a:pt x="100926" y="67589"/>
                    <a:pt x="102296" y="66186"/>
                    <a:pt x="102296" y="64490"/>
                  </a:cubicBezTo>
                  <a:cubicBezTo>
                    <a:pt x="102296" y="28934"/>
                    <a:pt x="73395" y="1"/>
                    <a:pt x="378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1"/>
            <p:cNvSpPr/>
            <p:nvPr/>
          </p:nvSpPr>
          <p:spPr>
            <a:xfrm>
              <a:off x="2521500" y="3088275"/>
              <a:ext cx="2557425" cy="1357000"/>
            </a:xfrm>
            <a:custGeom>
              <a:rect b="b" l="l" r="r" t="t"/>
              <a:pathLst>
                <a:path extrusionOk="0" h="54280" w="102297">
                  <a:moveTo>
                    <a:pt x="51149" y="0"/>
                  </a:moveTo>
                  <a:cubicBezTo>
                    <a:pt x="22932" y="0"/>
                    <a:pt x="1" y="22965"/>
                    <a:pt x="1" y="51181"/>
                  </a:cubicBezTo>
                  <a:cubicBezTo>
                    <a:pt x="1" y="52877"/>
                    <a:pt x="1371" y="54280"/>
                    <a:pt x="3100" y="54280"/>
                  </a:cubicBezTo>
                  <a:cubicBezTo>
                    <a:pt x="4796" y="54280"/>
                    <a:pt x="6198" y="52877"/>
                    <a:pt x="6198" y="51181"/>
                  </a:cubicBezTo>
                  <a:cubicBezTo>
                    <a:pt x="6198" y="26390"/>
                    <a:pt x="26357" y="6231"/>
                    <a:pt x="51149" y="6231"/>
                  </a:cubicBezTo>
                  <a:cubicBezTo>
                    <a:pt x="75940" y="6231"/>
                    <a:pt x="96099" y="26390"/>
                    <a:pt x="96099" y="51181"/>
                  </a:cubicBezTo>
                  <a:cubicBezTo>
                    <a:pt x="96099" y="52877"/>
                    <a:pt x="97501" y="54280"/>
                    <a:pt x="99198" y="54280"/>
                  </a:cubicBezTo>
                  <a:cubicBezTo>
                    <a:pt x="100926" y="54280"/>
                    <a:pt x="102297" y="52877"/>
                    <a:pt x="102297" y="51181"/>
                  </a:cubicBezTo>
                  <a:cubicBezTo>
                    <a:pt x="102297" y="22965"/>
                    <a:pt x="79365" y="0"/>
                    <a:pt x="5114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1"/>
            <p:cNvSpPr/>
            <p:nvPr/>
          </p:nvSpPr>
          <p:spPr>
            <a:xfrm>
              <a:off x="2854225" y="3421000"/>
              <a:ext cx="1891975" cy="1024275"/>
            </a:xfrm>
            <a:custGeom>
              <a:rect b="b" l="l" r="r" t="t"/>
              <a:pathLst>
                <a:path extrusionOk="0" h="40971" w="75679">
                  <a:moveTo>
                    <a:pt x="37840" y="0"/>
                  </a:moveTo>
                  <a:cubicBezTo>
                    <a:pt x="16963" y="0"/>
                    <a:pt x="1" y="16995"/>
                    <a:pt x="1" y="37872"/>
                  </a:cubicBezTo>
                  <a:cubicBezTo>
                    <a:pt x="1" y="39568"/>
                    <a:pt x="1371" y="40971"/>
                    <a:pt x="3099" y="40971"/>
                  </a:cubicBezTo>
                  <a:cubicBezTo>
                    <a:pt x="4796" y="40971"/>
                    <a:pt x="6198" y="39568"/>
                    <a:pt x="6198" y="37872"/>
                  </a:cubicBezTo>
                  <a:cubicBezTo>
                    <a:pt x="6198" y="20420"/>
                    <a:pt x="20388" y="6198"/>
                    <a:pt x="37840" y="6198"/>
                  </a:cubicBezTo>
                  <a:cubicBezTo>
                    <a:pt x="55291" y="6198"/>
                    <a:pt x="69481" y="20420"/>
                    <a:pt x="69481" y="37872"/>
                  </a:cubicBezTo>
                  <a:cubicBezTo>
                    <a:pt x="69481" y="39568"/>
                    <a:pt x="70883" y="40971"/>
                    <a:pt x="72580" y="40971"/>
                  </a:cubicBezTo>
                  <a:cubicBezTo>
                    <a:pt x="74309" y="40971"/>
                    <a:pt x="75679" y="39568"/>
                    <a:pt x="75679" y="37872"/>
                  </a:cubicBezTo>
                  <a:cubicBezTo>
                    <a:pt x="75679" y="16995"/>
                    <a:pt x="58716" y="0"/>
                    <a:pt x="378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1"/>
            <p:cNvSpPr/>
            <p:nvPr/>
          </p:nvSpPr>
          <p:spPr>
            <a:xfrm>
              <a:off x="1552700" y="238125"/>
              <a:ext cx="4495850" cy="5219200"/>
            </a:xfrm>
            <a:custGeom>
              <a:rect b="b" l="l" r="r" t="t"/>
              <a:pathLst>
                <a:path extrusionOk="0" h="208768" w="179834">
                  <a:moveTo>
                    <a:pt x="45342" y="6198"/>
                  </a:moveTo>
                  <a:cubicBezTo>
                    <a:pt x="50039" y="6198"/>
                    <a:pt x="53823" y="10014"/>
                    <a:pt x="53823" y="14679"/>
                  </a:cubicBezTo>
                  <a:lnTo>
                    <a:pt x="53823" y="46320"/>
                  </a:lnTo>
                  <a:cubicBezTo>
                    <a:pt x="53823" y="50985"/>
                    <a:pt x="50039" y="54801"/>
                    <a:pt x="45342" y="54801"/>
                  </a:cubicBezTo>
                  <a:cubicBezTo>
                    <a:pt x="40677" y="54801"/>
                    <a:pt x="36893" y="50985"/>
                    <a:pt x="36893" y="46320"/>
                  </a:cubicBezTo>
                  <a:lnTo>
                    <a:pt x="36893" y="28445"/>
                  </a:lnTo>
                  <a:cubicBezTo>
                    <a:pt x="36893" y="28412"/>
                    <a:pt x="36893" y="28412"/>
                    <a:pt x="36893" y="28412"/>
                  </a:cubicBezTo>
                  <a:lnTo>
                    <a:pt x="36893" y="14679"/>
                  </a:lnTo>
                  <a:cubicBezTo>
                    <a:pt x="36893" y="10014"/>
                    <a:pt x="40677" y="6198"/>
                    <a:pt x="45342" y="6198"/>
                  </a:cubicBezTo>
                  <a:close/>
                  <a:moveTo>
                    <a:pt x="134459" y="6198"/>
                  </a:moveTo>
                  <a:cubicBezTo>
                    <a:pt x="139124" y="6198"/>
                    <a:pt x="142908" y="10014"/>
                    <a:pt x="142908" y="14679"/>
                  </a:cubicBezTo>
                  <a:lnTo>
                    <a:pt x="142908" y="46320"/>
                  </a:lnTo>
                  <a:cubicBezTo>
                    <a:pt x="142908" y="50985"/>
                    <a:pt x="139124" y="54801"/>
                    <a:pt x="134459" y="54801"/>
                  </a:cubicBezTo>
                  <a:cubicBezTo>
                    <a:pt x="129762" y="54801"/>
                    <a:pt x="125978" y="50985"/>
                    <a:pt x="125978" y="46320"/>
                  </a:cubicBezTo>
                  <a:lnTo>
                    <a:pt x="125978" y="28477"/>
                  </a:lnTo>
                  <a:cubicBezTo>
                    <a:pt x="125978" y="28445"/>
                    <a:pt x="125978" y="28445"/>
                    <a:pt x="125978" y="28445"/>
                  </a:cubicBezTo>
                  <a:cubicBezTo>
                    <a:pt x="125978" y="28412"/>
                    <a:pt x="125978" y="28412"/>
                    <a:pt x="125978" y="28412"/>
                  </a:cubicBezTo>
                  <a:lnTo>
                    <a:pt x="125978" y="14679"/>
                  </a:lnTo>
                  <a:cubicBezTo>
                    <a:pt x="125978" y="10014"/>
                    <a:pt x="129762" y="6198"/>
                    <a:pt x="134459" y="6198"/>
                  </a:cubicBezTo>
                  <a:close/>
                  <a:moveTo>
                    <a:pt x="155825" y="31543"/>
                  </a:moveTo>
                  <a:cubicBezTo>
                    <a:pt x="165644" y="31543"/>
                    <a:pt x="173603" y="39503"/>
                    <a:pt x="173603" y="49321"/>
                  </a:cubicBezTo>
                  <a:lnTo>
                    <a:pt x="173603" y="74928"/>
                  </a:lnTo>
                  <a:lnTo>
                    <a:pt x="133318" y="74928"/>
                  </a:lnTo>
                  <a:cubicBezTo>
                    <a:pt x="131589" y="74928"/>
                    <a:pt x="130219" y="76330"/>
                    <a:pt x="130219" y="78027"/>
                  </a:cubicBezTo>
                  <a:cubicBezTo>
                    <a:pt x="130219" y="79756"/>
                    <a:pt x="131589" y="81126"/>
                    <a:pt x="133318" y="81126"/>
                  </a:cubicBezTo>
                  <a:lnTo>
                    <a:pt x="173603" y="81126"/>
                  </a:lnTo>
                  <a:lnTo>
                    <a:pt x="173603" y="184792"/>
                  </a:lnTo>
                  <a:cubicBezTo>
                    <a:pt x="173603" y="194577"/>
                    <a:pt x="165644" y="202569"/>
                    <a:pt x="155825" y="202569"/>
                  </a:cubicBezTo>
                  <a:lnTo>
                    <a:pt x="23976" y="202569"/>
                  </a:lnTo>
                  <a:cubicBezTo>
                    <a:pt x="14157" y="202569"/>
                    <a:pt x="6198" y="194577"/>
                    <a:pt x="6198" y="184792"/>
                  </a:cubicBezTo>
                  <a:lnTo>
                    <a:pt x="6198" y="81126"/>
                  </a:lnTo>
                  <a:lnTo>
                    <a:pt x="122977" y="81126"/>
                  </a:lnTo>
                  <a:cubicBezTo>
                    <a:pt x="124673" y="81126"/>
                    <a:pt x="126076" y="79756"/>
                    <a:pt x="126076" y="78027"/>
                  </a:cubicBezTo>
                  <a:cubicBezTo>
                    <a:pt x="126076" y="76330"/>
                    <a:pt x="124673" y="74928"/>
                    <a:pt x="122977" y="74928"/>
                  </a:cubicBezTo>
                  <a:lnTo>
                    <a:pt x="6198" y="74928"/>
                  </a:lnTo>
                  <a:lnTo>
                    <a:pt x="6198" y="49321"/>
                  </a:lnTo>
                  <a:cubicBezTo>
                    <a:pt x="6198" y="39503"/>
                    <a:pt x="14157" y="31543"/>
                    <a:pt x="23976" y="31543"/>
                  </a:cubicBezTo>
                  <a:lnTo>
                    <a:pt x="30696" y="31543"/>
                  </a:lnTo>
                  <a:lnTo>
                    <a:pt x="30696" y="46320"/>
                  </a:lnTo>
                  <a:cubicBezTo>
                    <a:pt x="30696" y="54410"/>
                    <a:pt x="37252" y="60999"/>
                    <a:pt x="45342" y="60999"/>
                  </a:cubicBezTo>
                  <a:cubicBezTo>
                    <a:pt x="53464" y="60999"/>
                    <a:pt x="60021" y="54410"/>
                    <a:pt x="60021" y="46320"/>
                  </a:cubicBezTo>
                  <a:lnTo>
                    <a:pt x="60021" y="31543"/>
                  </a:lnTo>
                  <a:lnTo>
                    <a:pt x="119780" y="31543"/>
                  </a:lnTo>
                  <a:lnTo>
                    <a:pt x="119780" y="46320"/>
                  </a:lnTo>
                  <a:cubicBezTo>
                    <a:pt x="119780" y="54410"/>
                    <a:pt x="126337" y="60999"/>
                    <a:pt x="134459" y="60999"/>
                  </a:cubicBezTo>
                  <a:cubicBezTo>
                    <a:pt x="142549" y="60999"/>
                    <a:pt x="149106" y="54410"/>
                    <a:pt x="149106" y="46320"/>
                  </a:cubicBezTo>
                  <a:lnTo>
                    <a:pt x="149106" y="31543"/>
                  </a:lnTo>
                  <a:close/>
                  <a:moveTo>
                    <a:pt x="45342" y="0"/>
                  </a:moveTo>
                  <a:cubicBezTo>
                    <a:pt x="37252" y="0"/>
                    <a:pt x="30696" y="6589"/>
                    <a:pt x="30696" y="14679"/>
                  </a:cubicBezTo>
                  <a:lnTo>
                    <a:pt x="30696" y="25313"/>
                  </a:lnTo>
                  <a:lnTo>
                    <a:pt x="23976" y="25313"/>
                  </a:lnTo>
                  <a:cubicBezTo>
                    <a:pt x="10732" y="25313"/>
                    <a:pt x="0" y="36078"/>
                    <a:pt x="0" y="49321"/>
                  </a:cubicBezTo>
                  <a:lnTo>
                    <a:pt x="0" y="184792"/>
                  </a:lnTo>
                  <a:cubicBezTo>
                    <a:pt x="0" y="198003"/>
                    <a:pt x="10732" y="208767"/>
                    <a:pt x="23976" y="208767"/>
                  </a:cubicBezTo>
                  <a:lnTo>
                    <a:pt x="155825" y="208767"/>
                  </a:lnTo>
                  <a:cubicBezTo>
                    <a:pt x="169069" y="208767"/>
                    <a:pt x="179834" y="198003"/>
                    <a:pt x="179834" y="184792"/>
                  </a:cubicBezTo>
                  <a:lnTo>
                    <a:pt x="179834" y="49321"/>
                  </a:lnTo>
                  <a:cubicBezTo>
                    <a:pt x="179834" y="36078"/>
                    <a:pt x="169069" y="25313"/>
                    <a:pt x="155825" y="25313"/>
                  </a:cubicBezTo>
                  <a:lnTo>
                    <a:pt x="149106" y="25313"/>
                  </a:lnTo>
                  <a:lnTo>
                    <a:pt x="149106" y="14679"/>
                  </a:lnTo>
                  <a:cubicBezTo>
                    <a:pt x="149106" y="6589"/>
                    <a:pt x="142549" y="0"/>
                    <a:pt x="134459" y="0"/>
                  </a:cubicBezTo>
                  <a:cubicBezTo>
                    <a:pt x="126337" y="0"/>
                    <a:pt x="119780" y="6589"/>
                    <a:pt x="119780" y="14679"/>
                  </a:cubicBezTo>
                  <a:lnTo>
                    <a:pt x="119780" y="25313"/>
                  </a:lnTo>
                  <a:lnTo>
                    <a:pt x="60021" y="25313"/>
                  </a:lnTo>
                  <a:lnTo>
                    <a:pt x="60021" y="14679"/>
                  </a:lnTo>
                  <a:cubicBezTo>
                    <a:pt x="60021" y="6589"/>
                    <a:pt x="53464" y="0"/>
                    <a:pt x="453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07" name="Google Shape;507;p3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148848" y="1259610"/>
            <a:ext cx="475528" cy="475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8522"/>
        </a:solidFill>
      </p:bgPr>
    </p:bg>
    <p:spTree>
      <p:nvGrpSpPr>
        <p:cNvPr id="51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" name="Google Shape;512;p32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SHARE</a:t>
            </a:r>
            <a:endParaRPr/>
          </a:p>
        </p:txBody>
      </p:sp>
      <p:sp>
        <p:nvSpPr>
          <p:cNvPr id="513" name="Google Shape;513;p32"/>
          <p:cNvSpPr txBox="1"/>
          <p:nvPr/>
        </p:nvSpPr>
        <p:spPr>
          <a:xfrm>
            <a:off x="1998250" y="4258625"/>
            <a:ext cx="45402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FFFFFF"/>
                </a:solidFill>
                <a:latin typeface="Cutive Mono"/>
                <a:ea typeface="Cutive Mono"/>
                <a:cs typeface="Cutive Mono"/>
                <a:sym typeface="Cutive Mono"/>
              </a:rPr>
              <a:t>If you want to modify this graph, click on it, follow the link, change the data and replace it </a:t>
            </a:r>
            <a:endParaRPr sz="10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pic>
        <p:nvPicPr>
          <p:cNvPr id="514" name="Google Shape;514;p32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940300" y="1133750"/>
            <a:ext cx="4656148" cy="2876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FFD640"/>
        </a:solidFill>
      </p:bgPr>
    </p:bg>
    <p:spTree>
      <p:nvGrpSpPr>
        <p:cNvPr id="518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9" name="Google Shape;519;p33"/>
          <p:cNvPicPr preferRelativeResize="0"/>
          <p:nvPr/>
        </p:nvPicPr>
        <p:blipFill rotWithShape="1">
          <a:blip r:embed="rId3">
            <a:alphaModFix/>
          </a:blip>
          <a:srcRect b="5605" l="37553" r="18145" t="10226"/>
          <a:stretch/>
        </p:blipFill>
        <p:spPr>
          <a:xfrm>
            <a:off x="0" y="0"/>
            <a:ext cx="4088645" cy="5143499"/>
          </a:xfrm>
          <a:prstGeom prst="rect">
            <a:avLst/>
          </a:prstGeom>
          <a:noFill/>
          <a:ln>
            <a:noFill/>
          </a:ln>
        </p:spPr>
      </p:pic>
      <p:pic>
        <p:nvPicPr>
          <p:cNvPr id="520" name="Google Shape;520;p33"/>
          <p:cNvPicPr preferRelativeResize="0"/>
          <p:nvPr/>
        </p:nvPicPr>
        <p:blipFill rotWithShape="1">
          <a:blip r:embed="rId4">
            <a:alphaModFix/>
          </a:blip>
          <a:srcRect b="1228" l="149" r="149" t="14603"/>
          <a:stretch/>
        </p:blipFill>
        <p:spPr>
          <a:xfrm>
            <a:off x="4088669" y="0"/>
            <a:ext cx="4069574" cy="5143498"/>
          </a:xfrm>
          <a:prstGeom prst="rect">
            <a:avLst/>
          </a:prstGeom>
          <a:noFill/>
          <a:ln>
            <a:noFill/>
          </a:ln>
        </p:spPr>
      </p:pic>
      <p:sp>
        <p:nvSpPr>
          <p:cNvPr id="521" name="Google Shape;521;p33"/>
          <p:cNvSpPr/>
          <p:nvPr/>
        </p:nvSpPr>
        <p:spPr>
          <a:xfrm>
            <a:off x="4088689" y="-193"/>
            <a:ext cx="4069500" cy="5143500"/>
          </a:xfrm>
          <a:prstGeom prst="rect">
            <a:avLst/>
          </a:prstGeom>
          <a:solidFill>
            <a:srgbClr val="F41553">
              <a:alpha val="642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" name="Google Shape;522;p33"/>
          <p:cNvSpPr/>
          <p:nvPr/>
        </p:nvSpPr>
        <p:spPr>
          <a:xfrm>
            <a:off x="32" y="4000"/>
            <a:ext cx="4088700" cy="5143500"/>
          </a:xfrm>
          <a:prstGeom prst="rect">
            <a:avLst/>
          </a:prstGeom>
          <a:solidFill>
            <a:srgbClr val="9D21DD">
              <a:alpha val="5691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" name="Google Shape;523;p33"/>
          <p:cNvSpPr/>
          <p:nvPr/>
        </p:nvSpPr>
        <p:spPr>
          <a:xfrm>
            <a:off x="1569500" y="649125"/>
            <a:ext cx="998400" cy="956400"/>
          </a:xfrm>
          <a:prstGeom prst="rect">
            <a:avLst/>
          </a:prstGeom>
          <a:solidFill>
            <a:srgbClr val="FFD640">
              <a:alpha val="5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" name="Google Shape;524;p33"/>
          <p:cNvSpPr/>
          <p:nvPr/>
        </p:nvSpPr>
        <p:spPr>
          <a:xfrm>
            <a:off x="1472194" y="3033875"/>
            <a:ext cx="240000" cy="564600"/>
          </a:xfrm>
          <a:prstGeom prst="rect">
            <a:avLst/>
          </a:prstGeom>
          <a:solidFill>
            <a:srgbClr val="FFD640">
              <a:alpha val="5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" name="Google Shape;525;p33"/>
          <p:cNvSpPr/>
          <p:nvPr/>
        </p:nvSpPr>
        <p:spPr>
          <a:xfrm>
            <a:off x="5643238" y="649125"/>
            <a:ext cx="998400" cy="956400"/>
          </a:xfrm>
          <a:prstGeom prst="rect">
            <a:avLst/>
          </a:prstGeom>
          <a:solidFill>
            <a:srgbClr val="00DCAB">
              <a:alpha val="6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" name="Google Shape;526;p33"/>
          <p:cNvGrpSpPr/>
          <p:nvPr/>
        </p:nvGrpSpPr>
        <p:grpSpPr>
          <a:xfrm>
            <a:off x="1879927" y="906580"/>
            <a:ext cx="377564" cy="378392"/>
            <a:chOff x="1196325" y="238125"/>
            <a:chExt cx="5207775" cy="5219200"/>
          </a:xfrm>
        </p:grpSpPr>
        <p:sp>
          <p:nvSpPr>
            <p:cNvPr id="527" name="Google Shape;527;p33"/>
            <p:cNvSpPr/>
            <p:nvPr/>
          </p:nvSpPr>
          <p:spPr>
            <a:xfrm>
              <a:off x="4133750" y="4010600"/>
              <a:ext cx="1890325" cy="1369250"/>
            </a:xfrm>
            <a:custGeom>
              <a:rect b="b" l="l" r="r" t="t"/>
              <a:pathLst>
                <a:path extrusionOk="0" h="54770" w="75613">
                  <a:moveTo>
                    <a:pt x="24367" y="0"/>
                  </a:moveTo>
                  <a:cubicBezTo>
                    <a:pt x="10895" y="0"/>
                    <a:pt x="0" y="10928"/>
                    <a:pt x="0" y="24400"/>
                  </a:cubicBezTo>
                  <a:lnTo>
                    <a:pt x="0" y="54769"/>
                  </a:lnTo>
                  <a:lnTo>
                    <a:pt x="75613" y="54769"/>
                  </a:lnTo>
                  <a:lnTo>
                    <a:pt x="75613" y="24400"/>
                  </a:lnTo>
                  <a:cubicBezTo>
                    <a:pt x="75613" y="10928"/>
                    <a:pt x="64685" y="0"/>
                    <a:pt x="51213" y="0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3"/>
            <p:cNvSpPr/>
            <p:nvPr/>
          </p:nvSpPr>
          <p:spPr>
            <a:xfrm>
              <a:off x="3800200" y="985100"/>
              <a:ext cx="2525625" cy="2815950"/>
            </a:xfrm>
            <a:custGeom>
              <a:rect b="b" l="l" r="r" t="t"/>
              <a:pathLst>
                <a:path extrusionOk="0" h="112638" w="101025">
                  <a:moveTo>
                    <a:pt x="50511" y="0"/>
                  </a:moveTo>
                  <a:cubicBezTo>
                    <a:pt x="22606" y="0"/>
                    <a:pt x="1" y="22601"/>
                    <a:pt x="1" y="50496"/>
                  </a:cubicBezTo>
                  <a:lnTo>
                    <a:pt x="1" y="73787"/>
                  </a:lnTo>
                  <a:cubicBezTo>
                    <a:pt x="1" y="95218"/>
                    <a:pt x="17387" y="112637"/>
                    <a:pt x="38851" y="112637"/>
                  </a:cubicBezTo>
                  <a:lnTo>
                    <a:pt x="62207" y="112637"/>
                  </a:lnTo>
                  <a:cubicBezTo>
                    <a:pt x="83638" y="112637"/>
                    <a:pt x="101024" y="95218"/>
                    <a:pt x="101024" y="73787"/>
                  </a:cubicBezTo>
                  <a:lnTo>
                    <a:pt x="101024" y="51051"/>
                  </a:lnTo>
                  <a:cubicBezTo>
                    <a:pt x="101024" y="23128"/>
                    <a:pt x="78614" y="99"/>
                    <a:pt x="50692" y="1"/>
                  </a:cubicBezTo>
                  <a:cubicBezTo>
                    <a:pt x="50632" y="1"/>
                    <a:pt x="50571" y="0"/>
                    <a:pt x="50511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3"/>
            <p:cNvSpPr/>
            <p:nvPr/>
          </p:nvSpPr>
          <p:spPr>
            <a:xfrm>
              <a:off x="1274600" y="982650"/>
              <a:ext cx="2525625" cy="3621650"/>
            </a:xfrm>
            <a:custGeom>
              <a:rect b="b" l="l" r="r" t="t"/>
              <a:pathLst>
                <a:path extrusionOk="0" h="144866" w="101025">
                  <a:moveTo>
                    <a:pt x="50512" y="1"/>
                  </a:moveTo>
                  <a:cubicBezTo>
                    <a:pt x="22607" y="1"/>
                    <a:pt x="1" y="22634"/>
                    <a:pt x="1" y="50529"/>
                  </a:cubicBezTo>
                  <a:lnTo>
                    <a:pt x="1" y="144866"/>
                  </a:lnTo>
                  <a:lnTo>
                    <a:pt x="101025" y="144866"/>
                  </a:lnTo>
                  <a:lnTo>
                    <a:pt x="101025" y="51084"/>
                  </a:lnTo>
                  <a:cubicBezTo>
                    <a:pt x="101025" y="23161"/>
                    <a:pt x="78615" y="99"/>
                    <a:pt x="50692" y="1"/>
                  </a:cubicBezTo>
                  <a:cubicBezTo>
                    <a:pt x="50632" y="1"/>
                    <a:pt x="50572" y="1"/>
                    <a:pt x="50512" y="1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3"/>
            <p:cNvSpPr/>
            <p:nvPr/>
          </p:nvSpPr>
          <p:spPr>
            <a:xfrm>
              <a:off x="1274600" y="982650"/>
              <a:ext cx="1519300" cy="3621650"/>
            </a:xfrm>
            <a:custGeom>
              <a:rect b="b" l="l" r="r" t="t"/>
              <a:pathLst>
                <a:path extrusionOk="0" h="144866" w="60772">
                  <a:moveTo>
                    <a:pt x="50512" y="1"/>
                  </a:moveTo>
                  <a:cubicBezTo>
                    <a:pt x="22607" y="1"/>
                    <a:pt x="1" y="22634"/>
                    <a:pt x="1" y="50529"/>
                  </a:cubicBezTo>
                  <a:lnTo>
                    <a:pt x="1" y="144866"/>
                  </a:lnTo>
                  <a:lnTo>
                    <a:pt x="60772" y="144866"/>
                  </a:lnTo>
                  <a:cubicBezTo>
                    <a:pt x="51279" y="129110"/>
                    <a:pt x="18659" y="73037"/>
                    <a:pt x="18659" y="44788"/>
                  </a:cubicBezTo>
                  <a:cubicBezTo>
                    <a:pt x="18659" y="11711"/>
                    <a:pt x="50692" y="1"/>
                    <a:pt x="50692" y="1"/>
                  </a:cubicBezTo>
                  <a:cubicBezTo>
                    <a:pt x="50632" y="1"/>
                    <a:pt x="50572" y="1"/>
                    <a:pt x="50512" y="1"/>
                  </a:cubicBezTo>
                  <a:close/>
                </a:path>
              </a:pathLst>
            </a:custGeom>
            <a:solidFill>
              <a:srgbClr val="E062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3"/>
            <p:cNvSpPr/>
            <p:nvPr/>
          </p:nvSpPr>
          <p:spPr>
            <a:xfrm>
              <a:off x="3800200" y="985100"/>
              <a:ext cx="1302375" cy="2815950"/>
            </a:xfrm>
            <a:custGeom>
              <a:rect b="b" l="l" r="r" t="t"/>
              <a:pathLst>
                <a:path extrusionOk="0" h="112638" w="52095">
                  <a:moveTo>
                    <a:pt x="50511" y="0"/>
                  </a:moveTo>
                  <a:cubicBezTo>
                    <a:pt x="22606" y="0"/>
                    <a:pt x="1" y="22601"/>
                    <a:pt x="1" y="50496"/>
                  </a:cubicBezTo>
                  <a:lnTo>
                    <a:pt x="1" y="73787"/>
                  </a:lnTo>
                  <a:cubicBezTo>
                    <a:pt x="1" y="95218"/>
                    <a:pt x="17387" y="112637"/>
                    <a:pt x="38851" y="112637"/>
                  </a:cubicBezTo>
                  <a:lnTo>
                    <a:pt x="52094" y="112637"/>
                  </a:lnTo>
                  <a:cubicBezTo>
                    <a:pt x="42700" y="95871"/>
                    <a:pt x="30141" y="71764"/>
                    <a:pt x="23193" y="51247"/>
                  </a:cubicBezTo>
                  <a:cubicBezTo>
                    <a:pt x="11124" y="15626"/>
                    <a:pt x="50692" y="1"/>
                    <a:pt x="50692" y="1"/>
                  </a:cubicBezTo>
                  <a:cubicBezTo>
                    <a:pt x="50632" y="1"/>
                    <a:pt x="50571" y="0"/>
                    <a:pt x="50511" y="0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3"/>
            <p:cNvSpPr/>
            <p:nvPr/>
          </p:nvSpPr>
          <p:spPr>
            <a:xfrm>
              <a:off x="1591825" y="4010600"/>
              <a:ext cx="1891175" cy="1369250"/>
            </a:xfrm>
            <a:custGeom>
              <a:rect b="b" l="l" r="r" t="t"/>
              <a:pathLst>
                <a:path extrusionOk="0" h="54770" w="75647">
                  <a:moveTo>
                    <a:pt x="24401" y="0"/>
                  </a:moveTo>
                  <a:cubicBezTo>
                    <a:pt x="10929" y="0"/>
                    <a:pt x="1" y="10928"/>
                    <a:pt x="1" y="24400"/>
                  </a:cubicBezTo>
                  <a:lnTo>
                    <a:pt x="1" y="54769"/>
                  </a:lnTo>
                  <a:lnTo>
                    <a:pt x="75646" y="54769"/>
                  </a:lnTo>
                  <a:lnTo>
                    <a:pt x="75646" y="24400"/>
                  </a:lnTo>
                  <a:cubicBezTo>
                    <a:pt x="75646" y="10928"/>
                    <a:pt x="64719" y="0"/>
                    <a:pt x="51247" y="0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3"/>
            <p:cNvSpPr/>
            <p:nvPr/>
          </p:nvSpPr>
          <p:spPr>
            <a:xfrm>
              <a:off x="1626100" y="1933325"/>
              <a:ext cx="1822650" cy="1867300"/>
            </a:xfrm>
            <a:custGeom>
              <a:rect b="b" l="l" r="r" t="t"/>
              <a:pathLst>
                <a:path extrusionOk="0" h="74692" w="72906">
                  <a:moveTo>
                    <a:pt x="36440" y="1"/>
                  </a:moveTo>
                  <a:cubicBezTo>
                    <a:pt x="29431" y="1"/>
                    <a:pt x="22426" y="384"/>
                    <a:pt x="15429" y="1150"/>
                  </a:cubicBezTo>
                  <a:cubicBezTo>
                    <a:pt x="6557" y="2162"/>
                    <a:pt x="0" y="9795"/>
                    <a:pt x="261" y="18733"/>
                  </a:cubicBezTo>
                  <a:cubicBezTo>
                    <a:pt x="620" y="29301"/>
                    <a:pt x="2088" y="40099"/>
                    <a:pt x="4306" y="51124"/>
                  </a:cubicBezTo>
                  <a:cubicBezTo>
                    <a:pt x="7046" y="64629"/>
                    <a:pt x="18789" y="74382"/>
                    <a:pt x="32555" y="74643"/>
                  </a:cubicBezTo>
                  <a:cubicBezTo>
                    <a:pt x="33859" y="74676"/>
                    <a:pt x="35156" y="74692"/>
                    <a:pt x="36449" y="74692"/>
                  </a:cubicBezTo>
                  <a:cubicBezTo>
                    <a:pt x="37741" y="74692"/>
                    <a:pt x="39030" y="74676"/>
                    <a:pt x="40318" y="74643"/>
                  </a:cubicBezTo>
                  <a:cubicBezTo>
                    <a:pt x="54084" y="74382"/>
                    <a:pt x="65860" y="64629"/>
                    <a:pt x="68600" y="51124"/>
                  </a:cubicBezTo>
                  <a:cubicBezTo>
                    <a:pt x="70818" y="40099"/>
                    <a:pt x="72286" y="29301"/>
                    <a:pt x="72612" y="18733"/>
                  </a:cubicBezTo>
                  <a:cubicBezTo>
                    <a:pt x="72905" y="9795"/>
                    <a:pt x="66349" y="2162"/>
                    <a:pt x="57476" y="1150"/>
                  </a:cubicBezTo>
                  <a:cubicBezTo>
                    <a:pt x="50463" y="384"/>
                    <a:pt x="43450" y="1"/>
                    <a:pt x="36440" y="1"/>
                  </a:cubicBez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3"/>
            <p:cNvSpPr/>
            <p:nvPr/>
          </p:nvSpPr>
          <p:spPr>
            <a:xfrm>
              <a:off x="2345350" y="3791225"/>
              <a:ext cx="383325" cy="411050"/>
            </a:xfrm>
            <a:custGeom>
              <a:rect b="b" l="l" r="r" t="t"/>
              <a:pathLst>
                <a:path extrusionOk="0" h="16442" w="15333">
                  <a:moveTo>
                    <a:pt x="1" y="1"/>
                  </a:moveTo>
                  <a:lnTo>
                    <a:pt x="1" y="8775"/>
                  </a:lnTo>
                  <a:cubicBezTo>
                    <a:pt x="1" y="10896"/>
                    <a:pt x="881" y="12820"/>
                    <a:pt x="2252" y="14190"/>
                  </a:cubicBezTo>
                  <a:cubicBezTo>
                    <a:pt x="3002" y="14941"/>
                    <a:pt x="3915" y="15560"/>
                    <a:pt x="4926" y="15952"/>
                  </a:cubicBezTo>
                  <a:cubicBezTo>
                    <a:pt x="5774" y="16278"/>
                    <a:pt x="6720" y="16441"/>
                    <a:pt x="7666" y="16441"/>
                  </a:cubicBezTo>
                  <a:cubicBezTo>
                    <a:pt x="11907" y="16441"/>
                    <a:pt x="15332" y="13016"/>
                    <a:pt x="15332" y="8775"/>
                  </a:cubicBezTo>
                  <a:lnTo>
                    <a:pt x="15332" y="1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3"/>
            <p:cNvSpPr/>
            <p:nvPr/>
          </p:nvSpPr>
          <p:spPr>
            <a:xfrm>
              <a:off x="4151675" y="1932725"/>
              <a:ext cx="1822675" cy="1867900"/>
            </a:xfrm>
            <a:custGeom>
              <a:rect b="b" l="l" r="r" t="t"/>
              <a:pathLst>
                <a:path extrusionOk="0" h="74716" w="72907">
                  <a:moveTo>
                    <a:pt x="36466" y="0"/>
                  </a:moveTo>
                  <a:cubicBezTo>
                    <a:pt x="29456" y="0"/>
                    <a:pt x="22443" y="392"/>
                    <a:pt x="15430" y="1174"/>
                  </a:cubicBezTo>
                  <a:cubicBezTo>
                    <a:pt x="6557" y="2186"/>
                    <a:pt x="1" y="9819"/>
                    <a:pt x="294" y="18757"/>
                  </a:cubicBezTo>
                  <a:cubicBezTo>
                    <a:pt x="621" y="29325"/>
                    <a:pt x="2088" y="40123"/>
                    <a:pt x="4307" y="51148"/>
                  </a:cubicBezTo>
                  <a:cubicBezTo>
                    <a:pt x="7047" y="64653"/>
                    <a:pt x="18822" y="74406"/>
                    <a:pt x="32588" y="74667"/>
                  </a:cubicBezTo>
                  <a:cubicBezTo>
                    <a:pt x="33876" y="74700"/>
                    <a:pt x="35165" y="74716"/>
                    <a:pt x="36458" y="74716"/>
                  </a:cubicBezTo>
                  <a:cubicBezTo>
                    <a:pt x="37750" y="74716"/>
                    <a:pt x="39047" y="74700"/>
                    <a:pt x="40352" y="74667"/>
                  </a:cubicBezTo>
                  <a:cubicBezTo>
                    <a:pt x="54117" y="74406"/>
                    <a:pt x="65860" y="64653"/>
                    <a:pt x="68600" y="51148"/>
                  </a:cubicBezTo>
                  <a:cubicBezTo>
                    <a:pt x="70818" y="40123"/>
                    <a:pt x="72286" y="29325"/>
                    <a:pt x="72645" y="18757"/>
                  </a:cubicBezTo>
                  <a:cubicBezTo>
                    <a:pt x="72906" y="9819"/>
                    <a:pt x="66350" y="2186"/>
                    <a:pt x="57477" y="1174"/>
                  </a:cubicBezTo>
                  <a:cubicBezTo>
                    <a:pt x="50480" y="392"/>
                    <a:pt x="43475" y="0"/>
                    <a:pt x="36466" y="0"/>
                  </a:cubicBez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3"/>
            <p:cNvSpPr/>
            <p:nvPr/>
          </p:nvSpPr>
          <p:spPr>
            <a:xfrm>
              <a:off x="4887250" y="3791225"/>
              <a:ext cx="383325" cy="411050"/>
            </a:xfrm>
            <a:custGeom>
              <a:rect b="b" l="l" r="r" t="t"/>
              <a:pathLst>
                <a:path extrusionOk="0" h="16442" w="15333">
                  <a:moveTo>
                    <a:pt x="1" y="1"/>
                  </a:moveTo>
                  <a:lnTo>
                    <a:pt x="1" y="8775"/>
                  </a:lnTo>
                  <a:cubicBezTo>
                    <a:pt x="1" y="13016"/>
                    <a:pt x="3426" y="16441"/>
                    <a:pt x="7667" y="16441"/>
                  </a:cubicBezTo>
                  <a:cubicBezTo>
                    <a:pt x="11874" y="16441"/>
                    <a:pt x="15332" y="13016"/>
                    <a:pt x="15332" y="8775"/>
                  </a:cubicBezTo>
                  <a:lnTo>
                    <a:pt x="15332" y="1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3"/>
            <p:cNvSpPr/>
            <p:nvPr/>
          </p:nvSpPr>
          <p:spPr>
            <a:xfrm>
              <a:off x="1626100" y="1933325"/>
              <a:ext cx="1822650" cy="1866075"/>
            </a:xfrm>
            <a:custGeom>
              <a:rect b="b" l="l" r="r" t="t"/>
              <a:pathLst>
                <a:path extrusionOk="0" h="74643" w="72906">
                  <a:moveTo>
                    <a:pt x="36440" y="1"/>
                  </a:moveTo>
                  <a:cubicBezTo>
                    <a:pt x="29431" y="1"/>
                    <a:pt x="22426" y="384"/>
                    <a:pt x="15429" y="1150"/>
                  </a:cubicBezTo>
                  <a:cubicBezTo>
                    <a:pt x="6557" y="2162"/>
                    <a:pt x="0" y="9795"/>
                    <a:pt x="261" y="18733"/>
                  </a:cubicBezTo>
                  <a:cubicBezTo>
                    <a:pt x="620" y="29301"/>
                    <a:pt x="2088" y="40099"/>
                    <a:pt x="4306" y="51124"/>
                  </a:cubicBezTo>
                  <a:cubicBezTo>
                    <a:pt x="7046" y="64629"/>
                    <a:pt x="18789" y="74382"/>
                    <a:pt x="32555" y="74643"/>
                  </a:cubicBezTo>
                  <a:cubicBezTo>
                    <a:pt x="15266" y="66194"/>
                    <a:pt x="12298" y="46720"/>
                    <a:pt x="12298" y="34586"/>
                  </a:cubicBezTo>
                  <a:cubicBezTo>
                    <a:pt x="12298" y="22419"/>
                    <a:pt x="18365" y="9468"/>
                    <a:pt x="39894" y="7805"/>
                  </a:cubicBezTo>
                  <a:cubicBezTo>
                    <a:pt x="41228" y="7702"/>
                    <a:pt x="42523" y="7653"/>
                    <a:pt x="43777" y="7653"/>
                  </a:cubicBezTo>
                  <a:cubicBezTo>
                    <a:pt x="62767" y="7653"/>
                    <a:pt x="72612" y="18733"/>
                    <a:pt x="72612" y="18733"/>
                  </a:cubicBezTo>
                  <a:cubicBezTo>
                    <a:pt x="72905" y="9795"/>
                    <a:pt x="66349" y="2162"/>
                    <a:pt x="57476" y="1150"/>
                  </a:cubicBezTo>
                  <a:cubicBezTo>
                    <a:pt x="50463" y="384"/>
                    <a:pt x="43450" y="1"/>
                    <a:pt x="36440" y="1"/>
                  </a:cubicBez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3"/>
            <p:cNvSpPr/>
            <p:nvPr/>
          </p:nvSpPr>
          <p:spPr>
            <a:xfrm>
              <a:off x="2345350" y="3791225"/>
              <a:ext cx="383325" cy="398800"/>
            </a:xfrm>
            <a:custGeom>
              <a:rect b="b" l="l" r="r" t="t"/>
              <a:pathLst>
                <a:path extrusionOk="0" h="15952" w="15333">
                  <a:moveTo>
                    <a:pt x="1" y="1"/>
                  </a:moveTo>
                  <a:lnTo>
                    <a:pt x="1" y="8775"/>
                  </a:lnTo>
                  <a:cubicBezTo>
                    <a:pt x="1" y="10896"/>
                    <a:pt x="881" y="12820"/>
                    <a:pt x="2252" y="14190"/>
                  </a:cubicBezTo>
                  <a:cubicBezTo>
                    <a:pt x="3002" y="14941"/>
                    <a:pt x="3915" y="15560"/>
                    <a:pt x="4926" y="15952"/>
                  </a:cubicBezTo>
                  <a:cubicBezTo>
                    <a:pt x="3458" y="6459"/>
                    <a:pt x="15332" y="5546"/>
                    <a:pt x="15332" y="5546"/>
                  </a:cubicBezTo>
                  <a:lnTo>
                    <a:pt x="15332" y="1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3"/>
            <p:cNvSpPr/>
            <p:nvPr/>
          </p:nvSpPr>
          <p:spPr>
            <a:xfrm>
              <a:off x="4887250" y="3791225"/>
              <a:ext cx="383325" cy="398800"/>
            </a:xfrm>
            <a:custGeom>
              <a:rect b="b" l="l" r="r" t="t"/>
              <a:pathLst>
                <a:path extrusionOk="0" h="15952" w="15333">
                  <a:moveTo>
                    <a:pt x="1" y="1"/>
                  </a:moveTo>
                  <a:lnTo>
                    <a:pt x="1" y="8775"/>
                  </a:lnTo>
                  <a:cubicBezTo>
                    <a:pt x="1" y="10896"/>
                    <a:pt x="849" y="12820"/>
                    <a:pt x="2252" y="14190"/>
                  </a:cubicBezTo>
                  <a:cubicBezTo>
                    <a:pt x="3002" y="14941"/>
                    <a:pt x="3915" y="15560"/>
                    <a:pt x="4926" y="15952"/>
                  </a:cubicBezTo>
                  <a:cubicBezTo>
                    <a:pt x="3426" y="6459"/>
                    <a:pt x="15332" y="5546"/>
                    <a:pt x="15332" y="5546"/>
                  </a:cubicBezTo>
                  <a:lnTo>
                    <a:pt x="15332" y="1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3"/>
            <p:cNvSpPr/>
            <p:nvPr/>
          </p:nvSpPr>
          <p:spPr>
            <a:xfrm>
              <a:off x="2112950" y="2970025"/>
              <a:ext cx="848950" cy="424900"/>
            </a:xfrm>
            <a:custGeom>
              <a:rect b="b" l="l" r="r" t="t"/>
              <a:pathLst>
                <a:path extrusionOk="0" h="16996" w="33958">
                  <a:moveTo>
                    <a:pt x="0" y="1"/>
                  </a:moveTo>
                  <a:cubicBezTo>
                    <a:pt x="0" y="2675"/>
                    <a:pt x="620" y="5220"/>
                    <a:pt x="1729" y="7470"/>
                  </a:cubicBezTo>
                  <a:cubicBezTo>
                    <a:pt x="4469" y="13114"/>
                    <a:pt x="10275" y="16995"/>
                    <a:pt x="16962" y="16995"/>
                  </a:cubicBezTo>
                  <a:cubicBezTo>
                    <a:pt x="23682" y="16995"/>
                    <a:pt x="29456" y="13114"/>
                    <a:pt x="32228" y="7470"/>
                  </a:cubicBezTo>
                  <a:cubicBezTo>
                    <a:pt x="33338" y="5220"/>
                    <a:pt x="33957" y="2675"/>
                    <a:pt x="33957" y="1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3"/>
            <p:cNvSpPr/>
            <p:nvPr/>
          </p:nvSpPr>
          <p:spPr>
            <a:xfrm>
              <a:off x="4151675" y="1933325"/>
              <a:ext cx="1822675" cy="1866075"/>
            </a:xfrm>
            <a:custGeom>
              <a:rect b="b" l="l" r="r" t="t"/>
              <a:pathLst>
                <a:path extrusionOk="0" h="74643" w="72907">
                  <a:moveTo>
                    <a:pt x="36466" y="1"/>
                  </a:moveTo>
                  <a:cubicBezTo>
                    <a:pt x="29456" y="1"/>
                    <a:pt x="22443" y="384"/>
                    <a:pt x="15430" y="1150"/>
                  </a:cubicBezTo>
                  <a:cubicBezTo>
                    <a:pt x="6557" y="2162"/>
                    <a:pt x="1" y="9795"/>
                    <a:pt x="294" y="18733"/>
                  </a:cubicBezTo>
                  <a:cubicBezTo>
                    <a:pt x="621" y="29301"/>
                    <a:pt x="2088" y="40099"/>
                    <a:pt x="4307" y="51124"/>
                  </a:cubicBezTo>
                  <a:cubicBezTo>
                    <a:pt x="7047" y="64629"/>
                    <a:pt x="18822" y="74382"/>
                    <a:pt x="32588" y="74643"/>
                  </a:cubicBezTo>
                  <a:cubicBezTo>
                    <a:pt x="15299" y="66194"/>
                    <a:pt x="12298" y="46720"/>
                    <a:pt x="12298" y="34586"/>
                  </a:cubicBezTo>
                  <a:cubicBezTo>
                    <a:pt x="12298" y="22419"/>
                    <a:pt x="18366" y="9468"/>
                    <a:pt x="39895" y="7805"/>
                  </a:cubicBezTo>
                  <a:cubicBezTo>
                    <a:pt x="41231" y="7702"/>
                    <a:pt x="42527" y="7653"/>
                    <a:pt x="43784" y="7653"/>
                  </a:cubicBezTo>
                  <a:cubicBezTo>
                    <a:pt x="62800" y="7653"/>
                    <a:pt x="72645" y="18733"/>
                    <a:pt x="72645" y="18733"/>
                  </a:cubicBezTo>
                  <a:cubicBezTo>
                    <a:pt x="72906" y="9795"/>
                    <a:pt x="66350" y="2162"/>
                    <a:pt x="57477" y="1150"/>
                  </a:cubicBezTo>
                  <a:cubicBezTo>
                    <a:pt x="50480" y="384"/>
                    <a:pt x="43475" y="1"/>
                    <a:pt x="36466" y="1"/>
                  </a:cubicBez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3"/>
            <p:cNvSpPr/>
            <p:nvPr/>
          </p:nvSpPr>
          <p:spPr>
            <a:xfrm>
              <a:off x="4638525" y="2970025"/>
              <a:ext cx="848975" cy="424900"/>
            </a:xfrm>
            <a:custGeom>
              <a:rect b="b" l="l" r="r" t="t"/>
              <a:pathLst>
                <a:path extrusionOk="0" h="16996" w="33959">
                  <a:moveTo>
                    <a:pt x="1" y="1"/>
                  </a:moveTo>
                  <a:cubicBezTo>
                    <a:pt x="1" y="2675"/>
                    <a:pt x="621" y="5220"/>
                    <a:pt x="1730" y="7470"/>
                  </a:cubicBezTo>
                  <a:cubicBezTo>
                    <a:pt x="4502" y="13114"/>
                    <a:pt x="10276" y="16995"/>
                    <a:pt x="16996" y="16995"/>
                  </a:cubicBezTo>
                  <a:cubicBezTo>
                    <a:pt x="23683" y="16995"/>
                    <a:pt x="29489" y="13114"/>
                    <a:pt x="32229" y="7470"/>
                  </a:cubicBezTo>
                  <a:cubicBezTo>
                    <a:pt x="33338" y="5220"/>
                    <a:pt x="33958" y="2675"/>
                    <a:pt x="33958" y="1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3"/>
            <p:cNvSpPr/>
            <p:nvPr/>
          </p:nvSpPr>
          <p:spPr>
            <a:xfrm>
              <a:off x="4681750" y="3156775"/>
              <a:ext cx="762525" cy="238150"/>
            </a:xfrm>
            <a:custGeom>
              <a:rect b="b" l="l" r="r" t="t"/>
              <a:pathLst>
                <a:path extrusionOk="0" h="9526" w="30501">
                  <a:moveTo>
                    <a:pt x="1" y="0"/>
                  </a:moveTo>
                  <a:cubicBezTo>
                    <a:pt x="2773" y="5644"/>
                    <a:pt x="8547" y="9525"/>
                    <a:pt x="15267" y="9525"/>
                  </a:cubicBezTo>
                  <a:cubicBezTo>
                    <a:pt x="21954" y="9525"/>
                    <a:pt x="27760" y="5644"/>
                    <a:pt x="305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3"/>
            <p:cNvSpPr/>
            <p:nvPr/>
          </p:nvSpPr>
          <p:spPr>
            <a:xfrm>
              <a:off x="5663600" y="5020175"/>
              <a:ext cx="360475" cy="359675"/>
            </a:xfrm>
            <a:custGeom>
              <a:rect b="b" l="l" r="r" t="t"/>
              <a:pathLst>
                <a:path extrusionOk="0" h="14387" w="14419">
                  <a:moveTo>
                    <a:pt x="1" y="1"/>
                  </a:moveTo>
                  <a:lnTo>
                    <a:pt x="1" y="14386"/>
                  </a:lnTo>
                  <a:lnTo>
                    <a:pt x="14419" y="14386"/>
                  </a:lnTo>
                  <a:lnTo>
                    <a:pt x="14419" y="1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3"/>
            <p:cNvSpPr/>
            <p:nvPr/>
          </p:nvSpPr>
          <p:spPr>
            <a:xfrm>
              <a:off x="4133750" y="5020175"/>
              <a:ext cx="359650" cy="359675"/>
            </a:xfrm>
            <a:custGeom>
              <a:rect b="b" l="l" r="r" t="t"/>
              <a:pathLst>
                <a:path extrusionOk="0" h="14387" w="14386">
                  <a:moveTo>
                    <a:pt x="0" y="1"/>
                  </a:moveTo>
                  <a:lnTo>
                    <a:pt x="0" y="14386"/>
                  </a:lnTo>
                  <a:lnTo>
                    <a:pt x="14385" y="14386"/>
                  </a:lnTo>
                  <a:lnTo>
                    <a:pt x="14385" y="1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3"/>
            <p:cNvSpPr/>
            <p:nvPr/>
          </p:nvSpPr>
          <p:spPr>
            <a:xfrm>
              <a:off x="3169000" y="315800"/>
              <a:ext cx="1255075" cy="1090950"/>
            </a:xfrm>
            <a:custGeom>
              <a:rect b="b" l="l" r="r" t="t"/>
              <a:pathLst>
                <a:path extrusionOk="0" h="43638" w="50203">
                  <a:moveTo>
                    <a:pt x="13094" y="0"/>
                  </a:moveTo>
                  <a:cubicBezTo>
                    <a:pt x="9738" y="0"/>
                    <a:pt x="6378" y="1280"/>
                    <a:pt x="3817" y="3841"/>
                  </a:cubicBezTo>
                  <a:cubicBezTo>
                    <a:pt x="1306" y="6385"/>
                    <a:pt x="1" y="9680"/>
                    <a:pt x="1" y="13007"/>
                  </a:cubicBezTo>
                  <a:cubicBezTo>
                    <a:pt x="1" y="13040"/>
                    <a:pt x="1" y="13072"/>
                    <a:pt x="1" y="13105"/>
                  </a:cubicBezTo>
                  <a:cubicBezTo>
                    <a:pt x="1" y="15030"/>
                    <a:pt x="425" y="16954"/>
                    <a:pt x="1273" y="18748"/>
                  </a:cubicBezTo>
                  <a:cubicBezTo>
                    <a:pt x="1893" y="20053"/>
                    <a:pt x="2741" y="21293"/>
                    <a:pt x="3817" y="22369"/>
                  </a:cubicBezTo>
                  <a:lnTo>
                    <a:pt x="4339" y="22891"/>
                  </a:lnTo>
                  <a:lnTo>
                    <a:pt x="6557" y="25109"/>
                  </a:lnTo>
                  <a:lnTo>
                    <a:pt x="7993" y="26512"/>
                  </a:lnTo>
                  <a:lnTo>
                    <a:pt x="11613" y="30165"/>
                  </a:lnTo>
                  <a:lnTo>
                    <a:pt x="15234" y="33786"/>
                  </a:lnTo>
                  <a:lnTo>
                    <a:pt x="18855" y="37407"/>
                  </a:lnTo>
                  <a:lnTo>
                    <a:pt x="25085" y="43637"/>
                  </a:lnTo>
                  <a:lnTo>
                    <a:pt x="31316" y="37407"/>
                  </a:lnTo>
                  <a:lnTo>
                    <a:pt x="34937" y="33786"/>
                  </a:lnTo>
                  <a:lnTo>
                    <a:pt x="38557" y="30165"/>
                  </a:lnTo>
                  <a:lnTo>
                    <a:pt x="42178" y="26512"/>
                  </a:lnTo>
                  <a:lnTo>
                    <a:pt x="45832" y="22891"/>
                  </a:lnTo>
                  <a:lnTo>
                    <a:pt x="46354" y="22369"/>
                  </a:lnTo>
                  <a:cubicBezTo>
                    <a:pt x="47430" y="21293"/>
                    <a:pt x="48278" y="20053"/>
                    <a:pt x="48898" y="18748"/>
                  </a:cubicBezTo>
                  <a:cubicBezTo>
                    <a:pt x="49779" y="16922"/>
                    <a:pt x="50203" y="14964"/>
                    <a:pt x="50170" y="13007"/>
                  </a:cubicBezTo>
                  <a:cubicBezTo>
                    <a:pt x="50170" y="9680"/>
                    <a:pt x="48865" y="6385"/>
                    <a:pt x="46354" y="3841"/>
                  </a:cubicBezTo>
                  <a:cubicBezTo>
                    <a:pt x="43793" y="1280"/>
                    <a:pt x="40433" y="0"/>
                    <a:pt x="37077" y="0"/>
                  </a:cubicBezTo>
                  <a:cubicBezTo>
                    <a:pt x="33722" y="0"/>
                    <a:pt x="30370" y="1280"/>
                    <a:pt x="27826" y="3841"/>
                  </a:cubicBezTo>
                  <a:lnTo>
                    <a:pt x="27532" y="4102"/>
                  </a:lnTo>
                  <a:lnTo>
                    <a:pt x="25085" y="6548"/>
                  </a:lnTo>
                  <a:lnTo>
                    <a:pt x="22639" y="4102"/>
                  </a:lnTo>
                  <a:lnTo>
                    <a:pt x="22345" y="3841"/>
                  </a:lnTo>
                  <a:cubicBezTo>
                    <a:pt x="19801" y="1280"/>
                    <a:pt x="16449" y="0"/>
                    <a:pt x="13094" y="0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3"/>
            <p:cNvSpPr/>
            <p:nvPr/>
          </p:nvSpPr>
          <p:spPr>
            <a:xfrm>
              <a:off x="2156150" y="3156775"/>
              <a:ext cx="762525" cy="238150"/>
            </a:xfrm>
            <a:custGeom>
              <a:rect b="b" l="l" r="r" t="t"/>
              <a:pathLst>
                <a:path extrusionOk="0" h="9526" w="30501">
                  <a:moveTo>
                    <a:pt x="1" y="0"/>
                  </a:moveTo>
                  <a:cubicBezTo>
                    <a:pt x="2741" y="5644"/>
                    <a:pt x="8547" y="9525"/>
                    <a:pt x="15234" y="9525"/>
                  </a:cubicBezTo>
                  <a:cubicBezTo>
                    <a:pt x="21954" y="9525"/>
                    <a:pt x="27728" y="5644"/>
                    <a:pt x="305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3"/>
            <p:cNvSpPr/>
            <p:nvPr/>
          </p:nvSpPr>
          <p:spPr>
            <a:xfrm>
              <a:off x="4923950" y="2625075"/>
              <a:ext cx="278125" cy="139475"/>
            </a:xfrm>
            <a:custGeom>
              <a:rect b="b" l="l" r="r" t="t"/>
              <a:pathLst>
                <a:path extrusionOk="0" h="5579" w="11125">
                  <a:moveTo>
                    <a:pt x="5579" y="0"/>
                  </a:moveTo>
                  <a:lnTo>
                    <a:pt x="1" y="5578"/>
                  </a:lnTo>
                  <a:lnTo>
                    <a:pt x="11124" y="5578"/>
                  </a:lnTo>
                  <a:lnTo>
                    <a:pt x="5579" y="0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3"/>
            <p:cNvSpPr/>
            <p:nvPr/>
          </p:nvSpPr>
          <p:spPr>
            <a:xfrm>
              <a:off x="2398375" y="2625075"/>
              <a:ext cx="278100" cy="139475"/>
            </a:xfrm>
            <a:custGeom>
              <a:rect b="b" l="l" r="r" t="t"/>
              <a:pathLst>
                <a:path extrusionOk="0" h="5579" w="11124">
                  <a:moveTo>
                    <a:pt x="5545" y="0"/>
                  </a:moveTo>
                  <a:lnTo>
                    <a:pt x="0" y="5578"/>
                  </a:lnTo>
                  <a:lnTo>
                    <a:pt x="11123" y="5578"/>
                  </a:lnTo>
                  <a:lnTo>
                    <a:pt x="5545" y="0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3"/>
            <p:cNvSpPr/>
            <p:nvPr/>
          </p:nvSpPr>
          <p:spPr>
            <a:xfrm>
              <a:off x="2066450" y="2468500"/>
              <a:ext cx="154975" cy="258525"/>
            </a:xfrm>
            <a:custGeom>
              <a:rect b="b" l="l" r="r" t="t"/>
              <a:pathLst>
                <a:path extrusionOk="0" h="10341" w="6199">
                  <a:moveTo>
                    <a:pt x="3100" y="0"/>
                  </a:moveTo>
                  <a:cubicBezTo>
                    <a:pt x="1371" y="0"/>
                    <a:pt x="1" y="1370"/>
                    <a:pt x="1" y="3099"/>
                  </a:cubicBezTo>
                  <a:lnTo>
                    <a:pt x="1" y="7242"/>
                  </a:lnTo>
                  <a:cubicBezTo>
                    <a:pt x="1" y="8938"/>
                    <a:pt x="1371" y="10341"/>
                    <a:pt x="3100" y="10341"/>
                  </a:cubicBezTo>
                  <a:cubicBezTo>
                    <a:pt x="4796" y="10341"/>
                    <a:pt x="6199" y="8938"/>
                    <a:pt x="6199" y="7242"/>
                  </a:cubicBezTo>
                  <a:lnTo>
                    <a:pt x="6199" y="3099"/>
                  </a:lnTo>
                  <a:cubicBezTo>
                    <a:pt x="6199" y="1370"/>
                    <a:pt x="4828" y="0"/>
                    <a:pt x="3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3"/>
            <p:cNvSpPr/>
            <p:nvPr/>
          </p:nvSpPr>
          <p:spPr>
            <a:xfrm>
              <a:off x="2852600" y="2468500"/>
              <a:ext cx="155775" cy="258525"/>
            </a:xfrm>
            <a:custGeom>
              <a:rect b="b" l="l" r="r" t="t"/>
              <a:pathLst>
                <a:path extrusionOk="0" h="10341" w="6231">
                  <a:moveTo>
                    <a:pt x="3132" y="0"/>
                  </a:moveTo>
                  <a:cubicBezTo>
                    <a:pt x="1403" y="0"/>
                    <a:pt x="0" y="1370"/>
                    <a:pt x="0" y="3099"/>
                  </a:cubicBezTo>
                  <a:lnTo>
                    <a:pt x="0" y="7242"/>
                  </a:lnTo>
                  <a:cubicBezTo>
                    <a:pt x="0" y="8938"/>
                    <a:pt x="1403" y="10341"/>
                    <a:pt x="3132" y="10341"/>
                  </a:cubicBezTo>
                  <a:cubicBezTo>
                    <a:pt x="4828" y="10341"/>
                    <a:pt x="6231" y="8938"/>
                    <a:pt x="6231" y="7242"/>
                  </a:cubicBezTo>
                  <a:lnTo>
                    <a:pt x="6231" y="3099"/>
                  </a:lnTo>
                  <a:cubicBezTo>
                    <a:pt x="6231" y="1370"/>
                    <a:pt x="4828" y="0"/>
                    <a:pt x="31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3"/>
            <p:cNvSpPr/>
            <p:nvPr/>
          </p:nvSpPr>
          <p:spPr>
            <a:xfrm>
              <a:off x="4592050" y="2468500"/>
              <a:ext cx="155775" cy="258525"/>
            </a:xfrm>
            <a:custGeom>
              <a:rect b="b" l="l" r="r" t="t"/>
              <a:pathLst>
                <a:path extrusionOk="0" h="10341" w="6231">
                  <a:moveTo>
                    <a:pt x="3099" y="0"/>
                  </a:moveTo>
                  <a:cubicBezTo>
                    <a:pt x="1403" y="0"/>
                    <a:pt x="0" y="1370"/>
                    <a:pt x="0" y="3099"/>
                  </a:cubicBezTo>
                  <a:lnTo>
                    <a:pt x="0" y="7242"/>
                  </a:lnTo>
                  <a:cubicBezTo>
                    <a:pt x="0" y="8938"/>
                    <a:pt x="1403" y="10341"/>
                    <a:pt x="3099" y="10341"/>
                  </a:cubicBezTo>
                  <a:cubicBezTo>
                    <a:pt x="4828" y="10341"/>
                    <a:pt x="6231" y="8938"/>
                    <a:pt x="6231" y="7242"/>
                  </a:cubicBezTo>
                  <a:lnTo>
                    <a:pt x="6231" y="3099"/>
                  </a:lnTo>
                  <a:cubicBezTo>
                    <a:pt x="6231" y="1370"/>
                    <a:pt x="4828" y="0"/>
                    <a:pt x="309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3"/>
            <p:cNvSpPr/>
            <p:nvPr/>
          </p:nvSpPr>
          <p:spPr>
            <a:xfrm>
              <a:off x="5379000" y="2468500"/>
              <a:ext cx="154975" cy="258525"/>
            </a:xfrm>
            <a:custGeom>
              <a:rect b="b" l="l" r="r" t="t"/>
              <a:pathLst>
                <a:path extrusionOk="0" h="10341" w="6199">
                  <a:moveTo>
                    <a:pt x="3100" y="0"/>
                  </a:moveTo>
                  <a:cubicBezTo>
                    <a:pt x="1403" y="0"/>
                    <a:pt x="1" y="1370"/>
                    <a:pt x="1" y="3099"/>
                  </a:cubicBezTo>
                  <a:lnTo>
                    <a:pt x="1" y="7242"/>
                  </a:lnTo>
                  <a:cubicBezTo>
                    <a:pt x="1" y="8938"/>
                    <a:pt x="1403" y="10341"/>
                    <a:pt x="3100" y="10341"/>
                  </a:cubicBezTo>
                  <a:cubicBezTo>
                    <a:pt x="4828" y="10341"/>
                    <a:pt x="6198" y="8938"/>
                    <a:pt x="6198" y="7242"/>
                  </a:cubicBezTo>
                  <a:lnTo>
                    <a:pt x="6198" y="3099"/>
                  </a:lnTo>
                  <a:cubicBezTo>
                    <a:pt x="6198" y="1370"/>
                    <a:pt x="4828" y="0"/>
                    <a:pt x="3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3"/>
            <p:cNvSpPr/>
            <p:nvPr/>
          </p:nvSpPr>
          <p:spPr>
            <a:xfrm>
              <a:off x="2035475" y="2892550"/>
              <a:ext cx="1003900" cy="579850"/>
            </a:xfrm>
            <a:custGeom>
              <a:rect b="b" l="l" r="r" t="t"/>
              <a:pathLst>
                <a:path extrusionOk="0" h="23194" w="40156">
                  <a:moveTo>
                    <a:pt x="33599" y="6231"/>
                  </a:moveTo>
                  <a:cubicBezTo>
                    <a:pt x="32881" y="9330"/>
                    <a:pt x="31152" y="12070"/>
                    <a:pt x="28543" y="14092"/>
                  </a:cubicBezTo>
                  <a:cubicBezTo>
                    <a:pt x="26096" y="15984"/>
                    <a:pt x="23160" y="16996"/>
                    <a:pt x="20061" y="16996"/>
                  </a:cubicBezTo>
                  <a:cubicBezTo>
                    <a:pt x="16963" y="16996"/>
                    <a:pt x="14027" y="15984"/>
                    <a:pt x="11580" y="14092"/>
                  </a:cubicBezTo>
                  <a:cubicBezTo>
                    <a:pt x="9003" y="12070"/>
                    <a:pt x="7242" y="9330"/>
                    <a:pt x="6557" y="6231"/>
                  </a:cubicBezTo>
                  <a:close/>
                  <a:moveTo>
                    <a:pt x="3099" y="1"/>
                  </a:moveTo>
                  <a:cubicBezTo>
                    <a:pt x="1370" y="1"/>
                    <a:pt x="0" y="1403"/>
                    <a:pt x="0" y="3100"/>
                  </a:cubicBezTo>
                  <a:cubicBezTo>
                    <a:pt x="0" y="9363"/>
                    <a:pt x="2838" y="15169"/>
                    <a:pt x="7796" y="18985"/>
                  </a:cubicBezTo>
                  <a:cubicBezTo>
                    <a:pt x="11319" y="21758"/>
                    <a:pt x="15592" y="23193"/>
                    <a:pt x="20061" y="23193"/>
                  </a:cubicBezTo>
                  <a:cubicBezTo>
                    <a:pt x="24563" y="23193"/>
                    <a:pt x="28804" y="21758"/>
                    <a:pt x="32359" y="18985"/>
                  </a:cubicBezTo>
                  <a:cubicBezTo>
                    <a:pt x="37317" y="15169"/>
                    <a:pt x="40155" y="9363"/>
                    <a:pt x="40155" y="3100"/>
                  </a:cubicBezTo>
                  <a:cubicBezTo>
                    <a:pt x="40155" y="1403"/>
                    <a:pt x="38753" y="1"/>
                    <a:pt x="370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3"/>
            <p:cNvSpPr/>
            <p:nvPr/>
          </p:nvSpPr>
          <p:spPr>
            <a:xfrm>
              <a:off x="4561050" y="2892550"/>
              <a:ext cx="1003900" cy="579850"/>
            </a:xfrm>
            <a:custGeom>
              <a:rect b="b" l="l" r="r" t="t"/>
              <a:pathLst>
                <a:path extrusionOk="0" h="23194" w="40156">
                  <a:moveTo>
                    <a:pt x="33599" y="6231"/>
                  </a:moveTo>
                  <a:cubicBezTo>
                    <a:pt x="32197" y="12364"/>
                    <a:pt x="26684" y="16996"/>
                    <a:pt x="20095" y="16996"/>
                  </a:cubicBezTo>
                  <a:cubicBezTo>
                    <a:pt x="13506" y="16996"/>
                    <a:pt x="7993" y="12364"/>
                    <a:pt x="6557" y="6231"/>
                  </a:cubicBezTo>
                  <a:close/>
                  <a:moveTo>
                    <a:pt x="3100" y="1"/>
                  </a:moveTo>
                  <a:cubicBezTo>
                    <a:pt x="1404" y="1"/>
                    <a:pt x="1" y="1403"/>
                    <a:pt x="1" y="3100"/>
                  </a:cubicBezTo>
                  <a:cubicBezTo>
                    <a:pt x="1" y="14190"/>
                    <a:pt x="9004" y="23193"/>
                    <a:pt x="20095" y="23193"/>
                  </a:cubicBezTo>
                  <a:cubicBezTo>
                    <a:pt x="31153" y="23193"/>
                    <a:pt x="40156" y="14190"/>
                    <a:pt x="40156" y="3100"/>
                  </a:cubicBezTo>
                  <a:cubicBezTo>
                    <a:pt x="40156" y="1403"/>
                    <a:pt x="38786" y="1"/>
                    <a:pt x="370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3"/>
            <p:cNvSpPr/>
            <p:nvPr/>
          </p:nvSpPr>
          <p:spPr>
            <a:xfrm>
              <a:off x="1196325" y="905200"/>
              <a:ext cx="5207775" cy="4552125"/>
            </a:xfrm>
            <a:custGeom>
              <a:rect b="b" l="l" r="r" t="t"/>
              <a:pathLst>
                <a:path extrusionOk="0" h="182085" w="208311">
                  <a:moveTo>
                    <a:pt x="154847" y="6296"/>
                  </a:moveTo>
                  <a:cubicBezTo>
                    <a:pt x="180910" y="6394"/>
                    <a:pt x="202080" y="27890"/>
                    <a:pt x="202080" y="54247"/>
                  </a:cubicBezTo>
                  <a:lnTo>
                    <a:pt x="202080" y="76983"/>
                  </a:lnTo>
                  <a:cubicBezTo>
                    <a:pt x="202080" y="91629"/>
                    <a:pt x="193240" y="104221"/>
                    <a:pt x="180584" y="109733"/>
                  </a:cubicBezTo>
                  <a:cubicBezTo>
                    <a:pt x="185281" y="105199"/>
                    <a:pt x="188543" y="99295"/>
                    <a:pt x="189848" y="92836"/>
                  </a:cubicBezTo>
                  <a:cubicBezTo>
                    <a:pt x="192294" y="80865"/>
                    <a:pt x="193632" y="70100"/>
                    <a:pt x="193958" y="59955"/>
                  </a:cubicBezTo>
                  <a:cubicBezTo>
                    <a:pt x="194284" y="49452"/>
                    <a:pt x="186423" y="40351"/>
                    <a:pt x="176050" y="39209"/>
                  </a:cubicBezTo>
                  <a:cubicBezTo>
                    <a:pt x="168955" y="38410"/>
                    <a:pt x="161811" y="38010"/>
                    <a:pt x="154672" y="38010"/>
                  </a:cubicBezTo>
                  <a:cubicBezTo>
                    <a:pt x="147532" y="38010"/>
                    <a:pt x="140396" y="38410"/>
                    <a:pt x="133318" y="39209"/>
                  </a:cubicBezTo>
                  <a:cubicBezTo>
                    <a:pt x="122912" y="40351"/>
                    <a:pt x="115051" y="49452"/>
                    <a:pt x="115409" y="59955"/>
                  </a:cubicBezTo>
                  <a:cubicBezTo>
                    <a:pt x="115736" y="70100"/>
                    <a:pt x="117073" y="80865"/>
                    <a:pt x="119487" y="92836"/>
                  </a:cubicBezTo>
                  <a:cubicBezTo>
                    <a:pt x="120792" y="99295"/>
                    <a:pt x="124054" y="105199"/>
                    <a:pt x="128751" y="109733"/>
                  </a:cubicBezTo>
                  <a:cubicBezTo>
                    <a:pt x="116127" y="104221"/>
                    <a:pt x="107254" y="91629"/>
                    <a:pt x="107254" y="76983"/>
                  </a:cubicBezTo>
                  <a:lnTo>
                    <a:pt x="107254" y="54182"/>
                  </a:lnTo>
                  <a:lnTo>
                    <a:pt x="107254" y="53692"/>
                  </a:lnTo>
                  <a:cubicBezTo>
                    <a:pt x="107254" y="41003"/>
                    <a:pt x="112213" y="29097"/>
                    <a:pt x="121216" y="20127"/>
                  </a:cubicBezTo>
                  <a:cubicBezTo>
                    <a:pt x="130154" y="11189"/>
                    <a:pt x="142027" y="6296"/>
                    <a:pt x="154684" y="6296"/>
                  </a:cubicBezTo>
                  <a:close/>
                  <a:moveTo>
                    <a:pt x="154684" y="44233"/>
                  </a:moveTo>
                  <a:cubicBezTo>
                    <a:pt x="161599" y="44233"/>
                    <a:pt x="168482" y="44624"/>
                    <a:pt x="175365" y="45374"/>
                  </a:cubicBezTo>
                  <a:cubicBezTo>
                    <a:pt x="182541" y="46157"/>
                    <a:pt x="187989" y="52485"/>
                    <a:pt x="187728" y="59760"/>
                  </a:cubicBezTo>
                  <a:cubicBezTo>
                    <a:pt x="187434" y="69546"/>
                    <a:pt x="186129" y="79951"/>
                    <a:pt x="183781" y="91629"/>
                  </a:cubicBezTo>
                  <a:cubicBezTo>
                    <a:pt x="181302" y="103764"/>
                    <a:pt x="170928" y="112408"/>
                    <a:pt x="158500" y="112669"/>
                  </a:cubicBezTo>
                  <a:cubicBezTo>
                    <a:pt x="157228" y="112702"/>
                    <a:pt x="155956" y="112702"/>
                    <a:pt x="154684" y="112702"/>
                  </a:cubicBezTo>
                  <a:cubicBezTo>
                    <a:pt x="153412" y="112702"/>
                    <a:pt x="152139" y="112702"/>
                    <a:pt x="150867" y="112669"/>
                  </a:cubicBezTo>
                  <a:cubicBezTo>
                    <a:pt x="138439" y="112408"/>
                    <a:pt x="128033" y="103764"/>
                    <a:pt x="125587" y="91629"/>
                  </a:cubicBezTo>
                  <a:cubicBezTo>
                    <a:pt x="123206" y="79951"/>
                    <a:pt x="121933" y="69546"/>
                    <a:pt x="121607" y="59760"/>
                  </a:cubicBezTo>
                  <a:cubicBezTo>
                    <a:pt x="121379" y="52485"/>
                    <a:pt x="126826" y="46157"/>
                    <a:pt x="134003" y="45374"/>
                  </a:cubicBezTo>
                  <a:cubicBezTo>
                    <a:pt x="140853" y="44624"/>
                    <a:pt x="147768" y="44233"/>
                    <a:pt x="154684" y="44233"/>
                  </a:cubicBezTo>
                  <a:close/>
                  <a:moveTo>
                    <a:pt x="53627" y="44233"/>
                  </a:moveTo>
                  <a:cubicBezTo>
                    <a:pt x="60543" y="44233"/>
                    <a:pt x="67458" y="44624"/>
                    <a:pt x="74308" y="45374"/>
                  </a:cubicBezTo>
                  <a:cubicBezTo>
                    <a:pt x="81485" y="46157"/>
                    <a:pt x="86932" y="52485"/>
                    <a:pt x="86704" y="59760"/>
                  </a:cubicBezTo>
                  <a:cubicBezTo>
                    <a:pt x="86378" y="69546"/>
                    <a:pt x="85106" y="79951"/>
                    <a:pt x="82724" y="91629"/>
                  </a:cubicBezTo>
                  <a:cubicBezTo>
                    <a:pt x="80278" y="103764"/>
                    <a:pt x="69872" y="112408"/>
                    <a:pt x="57444" y="112669"/>
                  </a:cubicBezTo>
                  <a:cubicBezTo>
                    <a:pt x="56188" y="112702"/>
                    <a:pt x="54916" y="112718"/>
                    <a:pt x="53640" y="112718"/>
                  </a:cubicBezTo>
                  <a:cubicBezTo>
                    <a:pt x="52363" y="112718"/>
                    <a:pt x="51083" y="112702"/>
                    <a:pt x="49811" y="112669"/>
                  </a:cubicBezTo>
                  <a:cubicBezTo>
                    <a:pt x="37383" y="112408"/>
                    <a:pt x="27010" y="103764"/>
                    <a:pt x="24530" y="91629"/>
                  </a:cubicBezTo>
                  <a:cubicBezTo>
                    <a:pt x="22182" y="79951"/>
                    <a:pt x="20877" y="69546"/>
                    <a:pt x="20583" y="59760"/>
                  </a:cubicBezTo>
                  <a:cubicBezTo>
                    <a:pt x="20323" y="52485"/>
                    <a:pt x="25770" y="46157"/>
                    <a:pt x="32946" y="45374"/>
                  </a:cubicBezTo>
                  <a:cubicBezTo>
                    <a:pt x="39829" y="44624"/>
                    <a:pt x="46712" y="44233"/>
                    <a:pt x="53627" y="44233"/>
                  </a:cubicBezTo>
                  <a:close/>
                  <a:moveTo>
                    <a:pt x="58194" y="118867"/>
                  </a:moveTo>
                  <a:lnTo>
                    <a:pt x="58194" y="124216"/>
                  </a:lnTo>
                  <a:cubicBezTo>
                    <a:pt x="58194" y="126728"/>
                    <a:pt x="56139" y="128783"/>
                    <a:pt x="53627" y="128783"/>
                  </a:cubicBezTo>
                  <a:cubicBezTo>
                    <a:pt x="51116" y="128783"/>
                    <a:pt x="49093" y="126728"/>
                    <a:pt x="49093" y="124216"/>
                  </a:cubicBezTo>
                  <a:lnTo>
                    <a:pt x="49093" y="118867"/>
                  </a:lnTo>
                  <a:lnTo>
                    <a:pt x="49713" y="118867"/>
                  </a:lnTo>
                  <a:cubicBezTo>
                    <a:pt x="51018" y="118899"/>
                    <a:pt x="52323" y="118932"/>
                    <a:pt x="53627" y="118932"/>
                  </a:cubicBezTo>
                  <a:cubicBezTo>
                    <a:pt x="54965" y="118932"/>
                    <a:pt x="56270" y="118899"/>
                    <a:pt x="57574" y="118867"/>
                  </a:cubicBezTo>
                  <a:close/>
                  <a:moveTo>
                    <a:pt x="159838" y="118932"/>
                  </a:moveTo>
                  <a:lnTo>
                    <a:pt x="159838" y="124216"/>
                  </a:lnTo>
                  <a:cubicBezTo>
                    <a:pt x="159838" y="126728"/>
                    <a:pt x="157815" y="128783"/>
                    <a:pt x="155304" y="128783"/>
                  </a:cubicBezTo>
                  <a:cubicBezTo>
                    <a:pt x="154064" y="128783"/>
                    <a:pt x="152922" y="128294"/>
                    <a:pt x="152074" y="127446"/>
                  </a:cubicBezTo>
                  <a:cubicBezTo>
                    <a:pt x="151226" y="126598"/>
                    <a:pt x="150737" y="125456"/>
                    <a:pt x="150737" y="124216"/>
                  </a:cubicBezTo>
                  <a:lnTo>
                    <a:pt x="150737" y="118932"/>
                  </a:lnTo>
                  <a:close/>
                  <a:moveTo>
                    <a:pt x="124673" y="136058"/>
                  </a:moveTo>
                  <a:cubicBezTo>
                    <a:pt x="127348" y="139678"/>
                    <a:pt x="128784" y="144017"/>
                    <a:pt x="128784" y="148616"/>
                  </a:cubicBezTo>
                  <a:lnTo>
                    <a:pt x="128784" y="161501"/>
                  </a:lnTo>
                  <a:lnTo>
                    <a:pt x="120596" y="161501"/>
                  </a:lnTo>
                  <a:lnTo>
                    <a:pt x="120596" y="148616"/>
                  </a:lnTo>
                  <a:cubicBezTo>
                    <a:pt x="120596" y="143984"/>
                    <a:pt x="122064" y="139613"/>
                    <a:pt x="124673" y="136058"/>
                  </a:cubicBezTo>
                  <a:close/>
                  <a:moveTo>
                    <a:pt x="185901" y="136058"/>
                  </a:moveTo>
                  <a:cubicBezTo>
                    <a:pt x="188478" y="139580"/>
                    <a:pt x="190011" y="143919"/>
                    <a:pt x="190011" y="148616"/>
                  </a:cubicBezTo>
                  <a:lnTo>
                    <a:pt x="190011" y="161501"/>
                  </a:lnTo>
                  <a:lnTo>
                    <a:pt x="181791" y="161501"/>
                  </a:lnTo>
                  <a:lnTo>
                    <a:pt x="181791" y="148616"/>
                  </a:lnTo>
                  <a:cubicBezTo>
                    <a:pt x="181791" y="144049"/>
                    <a:pt x="183226" y="139678"/>
                    <a:pt x="185901" y="136058"/>
                  </a:cubicBezTo>
                  <a:close/>
                  <a:moveTo>
                    <a:pt x="23030" y="136058"/>
                  </a:moveTo>
                  <a:cubicBezTo>
                    <a:pt x="25705" y="139678"/>
                    <a:pt x="27140" y="144049"/>
                    <a:pt x="27140" y="148616"/>
                  </a:cubicBezTo>
                  <a:lnTo>
                    <a:pt x="27140" y="175886"/>
                  </a:lnTo>
                  <a:lnTo>
                    <a:pt x="18920" y="175886"/>
                  </a:lnTo>
                  <a:lnTo>
                    <a:pt x="18920" y="148616"/>
                  </a:lnTo>
                  <a:cubicBezTo>
                    <a:pt x="18920" y="143919"/>
                    <a:pt x="20453" y="139580"/>
                    <a:pt x="23030" y="136058"/>
                  </a:cubicBezTo>
                  <a:close/>
                  <a:moveTo>
                    <a:pt x="43320" y="127315"/>
                  </a:moveTo>
                  <a:cubicBezTo>
                    <a:pt x="44363" y="130773"/>
                    <a:pt x="47103" y="133481"/>
                    <a:pt x="50529" y="134524"/>
                  </a:cubicBezTo>
                  <a:lnTo>
                    <a:pt x="50529" y="175886"/>
                  </a:lnTo>
                  <a:lnTo>
                    <a:pt x="33338" y="175886"/>
                  </a:lnTo>
                  <a:lnTo>
                    <a:pt x="33338" y="148616"/>
                  </a:lnTo>
                  <a:cubicBezTo>
                    <a:pt x="33338" y="142353"/>
                    <a:pt x="31250" y="136416"/>
                    <a:pt x="27434" y="131589"/>
                  </a:cubicBezTo>
                  <a:cubicBezTo>
                    <a:pt x="30989" y="128914"/>
                    <a:pt x="35426" y="127315"/>
                    <a:pt x="40221" y="127315"/>
                  </a:cubicBezTo>
                  <a:close/>
                  <a:moveTo>
                    <a:pt x="67067" y="127315"/>
                  </a:moveTo>
                  <a:cubicBezTo>
                    <a:pt x="71862" y="127315"/>
                    <a:pt x="76266" y="128914"/>
                    <a:pt x="79821" y="131589"/>
                  </a:cubicBezTo>
                  <a:cubicBezTo>
                    <a:pt x="76005" y="136416"/>
                    <a:pt x="73917" y="142353"/>
                    <a:pt x="73917" y="148616"/>
                  </a:cubicBezTo>
                  <a:lnTo>
                    <a:pt x="73917" y="155075"/>
                  </a:lnTo>
                  <a:cubicBezTo>
                    <a:pt x="73917" y="156804"/>
                    <a:pt x="75320" y="158174"/>
                    <a:pt x="77048" y="158174"/>
                  </a:cubicBezTo>
                  <a:cubicBezTo>
                    <a:pt x="78745" y="158174"/>
                    <a:pt x="80147" y="156804"/>
                    <a:pt x="80147" y="155075"/>
                  </a:cubicBezTo>
                  <a:lnTo>
                    <a:pt x="80147" y="148616"/>
                  </a:lnTo>
                  <a:cubicBezTo>
                    <a:pt x="80147" y="144049"/>
                    <a:pt x="81583" y="139678"/>
                    <a:pt x="84225" y="136058"/>
                  </a:cubicBezTo>
                  <a:cubicBezTo>
                    <a:pt x="86802" y="139580"/>
                    <a:pt x="88335" y="143919"/>
                    <a:pt x="88335" y="148616"/>
                  </a:cubicBezTo>
                  <a:lnTo>
                    <a:pt x="88335" y="175886"/>
                  </a:lnTo>
                  <a:lnTo>
                    <a:pt x="80147" y="175886"/>
                  </a:lnTo>
                  <a:lnTo>
                    <a:pt x="80147" y="165415"/>
                  </a:lnTo>
                  <a:cubicBezTo>
                    <a:pt x="80147" y="163719"/>
                    <a:pt x="78745" y="162316"/>
                    <a:pt x="77048" y="162316"/>
                  </a:cubicBezTo>
                  <a:cubicBezTo>
                    <a:pt x="75320" y="162316"/>
                    <a:pt x="73917" y="163719"/>
                    <a:pt x="73917" y="165415"/>
                  </a:cubicBezTo>
                  <a:lnTo>
                    <a:pt x="73917" y="175886"/>
                  </a:lnTo>
                  <a:lnTo>
                    <a:pt x="56759" y="175886"/>
                  </a:lnTo>
                  <a:lnTo>
                    <a:pt x="56759" y="134524"/>
                  </a:lnTo>
                  <a:cubicBezTo>
                    <a:pt x="60184" y="133481"/>
                    <a:pt x="62891" y="130773"/>
                    <a:pt x="63935" y="127315"/>
                  </a:cubicBezTo>
                  <a:close/>
                  <a:moveTo>
                    <a:pt x="128784" y="167699"/>
                  </a:moveTo>
                  <a:lnTo>
                    <a:pt x="128784" y="175886"/>
                  </a:lnTo>
                  <a:lnTo>
                    <a:pt x="120596" y="175886"/>
                  </a:lnTo>
                  <a:lnTo>
                    <a:pt x="120596" y="167699"/>
                  </a:lnTo>
                  <a:close/>
                  <a:moveTo>
                    <a:pt x="190011" y="167699"/>
                  </a:moveTo>
                  <a:lnTo>
                    <a:pt x="190011" y="175886"/>
                  </a:lnTo>
                  <a:lnTo>
                    <a:pt x="181791" y="175886"/>
                  </a:lnTo>
                  <a:lnTo>
                    <a:pt x="181791" y="167699"/>
                  </a:lnTo>
                  <a:close/>
                  <a:moveTo>
                    <a:pt x="53627" y="0"/>
                  </a:moveTo>
                  <a:cubicBezTo>
                    <a:pt x="41689" y="0"/>
                    <a:pt x="30369" y="3849"/>
                    <a:pt x="20910" y="11123"/>
                  </a:cubicBezTo>
                  <a:cubicBezTo>
                    <a:pt x="19572" y="12167"/>
                    <a:pt x="19311" y="14124"/>
                    <a:pt x="20355" y="15494"/>
                  </a:cubicBezTo>
                  <a:cubicBezTo>
                    <a:pt x="20966" y="16277"/>
                    <a:pt x="21889" y="16691"/>
                    <a:pt x="22824" y="16691"/>
                  </a:cubicBezTo>
                  <a:cubicBezTo>
                    <a:pt x="23488" y="16691"/>
                    <a:pt x="24158" y="16482"/>
                    <a:pt x="24726" y="16049"/>
                  </a:cubicBezTo>
                  <a:cubicBezTo>
                    <a:pt x="33077" y="9623"/>
                    <a:pt x="43059" y="6198"/>
                    <a:pt x="53627" y="6198"/>
                  </a:cubicBezTo>
                  <a:lnTo>
                    <a:pt x="53790" y="6198"/>
                  </a:lnTo>
                  <a:cubicBezTo>
                    <a:pt x="79854" y="6296"/>
                    <a:pt x="101057" y="27825"/>
                    <a:pt x="101057" y="54182"/>
                  </a:cubicBezTo>
                  <a:lnTo>
                    <a:pt x="101057" y="76983"/>
                  </a:lnTo>
                  <a:lnTo>
                    <a:pt x="101057" y="144865"/>
                  </a:lnTo>
                  <a:lnTo>
                    <a:pt x="94304" y="144865"/>
                  </a:lnTo>
                  <a:cubicBezTo>
                    <a:pt x="92445" y="131458"/>
                    <a:pt x="80963" y="121118"/>
                    <a:pt x="67067" y="121118"/>
                  </a:cubicBezTo>
                  <a:lnTo>
                    <a:pt x="64392" y="121118"/>
                  </a:lnTo>
                  <a:lnTo>
                    <a:pt x="64392" y="118019"/>
                  </a:lnTo>
                  <a:cubicBezTo>
                    <a:pt x="69285" y="116844"/>
                    <a:pt x="73884" y="114594"/>
                    <a:pt x="77766" y="111364"/>
                  </a:cubicBezTo>
                  <a:cubicBezTo>
                    <a:pt x="83442" y="106634"/>
                    <a:pt x="87356" y="100078"/>
                    <a:pt x="88824" y="92836"/>
                  </a:cubicBezTo>
                  <a:cubicBezTo>
                    <a:pt x="91238" y="80865"/>
                    <a:pt x="92576" y="70100"/>
                    <a:pt x="92902" y="59955"/>
                  </a:cubicBezTo>
                  <a:cubicBezTo>
                    <a:pt x="93261" y="49452"/>
                    <a:pt x="85399" y="40351"/>
                    <a:pt x="74993" y="39209"/>
                  </a:cubicBezTo>
                  <a:cubicBezTo>
                    <a:pt x="67915" y="38410"/>
                    <a:pt x="60779" y="38010"/>
                    <a:pt x="53640" y="38010"/>
                  </a:cubicBezTo>
                  <a:cubicBezTo>
                    <a:pt x="46500" y="38010"/>
                    <a:pt x="39356" y="38410"/>
                    <a:pt x="32261" y="39209"/>
                  </a:cubicBezTo>
                  <a:cubicBezTo>
                    <a:pt x="21888" y="40351"/>
                    <a:pt x="14027" y="49452"/>
                    <a:pt x="14353" y="59955"/>
                  </a:cubicBezTo>
                  <a:cubicBezTo>
                    <a:pt x="14679" y="70100"/>
                    <a:pt x="16017" y="80865"/>
                    <a:pt x="18463" y="92836"/>
                  </a:cubicBezTo>
                  <a:cubicBezTo>
                    <a:pt x="19898" y="100078"/>
                    <a:pt x="23845" y="106634"/>
                    <a:pt x="29489" y="111364"/>
                  </a:cubicBezTo>
                  <a:cubicBezTo>
                    <a:pt x="33370" y="114594"/>
                    <a:pt x="37970" y="116844"/>
                    <a:pt x="42863" y="118019"/>
                  </a:cubicBezTo>
                  <a:lnTo>
                    <a:pt x="42863" y="121118"/>
                  </a:lnTo>
                  <a:lnTo>
                    <a:pt x="40221" y="121118"/>
                  </a:lnTo>
                  <a:cubicBezTo>
                    <a:pt x="26325" y="121118"/>
                    <a:pt x="14810" y="131458"/>
                    <a:pt x="12983" y="144865"/>
                  </a:cubicBezTo>
                  <a:lnTo>
                    <a:pt x="6231" y="144865"/>
                  </a:lnTo>
                  <a:lnTo>
                    <a:pt x="6231" y="53627"/>
                  </a:lnTo>
                  <a:cubicBezTo>
                    <a:pt x="6231" y="42438"/>
                    <a:pt x="10178" y="31576"/>
                    <a:pt x="17387" y="23062"/>
                  </a:cubicBezTo>
                  <a:cubicBezTo>
                    <a:pt x="18496" y="21725"/>
                    <a:pt x="18333" y="19768"/>
                    <a:pt x="17028" y="18659"/>
                  </a:cubicBezTo>
                  <a:cubicBezTo>
                    <a:pt x="16451" y="18183"/>
                    <a:pt x="15747" y="17949"/>
                    <a:pt x="15045" y="17949"/>
                  </a:cubicBezTo>
                  <a:cubicBezTo>
                    <a:pt x="14159" y="17949"/>
                    <a:pt x="13276" y="18322"/>
                    <a:pt x="12657" y="19050"/>
                  </a:cubicBezTo>
                  <a:cubicBezTo>
                    <a:pt x="4502" y="28706"/>
                    <a:pt x="0" y="40971"/>
                    <a:pt x="0" y="53627"/>
                  </a:cubicBezTo>
                  <a:lnTo>
                    <a:pt x="0" y="147964"/>
                  </a:lnTo>
                  <a:cubicBezTo>
                    <a:pt x="0" y="149693"/>
                    <a:pt x="1403" y="151063"/>
                    <a:pt x="3132" y="151063"/>
                  </a:cubicBezTo>
                  <a:lnTo>
                    <a:pt x="12722" y="151063"/>
                  </a:lnTo>
                  <a:lnTo>
                    <a:pt x="12722" y="178985"/>
                  </a:lnTo>
                  <a:cubicBezTo>
                    <a:pt x="12722" y="180681"/>
                    <a:pt x="14092" y="182084"/>
                    <a:pt x="15821" y="182084"/>
                  </a:cubicBezTo>
                  <a:lnTo>
                    <a:pt x="91466" y="182084"/>
                  </a:lnTo>
                  <a:cubicBezTo>
                    <a:pt x="93163" y="182084"/>
                    <a:pt x="94565" y="180681"/>
                    <a:pt x="94565" y="178985"/>
                  </a:cubicBezTo>
                  <a:lnTo>
                    <a:pt x="94565" y="151063"/>
                  </a:lnTo>
                  <a:lnTo>
                    <a:pt x="104156" y="151063"/>
                  </a:lnTo>
                  <a:cubicBezTo>
                    <a:pt x="105884" y="151063"/>
                    <a:pt x="107254" y="149693"/>
                    <a:pt x="107254" y="147964"/>
                  </a:cubicBezTo>
                  <a:lnTo>
                    <a:pt x="107254" y="98936"/>
                  </a:lnTo>
                  <a:cubicBezTo>
                    <a:pt x="114659" y="110908"/>
                    <a:pt x="127903" y="118932"/>
                    <a:pt x="143006" y="118932"/>
                  </a:cubicBezTo>
                  <a:lnTo>
                    <a:pt x="144539" y="118932"/>
                  </a:lnTo>
                  <a:lnTo>
                    <a:pt x="144539" y="121118"/>
                  </a:lnTo>
                  <a:lnTo>
                    <a:pt x="141864" y="121118"/>
                  </a:lnTo>
                  <a:cubicBezTo>
                    <a:pt x="140005" y="121118"/>
                    <a:pt x="138145" y="121313"/>
                    <a:pt x="136351" y="121672"/>
                  </a:cubicBezTo>
                  <a:cubicBezTo>
                    <a:pt x="134655" y="122031"/>
                    <a:pt x="133579" y="123662"/>
                    <a:pt x="133905" y="125358"/>
                  </a:cubicBezTo>
                  <a:cubicBezTo>
                    <a:pt x="134231" y="126826"/>
                    <a:pt x="135503" y="127837"/>
                    <a:pt x="136971" y="127837"/>
                  </a:cubicBezTo>
                  <a:cubicBezTo>
                    <a:pt x="137167" y="127837"/>
                    <a:pt x="137363" y="127805"/>
                    <a:pt x="137591" y="127772"/>
                  </a:cubicBezTo>
                  <a:cubicBezTo>
                    <a:pt x="138994" y="127478"/>
                    <a:pt x="140429" y="127315"/>
                    <a:pt x="141864" y="127315"/>
                  </a:cubicBezTo>
                  <a:lnTo>
                    <a:pt x="144996" y="127315"/>
                  </a:lnTo>
                  <a:cubicBezTo>
                    <a:pt x="145485" y="129012"/>
                    <a:pt x="146398" y="130545"/>
                    <a:pt x="147670" y="131817"/>
                  </a:cubicBezTo>
                  <a:cubicBezTo>
                    <a:pt x="149726" y="133872"/>
                    <a:pt x="152400" y="134981"/>
                    <a:pt x="155304" y="134981"/>
                  </a:cubicBezTo>
                  <a:cubicBezTo>
                    <a:pt x="160164" y="134981"/>
                    <a:pt x="164274" y="131752"/>
                    <a:pt x="165611" y="127315"/>
                  </a:cubicBezTo>
                  <a:lnTo>
                    <a:pt x="168710" y="127315"/>
                  </a:lnTo>
                  <a:cubicBezTo>
                    <a:pt x="173505" y="127315"/>
                    <a:pt x="177942" y="128914"/>
                    <a:pt x="181497" y="131589"/>
                  </a:cubicBezTo>
                  <a:cubicBezTo>
                    <a:pt x="177681" y="136416"/>
                    <a:pt x="175593" y="142353"/>
                    <a:pt x="175593" y="148616"/>
                  </a:cubicBezTo>
                  <a:lnTo>
                    <a:pt x="175593" y="175886"/>
                  </a:lnTo>
                  <a:lnTo>
                    <a:pt x="135014" y="175886"/>
                  </a:lnTo>
                  <a:lnTo>
                    <a:pt x="135014" y="148616"/>
                  </a:lnTo>
                  <a:cubicBezTo>
                    <a:pt x="135014" y="142353"/>
                    <a:pt x="132926" y="136416"/>
                    <a:pt x="129110" y="131589"/>
                  </a:cubicBezTo>
                  <a:cubicBezTo>
                    <a:pt x="129664" y="131197"/>
                    <a:pt x="130219" y="130773"/>
                    <a:pt x="130839" y="130414"/>
                  </a:cubicBezTo>
                  <a:cubicBezTo>
                    <a:pt x="132307" y="129534"/>
                    <a:pt x="132763" y="127609"/>
                    <a:pt x="131882" y="126141"/>
                  </a:cubicBezTo>
                  <a:cubicBezTo>
                    <a:pt x="131304" y="125178"/>
                    <a:pt x="130277" y="124650"/>
                    <a:pt x="129224" y="124650"/>
                  </a:cubicBezTo>
                  <a:cubicBezTo>
                    <a:pt x="128672" y="124650"/>
                    <a:pt x="128114" y="124795"/>
                    <a:pt x="127609" y="125097"/>
                  </a:cubicBezTo>
                  <a:cubicBezTo>
                    <a:pt x="119324" y="130153"/>
                    <a:pt x="114366" y="138928"/>
                    <a:pt x="114366" y="148616"/>
                  </a:cubicBezTo>
                  <a:lnTo>
                    <a:pt x="114366" y="178985"/>
                  </a:lnTo>
                  <a:cubicBezTo>
                    <a:pt x="114366" y="180681"/>
                    <a:pt x="115768" y="182084"/>
                    <a:pt x="117497" y="182084"/>
                  </a:cubicBezTo>
                  <a:lnTo>
                    <a:pt x="193110" y="182084"/>
                  </a:lnTo>
                  <a:cubicBezTo>
                    <a:pt x="194839" y="182084"/>
                    <a:pt x="196209" y="180681"/>
                    <a:pt x="196209" y="178985"/>
                  </a:cubicBezTo>
                  <a:lnTo>
                    <a:pt x="196209" y="148616"/>
                  </a:lnTo>
                  <a:cubicBezTo>
                    <a:pt x="196209" y="133448"/>
                    <a:pt x="183879" y="121118"/>
                    <a:pt x="168710" y="121118"/>
                  </a:cubicBezTo>
                  <a:lnTo>
                    <a:pt x="166068" y="121118"/>
                  </a:lnTo>
                  <a:lnTo>
                    <a:pt x="166068" y="118932"/>
                  </a:lnTo>
                  <a:lnTo>
                    <a:pt x="166362" y="118932"/>
                  </a:lnTo>
                  <a:cubicBezTo>
                    <a:pt x="189489" y="118932"/>
                    <a:pt x="208311" y="100110"/>
                    <a:pt x="208311" y="76983"/>
                  </a:cubicBezTo>
                  <a:lnTo>
                    <a:pt x="208311" y="54247"/>
                  </a:lnTo>
                  <a:cubicBezTo>
                    <a:pt x="208311" y="24498"/>
                    <a:pt x="184335" y="196"/>
                    <a:pt x="154879" y="65"/>
                  </a:cubicBezTo>
                  <a:lnTo>
                    <a:pt x="154684" y="65"/>
                  </a:lnTo>
                  <a:cubicBezTo>
                    <a:pt x="140396" y="65"/>
                    <a:pt x="126957" y="5643"/>
                    <a:pt x="116812" y="15723"/>
                  </a:cubicBezTo>
                  <a:cubicBezTo>
                    <a:pt x="111038" y="21497"/>
                    <a:pt x="106733" y="28347"/>
                    <a:pt x="104090" y="35817"/>
                  </a:cubicBezTo>
                  <a:cubicBezTo>
                    <a:pt x="96653" y="15038"/>
                    <a:pt x="76918" y="65"/>
                    <a:pt x="5382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3"/>
            <p:cNvSpPr/>
            <p:nvPr/>
          </p:nvSpPr>
          <p:spPr>
            <a:xfrm>
              <a:off x="3090725" y="238125"/>
              <a:ext cx="1410825" cy="1246100"/>
            </a:xfrm>
            <a:custGeom>
              <a:rect b="b" l="l" r="r" t="t"/>
              <a:pathLst>
                <a:path extrusionOk="0" h="49844" w="56433">
                  <a:moveTo>
                    <a:pt x="16212" y="0"/>
                  </a:moveTo>
                  <a:cubicBezTo>
                    <a:pt x="11907" y="0"/>
                    <a:pt x="7829" y="1696"/>
                    <a:pt x="4763" y="4763"/>
                  </a:cubicBezTo>
                  <a:cubicBezTo>
                    <a:pt x="1729" y="7764"/>
                    <a:pt x="66" y="11808"/>
                    <a:pt x="33" y="16082"/>
                  </a:cubicBezTo>
                  <a:cubicBezTo>
                    <a:pt x="33" y="16114"/>
                    <a:pt x="0" y="16147"/>
                    <a:pt x="0" y="16212"/>
                  </a:cubicBezTo>
                  <a:cubicBezTo>
                    <a:pt x="0" y="18626"/>
                    <a:pt x="555" y="21007"/>
                    <a:pt x="1599" y="23193"/>
                  </a:cubicBezTo>
                  <a:cubicBezTo>
                    <a:pt x="2382" y="24856"/>
                    <a:pt x="3458" y="26357"/>
                    <a:pt x="4763" y="27662"/>
                  </a:cubicBezTo>
                  <a:lnTo>
                    <a:pt x="26031" y="48930"/>
                  </a:lnTo>
                  <a:cubicBezTo>
                    <a:pt x="26618" y="49550"/>
                    <a:pt x="27434" y="49843"/>
                    <a:pt x="28216" y="49843"/>
                  </a:cubicBezTo>
                  <a:cubicBezTo>
                    <a:pt x="28999" y="49843"/>
                    <a:pt x="29815" y="49550"/>
                    <a:pt x="30402" y="48930"/>
                  </a:cubicBezTo>
                  <a:lnTo>
                    <a:pt x="40253" y="39079"/>
                  </a:lnTo>
                  <a:cubicBezTo>
                    <a:pt x="41460" y="37872"/>
                    <a:pt x="41460" y="35914"/>
                    <a:pt x="40253" y="34708"/>
                  </a:cubicBezTo>
                  <a:cubicBezTo>
                    <a:pt x="39650" y="34088"/>
                    <a:pt x="38859" y="33778"/>
                    <a:pt x="38064" y="33778"/>
                  </a:cubicBezTo>
                  <a:cubicBezTo>
                    <a:pt x="37268" y="33778"/>
                    <a:pt x="36469" y="34088"/>
                    <a:pt x="35850" y="34708"/>
                  </a:cubicBezTo>
                  <a:lnTo>
                    <a:pt x="28216" y="42341"/>
                  </a:lnTo>
                  <a:lnTo>
                    <a:pt x="9166" y="23291"/>
                  </a:lnTo>
                  <a:cubicBezTo>
                    <a:pt x="8351" y="22475"/>
                    <a:pt x="7699" y="21529"/>
                    <a:pt x="7209" y="20518"/>
                  </a:cubicBezTo>
                  <a:cubicBezTo>
                    <a:pt x="6557" y="19180"/>
                    <a:pt x="6231" y="17680"/>
                    <a:pt x="6231" y="16212"/>
                  </a:cubicBezTo>
                  <a:cubicBezTo>
                    <a:pt x="6231" y="16212"/>
                    <a:pt x="6231" y="16179"/>
                    <a:pt x="6231" y="16147"/>
                  </a:cubicBezTo>
                  <a:cubicBezTo>
                    <a:pt x="6231" y="13505"/>
                    <a:pt x="7275" y="11026"/>
                    <a:pt x="9166" y="9134"/>
                  </a:cubicBezTo>
                  <a:cubicBezTo>
                    <a:pt x="11058" y="7242"/>
                    <a:pt x="13538" y="6198"/>
                    <a:pt x="16212" y="6198"/>
                  </a:cubicBezTo>
                  <a:cubicBezTo>
                    <a:pt x="18887" y="6198"/>
                    <a:pt x="21399" y="7242"/>
                    <a:pt x="23291" y="9134"/>
                  </a:cubicBezTo>
                  <a:lnTo>
                    <a:pt x="26031" y="11874"/>
                  </a:lnTo>
                  <a:cubicBezTo>
                    <a:pt x="26634" y="12477"/>
                    <a:pt x="27425" y="12779"/>
                    <a:pt x="28216" y="12779"/>
                  </a:cubicBezTo>
                  <a:cubicBezTo>
                    <a:pt x="29008" y="12779"/>
                    <a:pt x="29799" y="12477"/>
                    <a:pt x="30402" y="11874"/>
                  </a:cubicBezTo>
                  <a:lnTo>
                    <a:pt x="33142" y="9134"/>
                  </a:lnTo>
                  <a:cubicBezTo>
                    <a:pt x="35034" y="7242"/>
                    <a:pt x="37546" y="6198"/>
                    <a:pt x="40221" y="6198"/>
                  </a:cubicBezTo>
                  <a:cubicBezTo>
                    <a:pt x="42863" y="6198"/>
                    <a:pt x="45375" y="7242"/>
                    <a:pt x="47266" y="9134"/>
                  </a:cubicBezTo>
                  <a:cubicBezTo>
                    <a:pt x="49158" y="10993"/>
                    <a:pt x="50170" y="13505"/>
                    <a:pt x="50202" y="16147"/>
                  </a:cubicBezTo>
                  <a:cubicBezTo>
                    <a:pt x="50202" y="17647"/>
                    <a:pt x="49876" y="19148"/>
                    <a:pt x="49224" y="20518"/>
                  </a:cubicBezTo>
                  <a:cubicBezTo>
                    <a:pt x="48734" y="21529"/>
                    <a:pt x="48082" y="22475"/>
                    <a:pt x="47266" y="23291"/>
                  </a:cubicBezTo>
                  <a:lnTo>
                    <a:pt x="43124" y="27433"/>
                  </a:lnTo>
                  <a:cubicBezTo>
                    <a:pt x="41917" y="28640"/>
                    <a:pt x="41917" y="30597"/>
                    <a:pt x="43124" y="31837"/>
                  </a:cubicBezTo>
                  <a:cubicBezTo>
                    <a:pt x="43727" y="32440"/>
                    <a:pt x="44518" y="32742"/>
                    <a:pt x="45313" y="32742"/>
                  </a:cubicBezTo>
                  <a:cubicBezTo>
                    <a:pt x="46108" y="32742"/>
                    <a:pt x="46908" y="32440"/>
                    <a:pt x="47527" y="31837"/>
                  </a:cubicBezTo>
                  <a:lnTo>
                    <a:pt x="51670" y="27662"/>
                  </a:lnTo>
                  <a:cubicBezTo>
                    <a:pt x="52975" y="26357"/>
                    <a:pt x="54051" y="24856"/>
                    <a:pt x="54834" y="23193"/>
                  </a:cubicBezTo>
                  <a:cubicBezTo>
                    <a:pt x="55878" y="20975"/>
                    <a:pt x="56433" y="18528"/>
                    <a:pt x="56400" y="16082"/>
                  </a:cubicBezTo>
                  <a:cubicBezTo>
                    <a:pt x="56400" y="11808"/>
                    <a:pt x="54704" y="7764"/>
                    <a:pt x="51670" y="4763"/>
                  </a:cubicBezTo>
                  <a:cubicBezTo>
                    <a:pt x="48604" y="1696"/>
                    <a:pt x="44526" y="0"/>
                    <a:pt x="40221" y="0"/>
                  </a:cubicBezTo>
                  <a:cubicBezTo>
                    <a:pt x="35882" y="0"/>
                    <a:pt x="31805" y="1696"/>
                    <a:pt x="28738" y="4763"/>
                  </a:cubicBezTo>
                  <a:lnTo>
                    <a:pt x="28216" y="5284"/>
                  </a:lnTo>
                  <a:lnTo>
                    <a:pt x="27695" y="4763"/>
                  </a:lnTo>
                  <a:cubicBezTo>
                    <a:pt x="24628" y="1696"/>
                    <a:pt x="20551" y="0"/>
                    <a:pt x="162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" name="Google Shape;558;p33"/>
          <p:cNvGrpSpPr/>
          <p:nvPr/>
        </p:nvGrpSpPr>
        <p:grpSpPr>
          <a:xfrm>
            <a:off x="5953818" y="902412"/>
            <a:ext cx="377220" cy="386743"/>
            <a:chOff x="1258300" y="238125"/>
            <a:chExt cx="5083825" cy="5219200"/>
          </a:xfrm>
        </p:grpSpPr>
        <p:sp>
          <p:nvSpPr>
            <p:cNvPr id="559" name="Google Shape;559;p33"/>
            <p:cNvSpPr/>
            <p:nvPr/>
          </p:nvSpPr>
          <p:spPr>
            <a:xfrm>
              <a:off x="3986125" y="2387750"/>
              <a:ext cx="2278525" cy="703800"/>
            </a:xfrm>
            <a:custGeom>
              <a:rect b="b" l="l" r="r" t="t"/>
              <a:pathLst>
                <a:path extrusionOk="0" h="28152" w="91141">
                  <a:moveTo>
                    <a:pt x="8515" y="1"/>
                  </a:moveTo>
                  <a:cubicBezTo>
                    <a:pt x="3817" y="1"/>
                    <a:pt x="1" y="5351"/>
                    <a:pt x="1" y="12005"/>
                  </a:cubicBezTo>
                  <a:cubicBezTo>
                    <a:pt x="1" y="18627"/>
                    <a:pt x="3817" y="28152"/>
                    <a:pt x="8515" y="28152"/>
                  </a:cubicBezTo>
                  <a:cubicBezTo>
                    <a:pt x="9819" y="28152"/>
                    <a:pt x="11059" y="27402"/>
                    <a:pt x="12168" y="26195"/>
                  </a:cubicBezTo>
                  <a:lnTo>
                    <a:pt x="78974" y="26195"/>
                  </a:lnTo>
                  <a:cubicBezTo>
                    <a:pt x="80083" y="27402"/>
                    <a:pt x="81322" y="28152"/>
                    <a:pt x="82627" y="28152"/>
                  </a:cubicBezTo>
                  <a:cubicBezTo>
                    <a:pt x="87324" y="28152"/>
                    <a:pt x="91141" y="18627"/>
                    <a:pt x="91141" y="12005"/>
                  </a:cubicBezTo>
                  <a:cubicBezTo>
                    <a:pt x="91141" y="5351"/>
                    <a:pt x="87324" y="1"/>
                    <a:pt x="82627" y="1"/>
                  </a:cubicBezTo>
                  <a:cubicBezTo>
                    <a:pt x="82333" y="1"/>
                    <a:pt x="82040" y="1"/>
                    <a:pt x="81746" y="34"/>
                  </a:cubicBezTo>
                  <a:lnTo>
                    <a:pt x="9395" y="34"/>
                  </a:lnTo>
                  <a:cubicBezTo>
                    <a:pt x="9102" y="1"/>
                    <a:pt x="8808" y="1"/>
                    <a:pt x="8515" y="1"/>
                  </a:cubicBez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3"/>
            <p:cNvSpPr/>
            <p:nvPr/>
          </p:nvSpPr>
          <p:spPr>
            <a:xfrm>
              <a:off x="4198175" y="1631800"/>
              <a:ext cx="1854450" cy="2168825"/>
            </a:xfrm>
            <a:custGeom>
              <a:rect b="b" l="l" r="r" t="t"/>
              <a:pathLst>
                <a:path extrusionOk="0" h="86753" w="74178">
                  <a:moveTo>
                    <a:pt x="47429" y="0"/>
                  </a:moveTo>
                  <a:lnTo>
                    <a:pt x="10993" y="6198"/>
                  </a:lnTo>
                  <a:lnTo>
                    <a:pt x="1272" y="15462"/>
                  </a:lnTo>
                  <a:cubicBezTo>
                    <a:pt x="0" y="30826"/>
                    <a:pt x="1631" y="46777"/>
                    <a:pt x="4958" y="63185"/>
                  </a:cubicBezTo>
                  <a:cubicBezTo>
                    <a:pt x="7666" y="76690"/>
                    <a:pt x="19442" y="86443"/>
                    <a:pt x="33207" y="86704"/>
                  </a:cubicBezTo>
                  <a:cubicBezTo>
                    <a:pt x="34496" y="86737"/>
                    <a:pt x="35792" y="86753"/>
                    <a:pt x="37089" y="86753"/>
                  </a:cubicBezTo>
                  <a:cubicBezTo>
                    <a:pt x="38385" y="86753"/>
                    <a:pt x="39682" y="86737"/>
                    <a:pt x="40971" y="86704"/>
                  </a:cubicBezTo>
                  <a:cubicBezTo>
                    <a:pt x="54736" y="86443"/>
                    <a:pt x="66479" y="76690"/>
                    <a:pt x="69219" y="63185"/>
                  </a:cubicBezTo>
                  <a:cubicBezTo>
                    <a:pt x="72547" y="46777"/>
                    <a:pt x="74178" y="30826"/>
                    <a:pt x="72905" y="15462"/>
                  </a:cubicBezTo>
                  <a:lnTo>
                    <a:pt x="47429" y="0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3"/>
            <p:cNvSpPr/>
            <p:nvPr/>
          </p:nvSpPr>
          <p:spPr>
            <a:xfrm>
              <a:off x="4195725" y="4010600"/>
              <a:ext cx="1890350" cy="1369250"/>
            </a:xfrm>
            <a:custGeom>
              <a:rect b="b" l="l" r="r" t="t"/>
              <a:pathLst>
                <a:path extrusionOk="0" h="54770" w="75614">
                  <a:moveTo>
                    <a:pt x="24400" y="0"/>
                  </a:moveTo>
                  <a:cubicBezTo>
                    <a:pt x="10895" y="0"/>
                    <a:pt x="0" y="10928"/>
                    <a:pt x="0" y="24400"/>
                  </a:cubicBezTo>
                  <a:lnTo>
                    <a:pt x="0" y="54769"/>
                  </a:lnTo>
                  <a:lnTo>
                    <a:pt x="75613" y="54769"/>
                  </a:lnTo>
                  <a:lnTo>
                    <a:pt x="75613" y="24400"/>
                  </a:lnTo>
                  <a:cubicBezTo>
                    <a:pt x="75613" y="10928"/>
                    <a:pt x="64685" y="0"/>
                    <a:pt x="51213" y="0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3"/>
            <p:cNvSpPr/>
            <p:nvPr/>
          </p:nvSpPr>
          <p:spPr>
            <a:xfrm>
              <a:off x="4949225" y="3791225"/>
              <a:ext cx="383325" cy="411050"/>
            </a:xfrm>
            <a:custGeom>
              <a:rect b="b" l="l" r="r" t="t"/>
              <a:pathLst>
                <a:path extrusionOk="0" h="16442" w="15333">
                  <a:moveTo>
                    <a:pt x="1" y="1"/>
                  </a:moveTo>
                  <a:lnTo>
                    <a:pt x="1" y="8775"/>
                  </a:lnTo>
                  <a:cubicBezTo>
                    <a:pt x="1" y="13016"/>
                    <a:pt x="3426" y="16441"/>
                    <a:pt x="7667" y="16441"/>
                  </a:cubicBezTo>
                  <a:cubicBezTo>
                    <a:pt x="11907" y="16441"/>
                    <a:pt x="15332" y="13016"/>
                    <a:pt x="15332" y="8775"/>
                  </a:cubicBezTo>
                  <a:lnTo>
                    <a:pt x="15332" y="1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3"/>
            <p:cNvSpPr/>
            <p:nvPr/>
          </p:nvSpPr>
          <p:spPr>
            <a:xfrm>
              <a:off x="4949225" y="3791225"/>
              <a:ext cx="383325" cy="398800"/>
            </a:xfrm>
            <a:custGeom>
              <a:rect b="b" l="l" r="r" t="t"/>
              <a:pathLst>
                <a:path extrusionOk="0" h="15952" w="15333">
                  <a:moveTo>
                    <a:pt x="1" y="1"/>
                  </a:moveTo>
                  <a:lnTo>
                    <a:pt x="1" y="8775"/>
                  </a:lnTo>
                  <a:cubicBezTo>
                    <a:pt x="1" y="10896"/>
                    <a:pt x="849" y="12820"/>
                    <a:pt x="2252" y="14190"/>
                  </a:cubicBezTo>
                  <a:cubicBezTo>
                    <a:pt x="3002" y="14941"/>
                    <a:pt x="3915" y="15560"/>
                    <a:pt x="4927" y="15952"/>
                  </a:cubicBezTo>
                  <a:cubicBezTo>
                    <a:pt x="3426" y="6459"/>
                    <a:pt x="15332" y="5546"/>
                    <a:pt x="15332" y="5546"/>
                  </a:cubicBezTo>
                  <a:lnTo>
                    <a:pt x="15332" y="1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3"/>
            <p:cNvSpPr/>
            <p:nvPr/>
          </p:nvSpPr>
          <p:spPr>
            <a:xfrm>
              <a:off x="4199800" y="1551150"/>
              <a:ext cx="1851200" cy="2248250"/>
            </a:xfrm>
            <a:custGeom>
              <a:rect b="b" l="l" r="r" t="t"/>
              <a:pathLst>
                <a:path extrusionOk="0" h="89930" w="74048">
                  <a:moveTo>
                    <a:pt x="15662" y="1"/>
                  </a:moveTo>
                  <a:cubicBezTo>
                    <a:pt x="13163" y="1"/>
                    <a:pt x="10872" y="100"/>
                    <a:pt x="8873" y="323"/>
                  </a:cubicBezTo>
                  <a:cubicBezTo>
                    <a:pt x="0" y="1302"/>
                    <a:pt x="555" y="25082"/>
                    <a:pt x="848" y="34020"/>
                  </a:cubicBezTo>
                  <a:cubicBezTo>
                    <a:pt x="1175" y="44588"/>
                    <a:pt x="2643" y="55386"/>
                    <a:pt x="4893" y="66411"/>
                  </a:cubicBezTo>
                  <a:cubicBezTo>
                    <a:pt x="7601" y="79916"/>
                    <a:pt x="19377" y="89669"/>
                    <a:pt x="33142" y="89930"/>
                  </a:cubicBezTo>
                  <a:cubicBezTo>
                    <a:pt x="15854" y="81481"/>
                    <a:pt x="12853" y="62007"/>
                    <a:pt x="12853" y="49873"/>
                  </a:cubicBezTo>
                  <a:cubicBezTo>
                    <a:pt x="12853" y="37706"/>
                    <a:pt x="18952" y="24755"/>
                    <a:pt x="40482" y="23092"/>
                  </a:cubicBezTo>
                  <a:cubicBezTo>
                    <a:pt x="41816" y="22989"/>
                    <a:pt x="43110" y="22940"/>
                    <a:pt x="44365" y="22940"/>
                  </a:cubicBezTo>
                  <a:cubicBezTo>
                    <a:pt x="63354" y="22940"/>
                    <a:pt x="73199" y="34020"/>
                    <a:pt x="73199" y="34020"/>
                  </a:cubicBezTo>
                  <a:cubicBezTo>
                    <a:pt x="73493" y="25082"/>
                    <a:pt x="74047" y="5869"/>
                    <a:pt x="65175" y="4890"/>
                  </a:cubicBezTo>
                  <a:cubicBezTo>
                    <a:pt x="53152" y="3548"/>
                    <a:pt x="30656" y="1"/>
                    <a:pt x="15662" y="1"/>
                  </a:cubicBez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3"/>
            <p:cNvSpPr/>
            <p:nvPr/>
          </p:nvSpPr>
          <p:spPr>
            <a:xfrm>
              <a:off x="4017950" y="1110700"/>
              <a:ext cx="2214900" cy="1365975"/>
            </a:xfrm>
            <a:custGeom>
              <a:rect b="b" l="l" r="r" t="t"/>
              <a:pathLst>
                <a:path extrusionOk="0" h="54639" w="88596">
                  <a:moveTo>
                    <a:pt x="44298" y="0"/>
                  </a:moveTo>
                  <a:cubicBezTo>
                    <a:pt x="19833" y="0"/>
                    <a:pt x="0" y="19833"/>
                    <a:pt x="0" y="44298"/>
                  </a:cubicBezTo>
                  <a:cubicBezTo>
                    <a:pt x="0" y="47854"/>
                    <a:pt x="392" y="51311"/>
                    <a:pt x="1207" y="54639"/>
                  </a:cubicBezTo>
                  <a:cubicBezTo>
                    <a:pt x="2740" y="52420"/>
                    <a:pt x="4860" y="51083"/>
                    <a:pt x="7242" y="51083"/>
                  </a:cubicBezTo>
                  <a:cubicBezTo>
                    <a:pt x="7535" y="51083"/>
                    <a:pt x="7829" y="51083"/>
                    <a:pt x="8122" y="51148"/>
                  </a:cubicBezTo>
                  <a:cubicBezTo>
                    <a:pt x="7959" y="46125"/>
                    <a:pt x="8090" y="41167"/>
                    <a:pt x="8481" y="36306"/>
                  </a:cubicBezTo>
                  <a:cubicBezTo>
                    <a:pt x="8481" y="36306"/>
                    <a:pt x="14288" y="39633"/>
                    <a:pt x="22997" y="42700"/>
                  </a:cubicBezTo>
                  <a:cubicBezTo>
                    <a:pt x="30231" y="45223"/>
                    <a:pt x="39456" y="47542"/>
                    <a:pt x="49021" y="47542"/>
                  </a:cubicBezTo>
                  <a:cubicBezTo>
                    <a:pt x="51575" y="47542"/>
                    <a:pt x="54154" y="47377"/>
                    <a:pt x="56726" y="47005"/>
                  </a:cubicBezTo>
                  <a:lnTo>
                    <a:pt x="56726" y="36241"/>
                  </a:lnTo>
                  <a:cubicBezTo>
                    <a:pt x="56726" y="36241"/>
                    <a:pt x="66153" y="47625"/>
                    <a:pt x="80473" y="51148"/>
                  </a:cubicBezTo>
                  <a:cubicBezTo>
                    <a:pt x="80767" y="51083"/>
                    <a:pt x="81060" y="51083"/>
                    <a:pt x="81354" y="51083"/>
                  </a:cubicBezTo>
                  <a:cubicBezTo>
                    <a:pt x="83735" y="51083"/>
                    <a:pt x="85856" y="52420"/>
                    <a:pt x="87389" y="54639"/>
                  </a:cubicBezTo>
                  <a:cubicBezTo>
                    <a:pt x="88172" y="51311"/>
                    <a:pt x="88596" y="47854"/>
                    <a:pt x="88596" y="44298"/>
                  </a:cubicBezTo>
                  <a:cubicBezTo>
                    <a:pt x="88596" y="19833"/>
                    <a:pt x="68763" y="0"/>
                    <a:pt x="44298" y="0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3"/>
            <p:cNvSpPr/>
            <p:nvPr/>
          </p:nvSpPr>
          <p:spPr>
            <a:xfrm>
              <a:off x="4017950" y="1110700"/>
              <a:ext cx="1107450" cy="1365975"/>
            </a:xfrm>
            <a:custGeom>
              <a:rect b="b" l="l" r="r" t="t"/>
              <a:pathLst>
                <a:path extrusionOk="0" h="54639" w="44298">
                  <a:moveTo>
                    <a:pt x="44298" y="0"/>
                  </a:moveTo>
                  <a:cubicBezTo>
                    <a:pt x="19833" y="0"/>
                    <a:pt x="0" y="19833"/>
                    <a:pt x="0" y="44298"/>
                  </a:cubicBezTo>
                  <a:cubicBezTo>
                    <a:pt x="0" y="47854"/>
                    <a:pt x="392" y="51311"/>
                    <a:pt x="1207" y="54639"/>
                  </a:cubicBezTo>
                  <a:cubicBezTo>
                    <a:pt x="2740" y="52420"/>
                    <a:pt x="4860" y="51083"/>
                    <a:pt x="7242" y="51083"/>
                  </a:cubicBezTo>
                  <a:cubicBezTo>
                    <a:pt x="7535" y="51083"/>
                    <a:pt x="7829" y="51083"/>
                    <a:pt x="8122" y="51148"/>
                  </a:cubicBezTo>
                  <a:cubicBezTo>
                    <a:pt x="7959" y="46125"/>
                    <a:pt x="8090" y="41167"/>
                    <a:pt x="8481" y="36306"/>
                  </a:cubicBezTo>
                  <a:cubicBezTo>
                    <a:pt x="8481" y="36306"/>
                    <a:pt x="14288" y="39633"/>
                    <a:pt x="22997" y="42700"/>
                  </a:cubicBezTo>
                  <a:cubicBezTo>
                    <a:pt x="25052" y="17354"/>
                    <a:pt x="44298" y="0"/>
                    <a:pt x="44298" y="0"/>
                  </a:cubicBezTo>
                  <a:close/>
                </a:path>
              </a:pathLst>
            </a:custGeom>
            <a:solidFill>
              <a:srgbClr val="E23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3"/>
            <p:cNvSpPr/>
            <p:nvPr/>
          </p:nvSpPr>
          <p:spPr>
            <a:xfrm>
              <a:off x="1336575" y="2387750"/>
              <a:ext cx="2277725" cy="703800"/>
            </a:xfrm>
            <a:custGeom>
              <a:rect b="b" l="l" r="r" t="t"/>
              <a:pathLst>
                <a:path extrusionOk="0" h="28152" w="91109">
                  <a:moveTo>
                    <a:pt x="8482" y="1"/>
                  </a:moveTo>
                  <a:cubicBezTo>
                    <a:pt x="3785" y="1"/>
                    <a:pt x="1" y="5351"/>
                    <a:pt x="1" y="12005"/>
                  </a:cubicBezTo>
                  <a:cubicBezTo>
                    <a:pt x="1" y="18627"/>
                    <a:pt x="3785" y="28152"/>
                    <a:pt x="8482" y="28152"/>
                  </a:cubicBezTo>
                  <a:cubicBezTo>
                    <a:pt x="9787" y="28152"/>
                    <a:pt x="11026" y="27402"/>
                    <a:pt x="12136" y="26195"/>
                  </a:cubicBezTo>
                  <a:lnTo>
                    <a:pt x="78941" y="26195"/>
                  </a:lnTo>
                  <a:cubicBezTo>
                    <a:pt x="80050" y="27402"/>
                    <a:pt x="81290" y="28152"/>
                    <a:pt x="82627" y="28152"/>
                  </a:cubicBezTo>
                  <a:cubicBezTo>
                    <a:pt x="87292" y="28152"/>
                    <a:pt x="91108" y="18627"/>
                    <a:pt x="91108" y="12005"/>
                  </a:cubicBezTo>
                  <a:cubicBezTo>
                    <a:pt x="91108" y="5351"/>
                    <a:pt x="87292" y="1"/>
                    <a:pt x="82627" y="1"/>
                  </a:cubicBezTo>
                  <a:cubicBezTo>
                    <a:pt x="82301" y="1"/>
                    <a:pt x="82007" y="1"/>
                    <a:pt x="81714" y="34"/>
                  </a:cubicBezTo>
                  <a:lnTo>
                    <a:pt x="9363" y="34"/>
                  </a:lnTo>
                  <a:cubicBezTo>
                    <a:pt x="9069" y="1"/>
                    <a:pt x="8776" y="1"/>
                    <a:pt x="8482" y="1"/>
                  </a:cubicBez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3"/>
            <p:cNvSpPr/>
            <p:nvPr/>
          </p:nvSpPr>
          <p:spPr>
            <a:xfrm>
              <a:off x="4238125" y="2648800"/>
              <a:ext cx="1774550" cy="1151825"/>
            </a:xfrm>
            <a:custGeom>
              <a:rect b="b" l="l" r="r" t="t"/>
              <a:pathLst>
                <a:path extrusionOk="0" h="46073" w="70982">
                  <a:moveTo>
                    <a:pt x="3164" y="0"/>
                  </a:moveTo>
                  <a:cubicBezTo>
                    <a:pt x="2110" y="0"/>
                    <a:pt x="1041" y="178"/>
                    <a:pt x="0" y="552"/>
                  </a:cubicBezTo>
                  <a:cubicBezTo>
                    <a:pt x="685" y="7761"/>
                    <a:pt x="1860" y="15100"/>
                    <a:pt x="3360" y="22505"/>
                  </a:cubicBezTo>
                  <a:cubicBezTo>
                    <a:pt x="5481" y="32976"/>
                    <a:pt x="13016" y="41196"/>
                    <a:pt x="22736" y="44491"/>
                  </a:cubicBezTo>
                  <a:cubicBezTo>
                    <a:pt x="25542" y="45437"/>
                    <a:pt x="28543" y="45959"/>
                    <a:pt x="31609" y="46024"/>
                  </a:cubicBezTo>
                  <a:cubicBezTo>
                    <a:pt x="32898" y="46057"/>
                    <a:pt x="34194" y="46073"/>
                    <a:pt x="35491" y="46073"/>
                  </a:cubicBezTo>
                  <a:cubicBezTo>
                    <a:pt x="36787" y="46073"/>
                    <a:pt x="38084" y="46057"/>
                    <a:pt x="39373" y="46024"/>
                  </a:cubicBezTo>
                  <a:cubicBezTo>
                    <a:pt x="53138" y="45763"/>
                    <a:pt x="64881" y="36010"/>
                    <a:pt x="67621" y="22505"/>
                  </a:cubicBezTo>
                  <a:cubicBezTo>
                    <a:pt x="69122" y="15100"/>
                    <a:pt x="70296" y="7761"/>
                    <a:pt x="70981" y="552"/>
                  </a:cubicBezTo>
                  <a:cubicBezTo>
                    <a:pt x="69933" y="178"/>
                    <a:pt x="68860" y="0"/>
                    <a:pt x="67804" y="0"/>
                  </a:cubicBezTo>
                  <a:cubicBezTo>
                    <a:pt x="64159" y="0"/>
                    <a:pt x="60708" y="2118"/>
                    <a:pt x="59140" y="5608"/>
                  </a:cubicBezTo>
                  <a:lnTo>
                    <a:pt x="58325" y="7402"/>
                  </a:lnTo>
                  <a:cubicBezTo>
                    <a:pt x="56747" y="10959"/>
                    <a:pt x="53275" y="13016"/>
                    <a:pt x="49685" y="13016"/>
                  </a:cubicBezTo>
                  <a:cubicBezTo>
                    <a:pt x="48007" y="13016"/>
                    <a:pt x="46303" y="12566"/>
                    <a:pt x="44755" y="11610"/>
                  </a:cubicBezTo>
                  <a:cubicBezTo>
                    <a:pt x="41917" y="9881"/>
                    <a:pt x="38688" y="9000"/>
                    <a:pt x="35491" y="9000"/>
                  </a:cubicBezTo>
                  <a:cubicBezTo>
                    <a:pt x="32261" y="9000"/>
                    <a:pt x="29065" y="9881"/>
                    <a:pt x="26227" y="11610"/>
                  </a:cubicBezTo>
                  <a:cubicBezTo>
                    <a:pt x="24661" y="12589"/>
                    <a:pt x="22965" y="13013"/>
                    <a:pt x="21301" y="13013"/>
                  </a:cubicBezTo>
                  <a:cubicBezTo>
                    <a:pt x="17713" y="13013"/>
                    <a:pt x="14223" y="10958"/>
                    <a:pt x="12624" y="7402"/>
                  </a:cubicBezTo>
                  <a:lnTo>
                    <a:pt x="11841" y="5608"/>
                  </a:lnTo>
                  <a:cubicBezTo>
                    <a:pt x="10273" y="2118"/>
                    <a:pt x="6803" y="0"/>
                    <a:pt x="3164" y="0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3"/>
            <p:cNvSpPr/>
            <p:nvPr/>
          </p:nvSpPr>
          <p:spPr>
            <a:xfrm>
              <a:off x="4238125" y="2648800"/>
              <a:ext cx="568425" cy="1112275"/>
            </a:xfrm>
            <a:custGeom>
              <a:rect b="b" l="l" r="r" t="t"/>
              <a:pathLst>
                <a:path extrusionOk="0" h="44491" w="22737">
                  <a:moveTo>
                    <a:pt x="3164" y="0"/>
                  </a:moveTo>
                  <a:cubicBezTo>
                    <a:pt x="2110" y="0"/>
                    <a:pt x="1041" y="178"/>
                    <a:pt x="0" y="552"/>
                  </a:cubicBezTo>
                  <a:cubicBezTo>
                    <a:pt x="685" y="7761"/>
                    <a:pt x="1860" y="15100"/>
                    <a:pt x="3360" y="22505"/>
                  </a:cubicBezTo>
                  <a:cubicBezTo>
                    <a:pt x="5481" y="32976"/>
                    <a:pt x="13016" y="41196"/>
                    <a:pt x="22736" y="44491"/>
                  </a:cubicBezTo>
                  <a:cubicBezTo>
                    <a:pt x="12102" y="27333"/>
                    <a:pt x="12624" y="7402"/>
                    <a:pt x="12624" y="7402"/>
                  </a:cubicBezTo>
                  <a:lnTo>
                    <a:pt x="11841" y="5608"/>
                  </a:lnTo>
                  <a:cubicBezTo>
                    <a:pt x="10273" y="2118"/>
                    <a:pt x="6803" y="0"/>
                    <a:pt x="3164" y="0"/>
                  </a:cubicBezTo>
                  <a:close/>
                </a:path>
              </a:pathLst>
            </a:custGeom>
            <a:solidFill>
              <a:srgbClr val="E23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3"/>
            <p:cNvSpPr/>
            <p:nvPr/>
          </p:nvSpPr>
          <p:spPr>
            <a:xfrm>
              <a:off x="3230975" y="315800"/>
              <a:ext cx="1255075" cy="1090950"/>
            </a:xfrm>
            <a:custGeom>
              <a:rect b="b" l="l" r="r" t="t"/>
              <a:pathLst>
                <a:path extrusionOk="0" h="43638" w="50203">
                  <a:moveTo>
                    <a:pt x="13102" y="0"/>
                  </a:moveTo>
                  <a:cubicBezTo>
                    <a:pt x="9746" y="0"/>
                    <a:pt x="6394" y="1280"/>
                    <a:pt x="3850" y="3841"/>
                  </a:cubicBezTo>
                  <a:cubicBezTo>
                    <a:pt x="1306" y="6385"/>
                    <a:pt x="34" y="9680"/>
                    <a:pt x="1" y="13007"/>
                  </a:cubicBezTo>
                  <a:cubicBezTo>
                    <a:pt x="1" y="13040"/>
                    <a:pt x="1" y="13072"/>
                    <a:pt x="1" y="13105"/>
                  </a:cubicBezTo>
                  <a:cubicBezTo>
                    <a:pt x="1" y="15030"/>
                    <a:pt x="425" y="16954"/>
                    <a:pt x="1273" y="18748"/>
                  </a:cubicBezTo>
                  <a:cubicBezTo>
                    <a:pt x="1893" y="20053"/>
                    <a:pt x="2741" y="21293"/>
                    <a:pt x="3850" y="22369"/>
                  </a:cubicBezTo>
                  <a:lnTo>
                    <a:pt x="4372" y="22891"/>
                  </a:lnTo>
                  <a:lnTo>
                    <a:pt x="6557" y="25109"/>
                  </a:lnTo>
                  <a:lnTo>
                    <a:pt x="7993" y="26512"/>
                  </a:lnTo>
                  <a:lnTo>
                    <a:pt x="11614" y="30165"/>
                  </a:lnTo>
                  <a:lnTo>
                    <a:pt x="15234" y="33786"/>
                  </a:lnTo>
                  <a:lnTo>
                    <a:pt x="18888" y="37407"/>
                  </a:lnTo>
                  <a:lnTo>
                    <a:pt x="25086" y="43637"/>
                  </a:lnTo>
                  <a:lnTo>
                    <a:pt x="31316" y="37407"/>
                  </a:lnTo>
                  <a:lnTo>
                    <a:pt x="34937" y="33786"/>
                  </a:lnTo>
                  <a:lnTo>
                    <a:pt x="38558" y="30165"/>
                  </a:lnTo>
                  <a:lnTo>
                    <a:pt x="42178" y="26512"/>
                  </a:lnTo>
                  <a:lnTo>
                    <a:pt x="45832" y="22891"/>
                  </a:lnTo>
                  <a:lnTo>
                    <a:pt x="46354" y="22369"/>
                  </a:lnTo>
                  <a:cubicBezTo>
                    <a:pt x="47430" y="21293"/>
                    <a:pt x="48278" y="20053"/>
                    <a:pt x="48898" y="18748"/>
                  </a:cubicBezTo>
                  <a:cubicBezTo>
                    <a:pt x="49779" y="16922"/>
                    <a:pt x="50203" y="14964"/>
                    <a:pt x="50170" y="13007"/>
                  </a:cubicBezTo>
                  <a:cubicBezTo>
                    <a:pt x="50170" y="9680"/>
                    <a:pt x="48865" y="6385"/>
                    <a:pt x="46354" y="3841"/>
                  </a:cubicBezTo>
                  <a:cubicBezTo>
                    <a:pt x="43793" y="1280"/>
                    <a:pt x="40441" y="0"/>
                    <a:pt x="37090" y="0"/>
                  </a:cubicBezTo>
                  <a:cubicBezTo>
                    <a:pt x="33738" y="0"/>
                    <a:pt x="30386" y="1280"/>
                    <a:pt x="27826" y="3841"/>
                  </a:cubicBezTo>
                  <a:lnTo>
                    <a:pt x="27565" y="4102"/>
                  </a:lnTo>
                  <a:lnTo>
                    <a:pt x="25086" y="6548"/>
                  </a:lnTo>
                  <a:lnTo>
                    <a:pt x="22639" y="4102"/>
                  </a:lnTo>
                  <a:lnTo>
                    <a:pt x="22378" y="3841"/>
                  </a:lnTo>
                  <a:cubicBezTo>
                    <a:pt x="19817" y="1280"/>
                    <a:pt x="16458" y="0"/>
                    <a:pt x="13102" y="0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3"/>
            <p:cNvSpPr/>
            <p:nvPr/>
          </p:nvSpPr>
          <p:spPr>
            <a:xfrm>
              <a:off x="4985925" y="2625075"/>
              <a:ext cx="278125" cy="139475"/>
            </a:xfrm>
            <a:custGeom>
              <a:rect b="b" l="l" r="r" t="t"/>
              <a:pathLst>
                <a:path extrusionOk="0" h="5579" w="11125">
                  <a:moveTo>
                    <a:pt x="5579" y="0"/>
                  </a:moveTo>
                  <a:lnTo>
                    <a:pt x="1" y="5578"/>
                  </a:lnTo>
                  <a:lnTo>
                    <a:pt x="11124" y="5578"/>
                  </a:lnTo>
                  <a:lnTo>
                    <a:pt x="5579" y="0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3"/>
            <p:cNvSpPr/>
            <p:nvPr/>
          </p:nvSpPr>
          <p:spPr>
            <a:xfrm>
              <a:off x="1561675" y="1318075"/>
              <a:ext cx="1826725" cy="2482550"/>
            </a:xfrm>
            <a:custGeom>
              <a:rect b="b" l="l" r="r" t="t"/>
              <a:pathLst>
                <a:path extrusionOk="0" h="99302" w="73069">
                  <a:moveTo>
                    <a:pt x="36511" y="0"/>
                  </a:moveTo>
                  <a:cubicBezTo>
                    <a:pt x="29436" y="0"/>
                    <a:pt x="22364" y="2066"/>
                    <a:pt x="16277" y="6188"/>
                  </a:cubicBezTo>
                  <a:cubicBezTo>
                    <a:pt x="196" y="17051"/>
                    <a:pt x="326" y="35285"/>
                    <a:pt x="326" y="35285"/>
                  </a:cubicBezTo>
                  <a:cubicBezTo>
                    <a:pt x="0" y="48399"/>
                    <a:pt x="1598" y="61903"/>
                    <a:pt x="4404" y="75734"/>
                  </a:cubicBezTo>
                  <a:cubicBezTo>
                    <a:pt x="7144" y="89239"/>
                    <a:pt x="18887" y="98992"/>
                    <a:pt x="32685" y="99253"/>
                  </a:cubicBezTo>
                  <a:cubicBezTo>
                    <a:pt x="33974" y="99286"/>
                    <a:pt x="35262" y="99302"/>
                    <a:pt x="36551" y="99302"/>
                  </a:cubicBezTo>
                  <a:cubicBezTo>
                    <a:pt x="37839" y="99302"/>
                    <a:pt x="39128" y="99286"/>
                    <a:pt x="40416" y="99253"/>
                  </a:cubicBezTo>
                  <a:cubicBezTo>
                    <a:pt x="54182" y="98992"/>
                    <a:pt x="65957" y="89239"/>
                    <a:pt x="68697" y="75734"/>
                  </a:cubicBezTo>
                  <a:cubicBezTo>
                    <a:pt x="71470" y="61903"/>
                    <a:pt x="73069" y="48399"/>
                    <a:pt x="72742" y="35285"/>
                  </a:cubicBezTo>
                  <a:cubicBezTo>
                    <a:pt x="72742" y="35285"/>
                    <a:pt x="72873" y="17051"/>
                    <a:pt x="56791" y="6188"/>
                  </a:cubicBezTo>
                  <a:cubicBezTo>
                    <a:pt x="53790" y="4166"/>
                    <a:pt x="50593" y="2633"/>
                    <a:pt x="47234" y="1622"/>
                  </a:cubicBezTo>
                  <a:cubicBezTo>
                    <a:pt x="43746" y="540"/>
                    <a:pt x="40128" y="0"/>
                    <a:pt x="36511" y="0"/>
                  </a:cubicBez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3"/>
            <p:cNvSpPr/>
            <p:nvPr/>
          </p:nvSpPr>
          <p:spPr>
            <a:xfrm>
              <a:off x="1545350" y="4010600"/>
              <a:ext cx="1890350" cy="1369250"/>
            </a:xfrm>
            <a:custGeom>
              <a:rect b="b" l="l" r="r" t="t"/>
              <a:pathLst>
                <a:path extrusionOk="0" h="54770" w="75614">
                  <a:moveTo>
                    <a:pt x="24400" y="0"/>
                  </a:moveTo>
                  <a:cubicBezTo>
                    <a:pt x="10928" y="0"/>
                    <a:pt x="1" y="10928"/>
                    <a:pt x="1" y="24400"/>
                  </a:cubicBezTo>
                  <a:lnTo>
                    <a:pt x="1" y="54769"/>
                  </a:lnTo>
                  <a:lnTo>
                    <a:pt x="75613" y="54769"/>
                  </a:lnTo>
                  <a:lnTo>
                    <a:pt x="75613" y="24400"/>
                  </a:lnTo>
                  <a:cubicBezTo>
                    <a:pt x="75613" y="10928"/>
                    <a:pt x="64718" y="0"/>
                    <a:pt x="51246" y="0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3"/>
            <p:cNvSpPr/>
            <p:nvPr/>
          </p:nvSpPr>
          <p:spPr>
            <a:xfrm>
              <a:off x="1545350" y="5020175"/>
              <a:ext cx="360475" cy="359675"/>
            </a:xfrm>
            <a:custGeom>
              <a:rect b="b" l="l" r="r" t="t"/>
              <a:pathLst>
                <a:path extrusionOk="0" h="14387" w="14419">
                  <a:moveTo>
                    <a:pt x="1" y="1"/>
                  </a:moveTo>
                  <a:lnTo>
                    <a:pt x="1" y="14386"/>
                  </a:lnTo>
                  <a:lnTo>
                    <a:pt x="14419" y="14386"/>
                  </a:lnTo>
                  <a:lnTo>
                    <a:pt x="14419" y="1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3"/>
            <p:cNvSpPr/>
            <p:nvPr/>
          </p:nvSpPr>
          <p:spPr>
            <a:xfrm>
              <a:off x="3076050" y="5020175"/>
              <a:ext cx="359650" cy="359675"/>
            </a:xfrm>
            <a:custGeom>
              <a:rect b="b" l="l" r="r" t="t"/>
              <a:pathLst>
                <a:path extrusionOk="0" h="14387" w="14386">
                  <a:moveTo>
                    <a:pt x="0" y="1"/>
                  </a:moveTo>
                  <a:lnTo>
                    <a:pt x="0" y="14386"/>
                  </a:lnTo>
                  <a:lnTo>
                    <a:pt x="14385" y="14386"/>
                  </a:lnTo>
                  <a:lnTo>
                    <a:pt x="14385" y="1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3"/>
            <p:cNvSpPr/>
            <p:nvPr/>
          </p:nvSpPr>
          <p:spPr>
            <a:xfrm>
              <a:off x="2298875" y="3791225"/>
              <a:ext cx="383300" cy="411050"/>
            </a:xfrm>
            <a:custGeom>
              <a:rect b="b" l="l" r="r" t="t"/>
              <a:pathLst>
                <a:path extrusionOk="0" h="16442" w="15332">
                  <a:moveTo>
                    <a:pt x="0" y="1"/>
                  </a:moveTo>
                  <a:lnTo>
                    <a:pt x="0" y="8775"/>
                  </a:lnTo>
                  <a:cubicBezTo>
                    <a:pt x="0" y="13016"/>
                    <a:pt x="3425" y="16441"/>
                    <a:pt x="7666" y="16441"/>
                  </a:cubicBezTo>
                  <a:cubicBezTo>
                    <a:pt x="11907" y="16441"/>
                    <a:pt x="15332" y="13016"/>
                    <a:pt x="15332" y="8775"/>
                  </a:cubicBezTo>
                  <a:lnTo>
                    <a:pt x="15332" y="1"/>
                  </a:lnTo>
                  <a:close/>
                </a:path>
              </a:pathLst>
            </a:custGeom>
            <a:solidFill>
              <a:srgbClr val="F9C5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3"/>
            <p:cNvSpPr/>
            <p:nvPr/>
          </p:nvSpPr>
          <p:spPr>
            <a:xfrm>
              <a:off x="2298875" y="3791225"/>
              <a:ext cx="383300" cy="398800"/>
            </a:xfrm>
            <a:custGeom>
              <a:rect b="b" l="l" r="r" t="t"/>
              <a:pathLst>
                <a:path extrusionOk="0" h="15952" w="15332">
                  <a:moveTo>
                    <a:pt x="0" y="1"/>
                  </a:moveTo>
                  <a:lnTo>
                    <a:pt x="0" y="8775"/>
                  </a:lnTo>
                  <a:cubicBezTo>
                    <a:pt x="0" y="10896"/>
                    <a:pt x="881" y="12820"/>
                    <a:pt x="2251" y="14190"/>
                  </a:cubicBezTo>
                  <a:cubicBezTo>
                    <a:pt x="3001" y="14941"/>
                    <a:pt x="3915" y="15560"/>
                    <a:pt x="4926" y="15952"/>
                  </a:cubicBezTo>
                  <a:cubicBezTo>
                    <a:pt x="3425" y="6459"/>
                    <a:pt x="15332" y="5546"/>
                    <a:pt x="15332" y="5546"/>
                  </a:cubicBezTo>
                  <a:lnTo>
                    <a:pt x="15332" y="1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3"/>
            <p:cNvSpPr/>
            <p:nvPr/>
          </p:nvSpPr>
          <p:spPr>
            <a:xfrm>
              <a:off x="1561675" y="1318075"/>
              <a:ext cx="1180850" cy="2482550"/>
            </a:xfrm>
            <a:custGeom>
              <a:rect b="b" l="l" r="r" t="t"/>
              <a:pathLst>
                <a:path extrusionOk="0" h="99302" w="47234">
                  <a:moveTo>
                    <a:pt x="36511" y="0"/>
                  </a:moveTo>
                  <a:cubicBezTo>
                    <a:pt x="29436" y="0"/>
                    <a:pt x="22364" y="2066"/>
                    <a:pt x="16277" y="6188"/>
                  </a:cubicBezTo>
                  <a:cubicBezTo>
                    <a:pt x="196" y="17051"/>
                    <a:pt x="326" y="35285"/>
                    <a:pt x="326" y="35285"/>
                  </a:cubicBezTo>
                  <a:cubicBezTo>
                    <a:pt x="0" y="48399"/>
                    <a:pt x="1598" y="61903"/>
                    <a:pt x="4404" y="75734"/>
                  </a:cubicBezTo>
                  <a:cubicBezTo>
                    <a:pt x="7144" y="89239"/>
                    <a:pt x="18887" y="98992"/>
                    <a:pt x="32685" y="99253"/>
                  </a:cubicBezTo>
                  <a:cubicBezTo>
                    <a:pt x="33974" y="99286"/>
                    <a:pt x="35262" y="99302"/>
                    <a:pt x="36551" y="99302"/>
                  </a:cubicBezTo>
                  <a:cubicBezTo>
                    <a:pt x="37839" y="99302"/>
                    <a:pt x="39128" y="99286"/>
                    <a:pt x="40416" y="99253"/>
                  </a:cubicBezTo>
                  <a:cubicBezTo>
                    <a:pt x="7829" y="85292"/>
                    <a:pt x="9623" y="61871"/>
                    <a:pt x="12102" y="32904"/>
                  </a:cubicBezTo>
                  <a:cubicBezTo>
                    <a:pt x="13831" y="12615"/>
                    <a:pt x="47234" y="1622"/>
                    <a:pt x="47234" y="1622"/>
                  </a:cubicBezTo>
                  <a:cubicBezTo>
                    <a:pt x="43746" y="540"/>
                    <a:pt x="40128" y="0"/>
                    <a:pt x="36511" y="0"/>
                  </a:cubicBez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3"/>
            <p:cNvSpPr/>
            <p:nvPr/>
          </p:nvSpPr>
          <p:spPr>
            <a:xfrm>
              <a:off x="2336375" y="2625075"/>
              <a:ext cx="278125" cy="139475"/>
            </a:xfrm>
            <a:custGeom>
              <a:rect b="b" l="l" r="r" t="t"/>
              <a:pathLst>
                <a:path extrusionOk="0" h="5579" w="11125">
                  <a:moveTo>
                    <a:pt x="5546" y="0"/>
                  </a:moveTo>
                  <a:lnTo>
                    <a:pt x="1" y="5578"/>
                  </a:lnTo>
                  <a:lnTo>
                    <a:pt x="11124" y="5578"/>
                  </a:lnTo>
                  <a:lnTo>
                    <a:pt x="5546" y="0"/>
                  </a:lnTo>
                  <a:close/>
                </a:path>
              </a:pathLst>
            </a:custGeom>
            <a:solidFill>
              <a:srgbClr val="E5A1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3"/>
            <p:cNvSpPr/>
            <p:nvPr/>
          </p:nvSpPr>
          <p:spPr>
            <a:xfrm>
              <a:off x="1885425" y="2876425"/>
              <a:ext cx="1180050" cy="295200"/>
            </a:xfrm>
            <a:custGeom>
              <a:rect b="b" l="l" r="r" t="t"/>
              <a:pathLst>
                <a:path extrusionOk="0" h="11808" w="47202">
                  <a:moveTo>
                    <a:pt x="47201" y="5767"/>
                  </a:moveTo>
                  <a:cubicBezTo>
                    <a:pt x="47201" y="5767"/>
                    <a:pt x="46137" y="6534"/>
                    <a:pt x="44443" y="7522"/>
                  </a:cubicBezTo>
                  <a:lnTo>
                    <a:pt x="44443" y="7522"/>
                  </a:lnTo>
                  <a:cubicBezTo>
                    <a:pt x="45287" y="7315"/>
                    <a:pt x="46193" y="6769"/>
                    <a:pt x="47201" y="5767"/>
                  </a:cubicBezTo>
                  <a:close/>
                  <a:moveTo>
                    <a:pt x="0" y="5767"/>
                  </a:moveTo>
                  <a:lnTo>
                    <a:pt x="0" y="5767"/>
                  </a:lnTo>
                  <a:cubicBezTo>
                    <a:pt x="1009" y="6776"/>
                    <a:pt x="1916" y="7323"/>
                    <a:pt x="2762" y="7526"/>
                  </a:cubicBezTo>
                  <a:lnTo>
                    <a:pt x="2762" y="7526"/>
                  </a:lnTo>
                  <a:cubicBezTo>
                    <a:pt x="1066" y="6537"/>
                    <a:pt x="0" y="5767"/>
                    <a:pt x="0" y="5767"/>
                  </a:cubicBezTo>
                  <a:close/>
                  <a:moveTo>
                    <a:pt x="16503" y="0"/>
                  </a:moveTo>
                  <a:cubicBezTo>
                    <a:pt x="15141" y="0"/>
                    <a:pt x="13726" y="322"/>
                    <a:pt x="12396" y="1200"/>
                  </a:cubicBezTo>
                  <a:cubicBezTo>
                    <a:pt x="8762" y="3639"/>
                    <a:pt x="6459" y="7620"/>
                    <a:pt x="3537" y="7620"/>
                  </a:cubicBezTo>
                  <a:cubicBezTo>
                    <a:pt x="3283" y="7620"/>
                    <a:pt x="3025" y="7590"/>
                    <a:pt x="2762" y="7526"/>
                  </a:cubicBezTo>
                  <a:lnTo>
                    <a:pt x="2762" y="7526"/>
                  </a:lnTo>
                  <a:cubicBezTo>
                    <a:pt x="5817" y="9309"/>
                    <a:pt x="10917" y="11807"/>
                    <a:pt x="15517" y="11807"/>
                  </a:cubicBezTo>
                  <a:cubicBezTo>
                    <a:pt x="18746" y="11807"/>
                    <a:pt x="21728" y="10577"/>
                    <a:pt x="23584" y="7007"/>
                  </a:cubicBezTo>
                  <a:cubicBezTo>
                    <a:pt x="25441" y="10577"/>
                    <a:pt x="28426" y="11807"/>
                    <a:pt x="31659" y="11807"/>
                  </a:cubicBezTo>
                  <a:cubicBezTo>
                    <a:pt x="36269" y="11807"/>
                    <a:pt x="41383" y="9305"/>
                    <a:pt x="44443" y="7522"/>
                  </a:cubicBezTo>
                  <a:lnTo>
                    <a:pt x="44443" y="7522"/>
                  </a:lnTo>
                  <a:cubicBezTo>
                    <a:pt x="44171" y="7588"/>
                    <a:pt x="43905" y="7620"/>
                    <a:pt x="43645" y="7620"/>
                  </a:cubicBezTo>
                  <a:cubicBezTo>
                    <a:pt x="40709" y="7620"/>
                    <a:pt x="38407" y="3639"/>
                    <a:pt x="34773" y="1200"/>
                  </a:cubicBezTo>
                  <a:cubicBezTo>
                    <a:pt x="33452" y="322"/>
                    <a:pt x="32040" y="0"/>
                    <a:pt x="30680" y="0"/>
                  </a:cubicBezTo>
                  <a:cubicBezTo>
                    <a:pt x="26936" y="0"/>
                    <a:pt x="23584" y="2440"/>
                    <a:pt x="23584" y="2440"/>
                  </a:cubicBezTo>
                  <a:cubicBezTo>
                    <a:pt x="23584" y="2440"/>
                    <a:pt x="20250" y="0"/>
                    <a:pt x="16503" y="0"/>
                  </a:cubicBezTo>
                  <a:close/>
                </a:path>
              </a:pathLst>
            </a:custGeom>
            <a:solidFill>
              <a:srgbClr val="C96C1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3"/>
            <p:cNvSpPr/>
            <p:nvPr/>
          </p:nvSpPr>
          <p:spPr>
            <a:xfrm>
              <a:off x="4654025" y="2468500"/>
              <a:ext cx="155775" cy="258525"/>
            </a:xfrm>
            <a:custGeom>
              <a:rect b="b" l="l" r="r" t="t"/>
              <a:pathLst>
                <a:path extrusionOk="0" h="10341" w="6231">
                  <a:moveTo>
                    <a:pt x="3132" y="0"/>
                  </a:moveTo>
                  <a:cubicBezTo>
                    <a:pt x="1403" y="0"/>
                    <a:pt x="1" y="1370"/>
                    <a:pt x="1" y="3099"/>
                  </a:cubicBezTo>
                  <a:lnTo>
                    <a:pt x="1" y="7242"/>
                  </a:lnTo>
                  <a:cubicBezTo>
                    <a:pt x="1" y="8938"/>
                    <a:pt x="1403" y="10341"/>
                    <a:pt x="3132" y="10341"/>
                  </a:cubicBezTo>
                  <a:cubicBezTo>
                    <a:pt x="4828" y="10341"/>
                    <a:pt x="6231" y="8971"/>
                    <a:pt x="6231" y="7242"/>
                  </a:cubicBezTo>
                  <a:lnTo>
                    <a:pt x="6231" y="3099"/>
                  </a:lnTo>
                  <a:cubicBezTo>
                    <a:pt x="6231" y="1370"/>
                    <a:pt x="4828" y="0"/>
                    <a:pt x="31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3"/>
            <p:cNvSpPr/>
            <p:nvPr/>
          </p:nvSpPr>
          <p:spPr>
            <a:xfrm>
              <a:off x="5440975" y="2468500"/>
              <a:ext cx="154975" cy="258525"/>
            </a:xfrm>
            <a:custGeom>
              <a:rect b="b" l="l" r="r" t="t"/>
              <a:pathLst>
                <a:path extrusionOk="0" h="10341" w="6199">
                  <a:moveTo>
                    <a:pt x="3100" y="0"/>
                  </a:moveTo>
                  <a:cubicBezTo>
                    <a:pt x="1403" y="0"/>
                    <a:pt x="1" y="1370"/>
                    <a:pt x="1" y="3099"/>
                  </a:cubicBezTo>
                  <a:lnTo>
                    <a:pt x="1" y="7242"/>
                  </a:lnTo>
                  <a:cubicBezTo>
                    <a:pt x="1" y="8938"/>
                    <a:pt x="1403" y="10341"/>
                    <a:pt x="3100" y="10341"/>
                  </a:cubicBezTo>
                  <a:cubicBezTo>
                    <a:pt x="4828" y="10341"/>
                    <a:pt x="6199" y="8971"/>
                    <a:pt x="6199" y="7242"/>
                  </a:cubicBezTo>
                  <a:lnTo>
                    <a:pt x="6199" y="3099"/>
                  </a:lnTo>
                  <a:cubicBezTo>
                    <a:pt x="6199" y="1370"/>
                    <a:pt x="4828" y="0"/>
                    <a:pt x="3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3"/>
            <p:cNvSpPr/>
            <p:nvPr/>
          </p:nvSpPr>
          <p:spPr>
            <a:xfrm>
              <a:off x="3908675" y="1033225"/>
              <a:ext cx="2433450" cy="4424100"/>
            </a:xfrm>
            <a:custGeom>
              <a:rect b="b" l="l" r="r" t="t"/>
              <a:pathLst>
                <a:path extrusionOk="0" h="176964" w="97338">
                  <a:moveTo>
                    <a:pt x="48669" y="6198"/>
                  </a:moveTo>
                  <a:cubicBezTo>
                    <a:pt x="71372" y="6198"/>
                    <a:pt x="89868" y="24694"/>
                    <a:pt x="89868" y="47397"/>
                  </a:cubicBezTo>
                  <a:cubicBezTo>
                    <a:pt x="89868" y="48898"/>
                    <a:pt x="89770" y="50431"/>
                    <a:pt x="89607" y="51899"/>
                  </a:cubicBezTo>
                  <a:cubicBezTo>
                    <a:pt x="88400" y="51344"/>
                    <a:pt x="87095" y="51050"/>
                    <a:pt x="85725" y="51050"/>
                  </a:cubicBezTo>
                  <a:cubicBezTo>
                    <a:pt x="85529" y="51050"/>
                    <a:pt x="85301" y="51083"/>
                    <a:pt x="85105" y="51083"/>
                  </a:cubicBezTo>
                  <a:cubicBezTo>
                    <a:pt x="72253" y="47756"/>
                    <a:pt x="63576" y="37448"/>
                    <a:pt x="63478" y="37350"/>
                  </a:cubicBezTo>
                  <a:cubicBezTo>
                    <a:pt x="62891" y="36622"/>
                    <a:pt x="61999" y="36215"/>
                    <a:pt x="61095" y="36215"/>
                  </a:cubicBezTo>
                  <a:cubicBezTo>
                    <a:pt x="60744" y="36215"/>
                    <a:pt x="60391" y="36276"/>
                    <a:pt x="60053" y="36404"/>
                  </a:cubicBezTo>
                  <a:cubicBezTo>
                    <a:pt x="58814" y="36861"/>
                    <a:pt x="57998" y="38003"/>
                    <a:pt x="57998" y="39340"/>
                  </a:cubicBezTo>
                  <a:lnTo>
                    <a:pt x="57998" y="47332"/>
                  </a:lnTo>
                  <a:cubicBezTo>
                    <a:pt x="56468" y="47466"/>
                    <a:pt x="54936" y="47528"/>
                    <a:pt x="53411" y="47528"/>
                  </a:cubicBezTo>
                  <a:cubicBezTo>
                    <a:pt x="33423" y="47528"/>
                    <a:pt x="14600" y="36819"/>
                    <a:pt x="14418" y="36698"/>
                  </a:cubicBezTo>
                  <a:cubicBezTo>
                    <a:pt x="13922" y="36424"/>
                    <a:pt x="13381" y="36285"/>
                    <a:pt x="12843" y="36285"/>
                  </a:cubicBezTo>
                  <a:cubicBezTo>
                    <a:pt x="12354" y="36285"/>
                    <a:pt x="11867" y="36400"/>
                    <a:pt x="11417" y="36632"/>
                  </a:cubicBezTo>
                  <a:cubicBezTo>
                    <a:pt x="10471" y="37122"/>
                    <a:pt x="9851" y="38068"/>
                    <a:pt x="9753" y="39144"/>
                  </a:cubicBezTo>
                  <a:cubicBezTo>
                    <a:pt x="9427" y="43091"/>
                    <a:pt x="9297" y="47136"/>
                    <a:pt x="9329" y="51344"/>
                  </a:cubicBezTo>
                  <a:cubicBezTo>
                    <a:pt x="8775" y="51475"/>
                    <a:pt x="8220" y="51670"/>
                    <a:pt x="7698" y="51899"/>
                  </a:cubicBezTo>
                  <a:cubicBezTo>
                    <a:pt x="7535" y="50431"/>
                    <a:pt x="7470" y="48898"/>
                    <a:pt x="7470" y="47397"/>
                  </a:cubicBezTo>
                  <a:cubicBezTo>
                    <a:pt x="7470" y="24694"/>
                    <a:pt x="25933" y="6198"/>
                    <a:pt x="48669" y="6198"/>
                  </a:cubicBezTo>
                  <a:close/>
                  <a:moveTo>
                    <a:pt x="15658" y="44331"/>
                  </a:moveTo>
                  <a:lnTo>
                    <a:pt x="15658" y="44331"/>
                  </a:lnTo>
                  <a:cubicBezTo>
                    <a:pt x="22736" y="47723"/>
                    <a:pt x="37448" y="53758"/>
                    <a:pt x="53301" y="53758"/>
                  </a:cubicBezTo>
                  <a:cubicBezTo>
                    <a:pt x="56008" y="53758"/>
                    <a:pt x="58781" y="53562"/>
                    <a:pt x="61521" y="53171"/>
                  </a:cubicBezTo>
                  <a:cubicBezTo>
                    <a:pt x="63054" y="52942"/>
                    <a:pt x="64196" y="51638"/>
                    <a:pt x="64196" y="50104"/>
                  </a:cubicBezTo>
                  <a:lnTo>
                    <a:pt x="64196" y="46712"/>
                  </a:lnTo>
                  <a:cubicBezTo>
                    <a:pt x="68208" y="50104"/>
                    <a:pt x="74210" y="54247"/>
                    <a:pt x="81648" y="56563"/>
                  </a:cubicBezTo>
                  <a:cubicBezTo>
                    <a:pt x="81582" y="58194"/>
                    <a:pt x="81484" y="59858"/>
                    <a:pt x="81354" y="61521"/>
                  </a:cubicBezTo>
                  <a:cubicBezTo>
                    <a:pt x="81245" y="61519"/>
                    <a:pt x="81135" y="61517"/>
                    <a:pt x="81026" y="61517"/>
                  </a:cubicBezTo>
                  <a:cubicBezTo>
                    <a:pt x="76185" y="61517"/>
                    <a:pt x="71554" y="64333"/>
                    <a:pt x="69480" y="68959"/>
                  </a:cubicBezTo>
                  <a:lnTo>
                    <a:pt x="68665" y="70785"/>
                  </a:lnTo>
                  <a:cubicBezTo>
                    <a:pt x="67947" y="72449"/>
                    <a:pt x="66512" y="73721"/>
                    <a:pt x="64750" y="74243"/>
                  </a:cubicBezTo>
                  <a:cubicBezTo>
                    <a:pt x="64146" y="74437"/>
                    <a:pt x="63521" y="74531"/>
                    <a:pt x="62897" y="74531"/>
                  </a:cubicBezTo>
                  <a:cubicBezTo>
                    <a:pt x="61738" y="74531"/>
                    <a:pt x="60582" y="74206"/>
                    <a:pt x="59564" y="73591"/>
                  </a:cubicBezTo>
                  <a:cubicBezTo>
                    <a:pt x="56204" y="71536"/>
                    <a:pt x="52436" y="70508"/>
                    <a:pt x="48669" y="70508"/>
                  </a:cubicBezTo>
                  <a:cubicBezTo>
                    <a:pt x="44901" y="70508"/>
                    <a:pt x="41134" y="71536"/>
                    <a:pt x="37774" y="73591"/>
                  </a:cubicBezTo>
                  <a:cubicBezTo>
                    <a:pt x="36756" y="74206"/>
                    <a:pt x="35600" y="74531"/>
                    <a:pt x="34440" y="74531"/>
                  </a:cubicBezTo>
                  <a:cubicBezTo>
                    <a:pt x="33817" y="74531"/>
                    <a:pt x="33192" y="74437"/>
                    <a:pt x="32587" y="74243"/>
                  </a:cubicBezTo>
                  <a:cubicBezTo>
                    <a:pt x="30826" y="73721"/>
                    <a:pt x="29391" y="72449"/>
                    <a:pt x="28640" y="70785"/>
                  </a:cubicBezTo>
                  <a:lnTo>
                    <a:pt x="27857" y="68959"/>
                  </a:lnTo>
                  <a:cubicBezTo>
                    <a:pt x="25784" y="64333"/>
                    <a:pt x="21152" y="61517"/>
                    <a:pt x="16312" y="61517"/>
                  </a:cubicBezTo>
                  <a:cubicBezTo>
                    <a:pt x="16202" y="61517"/>
                    <a:pt x="16093" y="61519"/>
                    <a:pt x="15984" y="61521"/>
                  </a:cubicBezTo>
                  <a:cubicBezTo>
                    <a:pt x="15527" y="55519"/>
                    <a:pt x="15397" y="49811"/>
                    <a:pt x="15658" y="44331"/>
                  </a:cubicBezTo>
                  <a:close/>
                  <a:moveTo>
                    <a:pt x="9525" y="57998"/>
                  </a:moveTo>
                  <a:cubicBezTo>
                    <a:pt x="9884" y="64686"/>
                    <a:pt x="10667" y="71699"/>
                    <a:pt x="11906" y="79136"/>
                  </a:cubicBezTo>
                  <a:cubicBezTo>
                    <a:pt x="11776" y="79201"/>
                    <a:pt x="11678" y="79234"/>
                    <a:pt x="11580" y="79234"/>
                  </a:cubicBezTo>
                  <a:cubicBezTo>
                    <a:pt x="9916" y="79234"/>
                    <a:pt x="6198" y="72677"/>
                    <a:pt x="6198" y="66186"/>
                  </a:cubicBezTo>
                  <a:cubicBezTo>
                    <a:pt x="6198" y="62957"/>
                    <a:pt x="7503" y="59466"/>
                    <a:pt x="9525" y="57998"/>
                  </a:cubicBezTo>
                  <a:close/>
                  <a:moveTo>
                    <a:pt x="87813" y="57998"/>
                  </a:moveTo>
                  <a:cubicBezTo>
                    <a:pt x="89835" y="59466"/>
                    <a:pt x="91107" y="62957"/>
                    <a:pt x="91107" y="66186"/>
                  </a:cubicBezTo>
                  <a:cubicBezTo>
                    <a:pt x="91107" y="72677"/>
                    <a:pt x="87421" y="79234"/>
                    <a:pt x="85725" y="79234"/>
                  </a:cubicBezTo>
                  <a:cubicBezTo>
                    <a:pt x="85660" y="79234"/>
                    <a:pt x="85562" y="79201"/>
                    <a:pt x="85431" y="79136"/>
                  </a:cubicBezTo>
                  <a:cubicBezTo>
                    <a:pt x="86671" y="71699"/>
                    <a:pt x="87454" y="64686"/>
                    <a:pt x="87813" y="57998"/>
                  </a:cubicBezTo>
                  <a:close/>
                  <a:moveTo>
                    <a:pt x="16571" y="67752"/>
                  </a:moveTo>
                  <a:lnTo>
                    <a:pt x="16571" y="67752"/>
                  </a:lnTo>
                  <a:cubicBezTo>
                    <a:pt x="18952" y="67817"/>
                    <a:pt x="21170" y="69220"/>
                    <a:pt x="22182" y="71503"/>
                  </a:cubicBezTo>
                  <a:lnTo>
                    <a:pt x="22964" y="73297"/>
                  </a:lnTo>
                  <a:cubicBezTo>
                    <a:pt x="24465" y="76592"/>
                    <a:pt x="27270" y="79104"/>
                    <a:pt x="30728" y="80180"/>
                  </a:cubicBezTo>
                  <a:cubicBezTo>
                    <a:pt x="31939" y="80557"/>
                    <a:pt x="33185" y="80742"/>
                    <a:pt x="34427" y="80742"/>
                  </a:cubicBezTo>
                  <a:cubicBezTo>
                    <a:pt x="36733" y="80742"/>
                    <a:pt x="39022" y="80105"/>
                    <a:pt x="41036" y="78875"/>
                  </a:cubicBezTo>
                  <a:cubicBezTo>
                    <a:pt x="43384" y="77440"/>
                    <a:pt x="46027" y="76722"/>
                    <a:pt x="48669" y="76722"/>
                  </a:cubicBezTo>
                  <a:cubicBezTo>
                    <a:pt x="51311" y="76722"/>
                    <a:pt x="53953" y="77440"/>
                    <a:pt x="56302" y="78875"/>
                  </a:cubicBezTo>
                  <a:cubicBezTo>
                    <a:pt x="58292" y="80115"/>
                    <a:pt x="60575" y="80735"/>
                    <a:pt x="62891" y="80735"/>
                  </a:cubicBezTo>
                  <a:cubicBezTo>
                    <a:pt x="64131" y="80735"/>
                    <a:pt x="65370" y="80571"/>
                    <a:pt x="66577" y="80180"/>
                  </a:cubicBezTo>
                  <a:cubicBezTo>
                    <a:pt x="70035" y="79104"/>
                    <a:pt x="72873" y="76592"/>
                    <a:pt x="74341" y="73297"/>
                  </a:cubicBezTo>
                  <a:lnTo>
                    <a:pt x="75156" y="71503"/>
                  </a:lnTo>
                  <a:cubicBezTo>
                    <a:pt x="76167" y="69220"/>
                    <a:pt x="78386" y="67817"/>
                    <a:pt x="80767" y="67752"/>
                  </a:cubicBezTo>
                  <a:lnTo>
                    <a:pt x="80767" y="67752"/>
                  </a:lnTo>
                  <a:cubicBezTo>
                    <a:pt x="80082" y="73656"/>
                    <a:pt x="79103" y="79886"/>
                    <a:pt x="77766" y="86508"/>
                  </a:cubicBezTo>
                  <a:cubicBezTo>
                    <a:pt x="75319" y="98643"/>
                    <a:pt x="64914" y="107287"/>
                    <a:pt x="52485" y="107548"/>
                  </a:cubicBezTo>
                  <a:cubicBezTo>
                    <a:pt x="51213" y="107581"/>
                    <a:pt x="49941" y="107597"/>
                    <a:pt x="48669" y="107597"/>
                  </a:cubicBezTo>
                  <a:cubicBezTo>
                    <a:pt x="47397" y="107597"/>
                    <a:pt x="46124" y="107581"/>
                    <a:pt x="44852" y="107548"/>
                  </a:cubicBezTo>
                  <a:cubicBezTo>
                    <a:pt x="32424" y="107287"/>
                    <a:pt x="22018" y="98643"/>
                    <a:pt x="19572" y="86508"/>
                  </a:cubicBezTo>
                  <a:cubicBezTo>
                    <a:pt x="18235" y="79919"/>
                    <a:pt x="17256" y="73689"/>
                    <a:pt x="16571" y="67752"/>
                  </a:cubicBezTo>
                  <a:close/>
                  <a:moveTo>
                    <a:pt x="53855" y="113713"/>
                  </a:moveTo>
                  <a:lnTo>
                    <a:pt x="53855" y="119095"/>
                  </a:lnTo>
                  <a:cubicBezTo>
                    <a:pt x="53855" y="121607"/>
                    <a:pt x="51800" y="123662"/>
                    <a:pt x="49289" y="123662"/>
                  </a:cubicBezTo>
                  <a:cubicBezTo>
                    <a:pt x="48082" y="123662"/>
                    <a:pt x="46940" y="123173"/>
                    <a:pt x="46059" y="122325"/>
                  </a:cubicBezTo>
                  <a:cubicBezTo>
                    <a:pt x="45211" y="121477"/>
                    <a:pt x="44722" y="120335"/>
                    <a:pt x="44722" y="119095"/>
                  </a:cubicBezTo>
                  <a:lnTo>
                    <a:pt x="44722" y="113778"/>
                  </a:lnTo>
                  <a:cubicBezTo>
                    <a:pt x="46027" y="113778"/>
                    <a:pt x="47364" y="113811"/>
                    <a:pt x="48669" y="113811"/>
                  </a:cubicBezTo>
                  <a:cubicBezTo>
                    <a:pt x="49974" y="113811"/>
                    <a:pt x="51311" y="113778"/>
                    <a:pt x="52616" y="113778"/>
                  </a:cubicBezTo>
                  <a:cubicBezTo>
                    <a:pt x="53007" y="113746"/>
                    <a:pt x="53431" y="113746"/>
                    <a:pt x="53855" y="113713"/>
                  </a:cubicBezTo>
                  <a:close/>
                  <a:moveTo>
                    <a:pt x="18659" y="130937"/>
                  </a:moveTo>
                  <a:cubicBezTo>
                    <a:pt x="21333" y="134557"/>
                    <a:pt x="22769" y="138896"/>
                    <a:pt x="22769" y="143495"/>
                  </a:cubicBezTo>
                  <a:lnTo>
                    <a:pt x="22769" y="170765"/>
                  </a:lnTo>
                  <a:lnTo>
                    <a:pt x="14581" y="170765"/>
                  </a:lnTo>
                  <a:lnTo>
                    <a:pt x="14581" y="143495"/>
                  </a:lnTo>
                  <a:cubicBezTo>
                    <a:pt x="14581" y="138863"/>
                    <a:pt x="16049" y="134492"/>
                    <a:pt x="18659" y="130937"/>
                  </a:cubicBezTo>
                  <a:close/>
                  <a:moveTo>
                    <a:pt x="79886" y="130937"/>
                  </a:moveTo>
                  <a:cubicBezTo>
                    <a:pt x="82463" y="134459"/>
                    <a:pt x="83996" y="138798"/>
                    <a:pt x="83996" y="143495"/>
                  </a:cubicBezTo>
                  <a:lnTo>
                    <a:pt x="83996" y="170765"/>
                  </a:lnTo>
                  <a:lnTo>
                    <a:pt x="75809" y="170765"/>
                  </a:lnTo>
                  <a:lnTo>
                    <a:pt x="75809" y="143495"/>
                  </a:lnTo>
                  <a:cubicBezTo>
                    <a:pt x="75809" y="138928"/>
                    <a:pt x="77244" y="134557"/>
                    <a:pt x="79886" y="130937"/>
                  </a:cubicBezTo>
                  <a:close/>
                  <a:moveTo>
                    <a:pt x="48669" y="0"/>
                  </a:moveTo>
                  <a:cubicBezTo>
                    <a:pt x="22508" y="0"/>
                    <a:pt x="1240" y="21269"/>
                    <a:pt x="1240" y="47397"/>
                  </a:cubicBezTo>
                  <a:cubicBezTo>
                    <a:pt x="1240" y="50692"/>
                    <a:pt x="1598" y="53954"/>
                    <a:pt x="2251" y="57118"/>
                  </a:cubicBezTo>
                  <a:cubicBezTo>
                    <a:pt x="848" y="59629"/>
                    <a:pt x="0" y="62761"/>
                    <a:pt x="0" y="66186"/>
                  </a:cubicBezTo>
                  <a:cubicBezTo>
                    <a:pt x="0" y="74015"/>
                    <a:pt x="4534" y="85432"/>
                    <a:pt x="11580" y="85432"/>
                  </a:cubicBezTo>
                  <a:cubicBezTo>
                    <a:pt x="12004" y="85432"/>
                    <a:pt x="12493" y="85399"/>
                    <a:pt x="13015" y="85269"/>
                  </a:cubicBezTo>
                  <a:cubicBezTo>
                    <a:pt x="13146" y="86084"/>
                    <a:pt x="13309" y="86900"/>
                    <a:pt x="13472" y="87715"/>
                  </a:cubicBezTo>
                  <a:cubicBezTo>
                    <a:pt x="14940" y="94957"/>
                    <a:pt x="18854" y="101513"/>
                    <a:pt x="24530" y="106243"/>
                  </a:cubicBezTo>
                  <a:cubicBezTo>
                    <a:pt x="28575" y="109603"/>
                    <a:pt x="33403" y="111919"/>
                    <a:pt x="38524" y="113028"/>
                  </a:cubicBezTo>
                  <a:lnTo>
                    <a:pt x="38524" y="115997"/>
                  </a:lnTo>
                  <a:lnTo>
                    <a:pt x="35849" y="115997"/>
                  </a:lnTo>
                  <a:cubicBezTo>
                    <a:pt x="33990" y="115997"/>
                    <a:pt x="32131" y="116192"/>
                    <a:pt x="30336" y="116551"/>
                  </a:cubicBezTo>
                  <a:cubicBezTo>
                    <a:pt x="28640" y="116910"/>
                    <a:pt x="27564" y="118541"/>
                    <a:pt x="27890" y="120237"/>
                  </a:cubicBezTo>
                  <a:cubicBezTo>
                    <a:pt x="28216" y="121705"/>
                    <a:pt x="29488" y="122716"/>
                    <a:pt x="30956" y="122716"/>
                  </a:cubicBezTo>
                  <a:cubicBezTo>
                    <a:pt x="31152" y="122716"/>
                    <a:pt x="31348" y="122684"/>
                    <a:pt x="31576" y="122651"/>
                  </a:cubicBezTo>
                  <a:cubicBezTo>
                    <a:pt x="32979" y="122357"/>
                    <a:pt x="34414" y="122194"/>
                    <a:pt x="35849" y="122194"/>
                  </a:cubicBezTo>
                  <a:lnTo>
                    <a:pt x="38981" y="122194"/>
                  </a:lnTo>
                  <a:cubicBezTo>
                    <a:pt x="39470" y="123891"/>
                    <a:pt x="40383" y="125424"/>
                    <a:pt x="41656" y="126729"/>
                  </a:cubicBezTo>
                  <a:cubicBezTo>
                    <a:pt x="43711" y="128751"/>
                    <a:pt x="46418" y="129860"/>
                    <a:pt x="49289" y="129860"/>
                  </a:cubicBezTo>
                  <a:cubicBezTo>
                    <a:pt x="54149" y="129860"/>
                    <a:pt x="58259" y="126631"/>
                    <a:pt x="59597" y="122194"/>
                  </a:cubicBezTo>
                  <a:lnTo>
                    <a:pt x="62695" y="122194"/>
                  </a:lnTo>
                  <a:cubicBezTo>
                    <a:pt x="67491" y="122194"/>
                    <a:pt x="71927" y="123793"/>
                    <a:pt x="75482" y="126468"/>
                  </a:cubicBezTo>
                  <a:cubicBezTo>
                    <a:pt x="71666" y="131295"/>
                    <a:pt x="69578" y="137232"/>
                    <a:pt x="69578" y="143495"/>
                  </a:cubicBezTo>
                  <a:lnTo>
                    <a:pt x="69578" y="170765"/>
                  </a:lnTo>
                  <a:lnTo>
                    <a:pt x="28999" y="170765"/>
                  </a:lnTo>
                  <a:lnTo>
                    <a:pt x="28999" y="143495"/>
                  </a:lnTo>
                  <a:cubicBezTo>
                    <a:pt x="28999" y="137232"/>
                    <a:pt x="26911" y="131295"/>
                    <a:pt x="23095" y="126468"/>
                  </a:cubicBezTo>
                  <a:cubicBezTo>
                    <a:pt x="23649" y="126076"/>
                    <a:pt x="24237" y="125652"/>
                    <a:pt x="24824" y="125293"/>
                  </a:cubicBezTo>
                  <a:cubicBezTo>
                    <a:pt x="26292" y="124413"/>
                    <a:pt x="26748" y="122488"/>
                    <a:pt x="25868" y="121020"/>
                  </a:cubicBezTo>
                  <a:cubicBezTo>
                    <a:pt x="25290" y="120057"/>
                    <a:pt x="24262" y="119529"/>
                    <a:pt x="23209" y="119529"/>
                  </a:cubicBezTo>
                  <a:cubicBezTo>
                    <a:pt x="22657" y="119529"/>
                    <a:pt x="22099" y="119674"/>
                    <a:pt x="21594" y="119976"/>
                  </a:cubicBezTo>
                  <a:cubicBezTo>
                    <a:pt x="13309" y="125032"/>
                    <a:pt x="8351" y="133807"/>
                    <a:pt x="8351" y="143495"/>
                  </a:cubicBezTo>
                  <a:lnTo>
                    <a:pt x="8351" y="173864"/>
                  </a:lnTo>
                  <a:cubicBezTo>
                    <a:pt x="8351" y="175560"/>
                    <a:pt x="9753" y="176963"/>
                    <a:pt x="11482" y="176963"/>
                  </a:cubicBezTo>
                  <a:lnTo>
                    <a:pt x="87095" y="176963"/>
                  </a:lnTo>
                  <a:cubicBezTo>
                    <a:pt x="88824" y="176963"/>
                    <a:pt x="90194" y="175560"/>
                    <a:pt x="90194" y="173864"/>
                  </a:cubicBezTo>
                  <a:lnTo>
                    <a:pt x="90194" y="143495"/>
                  </a:lnTo>
                  <a:cubicBezTo>
                    <a:pt x="90194" y="128327"/>
                    <a:pt x="77864" y="115997"/>
                    <a:pt x="62695" y="115997"/>
                  </a:cubicBezTo>
                  <a:lnTo>
                    <a:pt x="60053" y="115997"/>
                  </a:lnTo>
                  <a:lnTo>
                    <a:pt x="60053" y="112735"/>
                  </a:lnTo>
                  <a:cubicBezTo>
                    <a:pt x="64718" y="111528"/>
                    <a:pt x="69089" y="109310"/>
                    <a:pt x="72808" y="106243"/>
                  </a:cubicBezTo>
                  <a:cubicBezTo>
                    <a:pt x="78483" y="101513"/>
                    <a:pt x="82398" y="94957"/>
                    <a:pt x="83866" y="87715"/>
                  </a:cubicBezTo>
                  <a:cubicBezTo>
                    <a:pt x="84029" y="86900"/>
                    <a:pt x="84192" y="86084"/>
                    <a:pt x="84322" y="85269"/>
                  </a:cubicBezTo>
                  <a:cubicBezTo>
                    <a:pt x="84844" y="85399"/>
                    <a:pt x="85334" y="85432"/>
                    <a:pt x="85725" y="85432"/>
                  </a:cubicBezTo>
                  <a:cubicBezTo>
                    <a:pt x="92804" y="85432"/>
                    <a:pt x="97338" y="74015"/>
                    <a:pt x="97338" y="66186"/>
                  </a:cubicBezTo>
                  <a:cubicBezTo>
                    <a:pt x="97338" y="62761"/>
                    <a:pt x="96490" y="59629"/>
                    <a:pt x="95087" y="57118"/>
                  </a:cubicBezTo>
                  <a:cubicBezTo>
                    <a:pt x="95739" y="53954"/>
                    <a:pt x="96066" y="50692"/>
                    <a:pt x="96066" y="47397"/>
                  </a:cubicBezTo>
                  <a:cubicBezTo>
                    <a:pt x="96066" y="21269"/>
                    <a:pt x="74797" y="0"/>
                    <a:pt x="486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3"/>
            <p:cNvSpPr/>
            <p:nvPr/>
          </p:nvSpPr>
          <p:spPr>
            <a:xfrm>
              <a:off x="3153525" y="238125"/>
              <a:ext cx="1410000" cy="1246100"/>
            </a:xfrm>
            <a:custGeom>
              <a:rect b="b" l="l" r="r" t="t"/>
              <a:pathLst>
                <a:path extrusionOk="0" h="49844" w="56400">
                  <a:moveTo>
                    <a:pt x="16212" y="0"/>
                  </a:moveTo>
                  <a:cubicBezTo>
                    <a:pt x="11874" y="0"/>
                    <a:pt x="7796" y="1696"/>
                    <a:pt x="4730" y="4763"/>
                  </a:cubicBezTo>
                  <a:cubicBezTo>
                    <a:pt x="1696" y="7764"/>
                    <a:pt x="33" y="11776"/>
                    <a:pt x="0" y="16082"/>
                  </a:cubicBezTo>
                  <a:cubicBezTo>
                    <a:pt x="0" y="16114"/>
                    <a:pt x="0" y="16147"/>
                    <a:pt x="0" y="16212"/>
                  </a:cubicBezTo>
                  <a:cubicBezTo>
                    <a:pt x="0" y="18626"/>
                    <a:pt x="522" y="21007"/>
                    <a:pt x="1566" y="23193"/>
                  </a:cubicBezTo>
                  <a:cubicBezTo>
                    <a:pt x="2349" y="24856"/>
                    <a:pt x="3425" y="26357"/>
                    <a:pt x="4730" y="27662"/>
                  </a:cubicBezTo>
                  <a:lnTo>
                    <a:pt x="25998" y="48930"/>
                  </a:lnTo>
                  <a:cubicBezTo>
                    <a:pt x="26585" y="49517"/>
                    <a:pt x="27401" y="49843"/>
                    <a:pt x="28184" y="49843"/>
                  </a:cubicBezTo>
                  <a:cubicBezTo>
                    <a:pt x="28999" y="49843"/>
                    <a:pt x="29782" y="49550"/>
                    <a:pt x="30369" y="48930"/>
                  </a:cubicBezTo>
                  <a:lnTo>
                    <a:pt x="40220" y="39079"/>
                  </a:lnTo>
                  <a:cubicBezTo>
                    <a:pt x="41427" y="37872"/>
                    <a:pt x="41427" y="35914"/>
                    <a:pt x="40220" y="34708"/>
                  </a:cubicBezTo>
                  <a:cubicBezTo>
                    <a:pt x="39617" y="34088"/>
                    <a:pt x="38826" y="33778"/>
                    <a:pt x="38035" y="33778"/>
                  </a:cubicBezTo>
                  <a:cubicBezTo>
                    <a:pt x="37244" y="33778"/>
                    <a:pt x="36453" y="34088"/>
                    <a:pt x="35849" y="34708"/>
                  </a:cubicBezTo>
                  <a:lnTo>
                    <a:pt x="28184" y="42341"/>
                  </a:lnTo>
                  <a:lnTo>
                    <a:pt x="9134" y="23291"/>
                  </a:lnTo>
                  <a:cubicBezTo>
                    <a:pt x="8318" y="22475"/>
                    <a:pt x="7666" y="21529"/>
                    <a:pt x="7176" y="20518"/>
                  </a:cubicBezTo>
                  <a:cubicBezTo>
                    <a:pt x="6524" y="19180"/>
                    <a:pt x="6198" y="17680"/>
                    <a:pt x="6198" y="16212"/>
                  </a:cubicBezTo>
                  <a:cubicBezTo>
                    <a:pt x="6198" y="16212"/>
                    <a:pt x="6198" y="16179"/>
                    <a:pt x="6198" y="16147"/>
                  </a:cubicBezTo>
                  <a:cubicBezTo>
                    <a:pt x="6230" y="13505"/>
                    <a:pt x="7242" y="11026"/>
                    <a:pt x="9134" y="9134"/>
                  </a:cubicBezTo>
                  <a:cubicBezTo>
                    <a:pt x="11026" y="7242"/>
                    <a:pt x="13537" y="6198"/>
                    <a:pt x="16212" y="6198"/>
                  </a:cubicBezTo>
                  <a:cubicBezTo>
                    <a:pt x="18854" y="6198"/>
                    <a:pt x="21366" y="7242"/>
                    <a:pt x="23258" y="9134"/>
                  </a:cubicBezTo>
                  <a:lnTo>
                    <a:pt x="25998" y="11874"/>
                  </a:lnTo>
                  <a:cubicBezTo>
                    <a:pt x="26602" y="12477"/>
                    <a:pt x="27393" y="12779"/>
                    <a:pt x="28184" y="12779"/>
                  </a:cubicBezTo>
                  <a:cubicBezTo>
                    <a:pt x="28975" y="12779"/>
                    <a:pt x="29766" y="12477"/>
                    <a:pt x="30369" y="11874"/>
                  </a:cubicBezTo>
                  <a:lnTo>
                    <a:pt x="33109" y="9134"/>
                  </a:lnTo>
                  <a:cubicBezTo>
                    <a:pt x="35001" y="7242"/>
                    <a:pt x="37513" y="6198"/>
                    <a:pt x="40188" y="6198"/>
                  </a:cubicBezTo>
                  <a:cubicBezTo>
                    <a:pt x="42863" y="6198"/>
                    <a:pt x="45374" y="7242"/>
                    <a:pt x="47234" y="9134"/>
                  </a:cubicBezTo>
                  <a:cubicBezTo>
                    <a:pt x="49126" y="10993"/>
                    <a:pt x="50169" y="13505"/>
                    <a:pt x="50169" y="16147"/>
                  </a:cubicBezTo>
                  <a:cubicBezTo>
                    <a:pt x="50169" y="17647"/>
                    <a:pt x="49843" y="19148"/>
                    <a:pt x="49191" y="20518"/>
                  </a:cubicBezTo>
                  <a:cubicBezTo>
                    <a:pt x="48734" y="21529"/>
                    <a:pt x="48049" y="22475"/>
                    <a:pt x="47234" y="23291"/>
                  </a:cubicBezTo>
                  <a:lnTo>
                    <a:pt x="43091" y="27433"/>
                  </a:lnTo>
                  <a:cubicBezTo>
                    <a:pt x="41884" y="28640"/>
                    <a:pt x="41884" y="30597"/>
                    <a:pt x="43091" y="31837"/>
                  </a:cubicBezTo>
                  <a:cubicBezTo>
                    <a:pt x="43694" y="32440"/>
                    <a:pt x="44494" y="32742"/>
                    <a:pt x="45293" y="32742"/>
                  </a:cubicBezTo>
                  <a:cubicBezTo>
                    <a:pt x="46092" y="32742"/>
                    <a:pt x="46891" y="32440"/>
                    <a:pt x="47495" y="31837"/>
                  </a:cubicBezTo>
                  <a:lnTo>
                    <a:pt x="51637" y="27662"/>
                  </a:lnTo>
                  <a:cubicBezTo>
                    <a:pt x="52942" y="26357"/>
                    <a:pt x="54019" y="24856"/>
                    <a:pt x="54801" y="23193"/>
                  </a:cubicBezTo>
                  <a:cubicBezTo>
                    <a:pt x="55845" y="20975"/>
                    <a:pt x="56400" y="18528"/>
                    <a:pt x="56400" y="16082"/>
                  </a:cubicBezTo>
                  <a:cubicBezTo>
                    <a:pt x="56367" y="11808"/>
                    <a:pt x="54671" y="7764"/>
                    <a:pt x="51637" y="4763"/>
                  </a:cubicBezTo>
                  <a:cubicBezTo>
                    <a:pt x="48571" y="1696"/>
                    <a:pt x="44494" y="0"/>
                    <a:pt x="40188" y="0"/>
                  </a:cubicBezTo>
                  <a:cubicBezTo>
                    <a:pt x="35849" y="0"/>
                    <a:pt x="31772" y="1696"/>
                    <a:pt x="28705" y="4763"/>
                  </a:cubicBezTo>
                  <a:lnTo>
                    <a:pt x="28184" y="5284"/>
                  </a:lnTo>
                  <a:lnTo>
                    <a:pt x="27662" y="4763"/>
                  </a:lnTo>
                  <a:cubicBezTo>
                    <a:pt x="24595" y="1696"/>
                    <a:pt x="20518" y="0"/>
                    <a:pt x="162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3"/>
            <p:cNvSpPr/>
            <p:nvPr/>
          </p:nvSpPr>
          <p:spPr>
            <a:xfrm>
              <a:off x="2004475" y="2468500"/>
              <a:ext cx="154975" cy="258525"/>
            </a:xfrm>
            <a:custGeom>
              <a:rect b="b" l="l" r="r" t="t"/>
              <a:pathLst>
                <a:path extrusionOk="0" h="10341" w="6199">
                  <a:moveTo>
                    <a:pt x="3100" y="0"/>
                  </a:moveTo>
                  <a:cubicBezTo>
                    <a:pt x="1371" y="0"/>
                    <a:pt x="1" y="1370"/>
                    <a:pt x="1" y="3099"/>
                  </a:cubicBezTo>
                  <a:lnTo>
                    <a:pt x="1" y="7242"/>
                  </a:lnTo>
                  <a:cubicBezTo>
                    <a:pt x="1" y="8938"/>
                    <a:pt x="1371" y="10341"/>
                    <a:pt x="3100" y="10341"/>
                  </a:cubicBezTo>
                  <a:cubicBezTo>
                    <a:pt x="4796" y="10341"/>
                    <a:pt x="6198" y="8938"/>
                    <a:pt x="6198" y="7242"/>
                  </a:cubicBezTo>
                  <a:lnTo>
                    <a:pt x="6198" y="3099"/>
                  </a:lnTo>
                  <a:cubicBezTo>
                    <a:pt x="6198" y="1370"/>
                    <a:pt x="4796" y="0"/>
                    <a:pt x="3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3"/>
            <p:cNvSpPr/>
            <p:nvPr/>
          </p:nvSpPr>
          <p:spPr>
            <a:xfrm>
              <a:off x="2790625" y="2468500"/>
              <a:ext cx="155775" cy="258525"/>
            </a:xfrm>
            <a:custGeom>
              <a:rect b="b" l="l" r="r" t="t"/>
              <a:pathLst>
                <a:path extrusionOk="0" h="10341" w="6231">
                  <a:moveTo>
                    <a:pt x="3132" y="0"/>
                  </a:moveTo>
                  <a:cubicBezTo>
                    <a:pt x="1403" y="0"/>
                    <a:pt x="0" y="1370"/>
                    <a:pt x="0" y="3099"/>
                  </a:cubicBezTo>
                  <a:lnTo>
                    <a:pt x="0" y="7242"/>
                  </a:lnTo>
                  <a:cubicBezTo>
                    <a:pt x="0" y="8938"/>
                    <a:pt x="1403" y="10341"/>
                    <a:pt x="3132" y="10341"/>
                  </a:cubicBezTo>
                  <a:cubicBezTo>
                    <a:pt x="4828" y="10341"/>
                    <a:pt x="6231" y="8938"/>
                    <a:pt x="6231" y="7242"/>
                  </a:cubicBezTo>
                  <a:lnTo>
                    <a:pt x="6231" y="3099"/>
                  </a:lnTo>
                  <a:cubicBezTo>
                    <a:pt x="6231" y="1370"/>
                    <a:pt x="4828" y="0"/>
                    <a:pt x="31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3"/>
            <p:cNvSpPr/>
            <p:nvPr/>
          </p:nvSpPr>
          <p:spPr>
            <a:xfrm>
              <a:off x="4823650" y="3140675"/>
              <a:ext cx="602675" cy="244475"/>
            </a:xfrm>
            <a:custGeom>
              <a:rect b="b" l="l" r="r" t="t"/>
              <a:pathLst>
                <a:path extrusionOk="0" h="9779" w="24107">
                  <a:moveTo>
                    <a:pt x="3426" y="0"/>
                  </a:moveTo>
                  <a:cubicBezTo>
                    <a:pt x="2635" y="0"/>
                    <a:pt x="1844" y="302"/>
                    <a:pt x="1240" y="905"/>
                  </a:cubicBezTo>
                  <a:cubicBezTo>
                    <a:pt x="0" y="2145"/>
                    <a:pt x="0" y="4102"/>
                    <a:pt x="1240" y="5309"/>
                  </a:cubicBezTo>
                  <a:cubicBezTo>
                    <a:pt x="4208" y="8310"/>
                    <a:pt x="8155" y="9778"/>
                    <a:pt x="12070" y="9778"/>
                  </a:cubicBezTo>
                  <a:cubicBezTo>
                    <a:pt x="15984" y="9778"/>
                    <a:pt x="19931" y="8310"/>
                    <a:pt x="22900" y="5309"/>
                  </a:cubicBezTo>
                  <a:cubicBezTo>
                    <a:pt x="24107" y="4102"/>
                    <a:pt x="24107" y="2112"/>
                    <a:pt x="22900" y="905"/>
                  </a:cubicBezTo>
                  <a:cubicBezTo>
                    <a:pt x="22296" y="302"/>
                    <a:pt x="21505" y="0"/>
                    <a:pt x="20714" y="0"/>
                  </a:cubicBezTo>
                  <a:cubicBezTo>
                    <a:pt x="19923" y="0"/>
                    <a:pt x="19132" y="302"/>
                    <a:pt x="18529" y="905"/>
                  </a:cubicBezTo>
                  <a:cubicBezTo>
                    <a:pt x="16751" y="2683"/>
                    <a:pt x="14410" y="3572"/>
                    <a:pt x="12070" y="3572"/>
                  </a:cubicBezTo>
                  <a:cubicBezTo>
                    <a:pt x="9729" y="3572"/>
                    <a:pt x="7389" y="2683"/>
                    <a:pt x="5611" y="905"/>
                  </a:cubicBezTo>
                  <a:cubicBezTo>
                    <a:pt x="5008" y="302"/>
                    <a:pt x="4217" y="0"/>
                    <a:pt x="34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3"/>
            <p:cNvSpPr/>
            <p:nvPr/>
          </p:nvSpPr>
          <p:spPr>
            <a:xfrm>
              <a:off x="1258300" y="1240350"/>
              <a:ext cx="2433475" cy="4216975"/>
            </a:xfrm>
            <a:custGeom>
              <a:rect b="b" l="l" r="r" t="t"/>
              <a:pathLst>
                <a:path extrusionOk="0" h="168679" w="97339">
                  <a:moveTo>
                    <a:pt x="9525" y="49713"/>
                  </a:moveTo>
                  <a:cubicBezTo>
                    <a:pt x="9884" y="56401"/>
                    <a:pt x="10667" y="63414"/>
                    <a:pt x="11907" y="70851"/>
                  </a:cubicBezTo>
                  <a:cubicBezTo>
                    <a:pt x="11776" y="70916"/>
                    <a:pt x="11678" y="70949"/>
                    <a:pt x="11613" y="70949"/>
                  </a:cubicBezTo>
                  <a:cubicBezTo>
                    <a:pt x="9917" y="70949"/>
                    <a:pt x="6231" y="64392"/>
                    <a:pt x="6231" y="57901"/>
                  </a:cubicBezTo>
                  <a:cubicBezTo>
                    <a:pt x="6231" y="54672"/>
                    <a:pt x="7503" y="51181"/>
                    <a:pt x="9525" y="49713"/>
                  </a:cubicBezTo>
                  <a:close/>
                  <a:moveTo>
                    <a:pt x="87813" y="49713"/>
                  </a:moveTo>
                  <a:cubicBezTo>
                    <a:pt x="89836" y="51181"/>
                    <a:pt x="91140" y="54672"/>
                    <a:pt x="91140" y="57901"/>
                  </a:cubicBezTo>
                  <a:cubicBezTo>
                    <a:pt x="91140" y="64392"/>
                    <a:pt x="87422" y="70949"/>
                    <a:pt x="85758" y="70949"/>
                  </a:cubicBezTo>
                  <a:cubicBezTo>
                    <a:pt x="85660" y="70949"/>
                    <a:pt x="85562" y="70916"/>
                    <a:pt x="85432" y="70851"/>
                  </a:cubicBezTo>
                  <a:cubicBezTo>
                    <a:pt x="86671" y="63414"/>
                    <a:pt x="87454" y="56401"/>
                    <a:pt x="87813" y="49713"/>
                  </a:cubicBezTo>
                  <a:close/>
                  <a:moveTo>
                    <a:pt x="48673" y="6248"/>
                  </a:moveTo>
                  <a:cubicBezTo>
                    <a:pt x="55161" y="6248"/>
                    <a:pt x="61652" y="8123"/>
                    <a:pt x="67197" y="11874"/>
                  </a:cubicBezTo>
                  <a:cubicBezTo>
                    <a:pt x="81648" y="21628"/>
                    <a:pt x="81778" y="37709"/>
                    <a:pt x="81778" y="38362"/>
                  </a:cubicBezTo>
                  <a:cubicBezTo>
                    <a:pt x="81778" y="38394"/>
                    <a:pt x="81778" y="38427"/>
                    <a:pt x="81778" y="38460"/>
                  </a:cubicBezTo>
                  <a:cubicBezTo>
                    <a:pt x="82072" y="50431"/>
                    <a:pt x="80767" y="63446"/>
                    <a:pt x="77766" y="78223"/>
                  </a:cubicBezTo>
                  <a:cubicBezTo>
                    <a:pt x="75320" y="90358"/>
                    <a:pt x="64914" y="99002"/>
                    <a:pt x="52486" y="99263"/>
                  </a:cubicBezTo>
                  <a:cubicBezTo>
                    <a:pt x="51214" y="99296"/>
                    <a:pt x="49941" y="99312"/>
                    <a:pt x="48673" y="99312"/>
                  </a:cubicBezTo>
                  <a:cubicBezTo>
                    <a:pt x="47405" y="99312"/>
                    <a:pt x="46141" y="99296"/>
                    <a:pt x="44885" y="99263"/>
                  </a:cubicBezTo>
                  <a:cubicBezTo>
                    <a:pt x="32425" y="99002"/>
                    <a:pt x="22019" y="90358"/>
                    <a:pt x="19572" y="78223"/>
                  </a:cubicBezTo>
                  <a:cubicBezTo>
                    <a:pt x="16571" y="63414"/>
                    <a:pt x="15267" y="50431"/>
                    <a:pt x="15560" y="38460"/>
                  </a:cubicBezTo>
                  <a:cubicBezTo>
                    <a:pt x="15560" y="38460"/>
                    <a:pt x="15560" y="38427"/>
                    <a:pt x="15560" y="38394"/>
                  </a:cubicBezTo>
                  <a:cubicBezTo>
                    <a:pt x="15560" y="37709"/>
                    <a:pt x="15723" y="21628"/>
                    <a:pt x="30174" y="11874"/>
                  </a:cubicBezTo>
                  <a:cubicBezTo>
                    <a:pt x="35703" y="8123"/>
                    <a:pt x="42186" y="6248"/>
                    <a:pt x="48673" y="6248"/>
                  </a:cubicBezTo>
                  <a:close/>
                  <a:moveTo>
                    <a:pt x="53856" y="105428"/>
                  </a:moveTo>
                  <a:lnTo>
                    <a:pt x="53856" y="110810"/>
                  </a:lnTo>
                  <a:cubicBezTo>
                    <a:pt x="53856" y="113322"/>
                    <a:pt x="51801" y="115377"/>
                    <a:pt x="49289" y="115377"/>
                  </a:cubicBezTo>
                  <a:cubicBezTo>
                    <a:pt x="48082" y="115377"/>
                    <a:pt x="46940" y="114888"/>
                    <a:pt x="46060" y="114040"/>
                  </a:cubicBezTo>
                  <a:cubicBezTo>
                    <a:pt x="45212" y="113192"/>
                    <a:pt x="44755" y="112050"/>
                    <a:pt x="44755" y="110810"/>
                  </a:cubicBezTo>
                  <a:lnTo>
                    <a:pt x="44755" y="105493"/>
                  </a:lnTo>
                  <a:cubicBezTo>
                    <a:pt x="46060" y="105493"/>
                    <a:pt x="47364" y="105526"/>
                    <a:pt x="48669" y="105526"/>
                  </a:cubicBezTo>
                  <a:cubicBezTo>
                    <a:pt x="49974" y="105526"/>
                    <a:pt x="51311" y="105493"/>
                    <a:pt x="52616" y="105493"/>
                  </a:cubicBezTo>
                  <a:cubicBezTo>
                    <a:pt x="53008" y="105461"/>
                    <a:pt x="53432" y="105461"/>
                    <a:pt x="53856" y="105428"/>
                  </a:cubicBezTo>
                  <a:close/>
                  <a:moveTo>
                    <a:pt x="18692" y="122652"/>
                  </a:moveTo>
                  <a:cubicBezTo>
                    <a:pt x="21366" y="126272"/>
                    <a:pt x="22802" y="130643"/>
                    <a:pt x="22802" y="135210"/>
                  </a:cubicBezTo>
                  <a:lnTo>
                    <a:pt x="22802" y="148095"/>
                  </a:lnTo>
                  <a:lnTo>
                    <a:pt x="14582" y="148095"/>
                  </a:lnTo>
                  <a:lnTo>
                    <a:pt x="14582" y="135210"/>
                  </a:lnTo>
                  <a:cubicBezTo>
                    <a:pt x="14582" y="130513"/>
                    <a:pt x="16115" y="126174"/>
                    <a:pt x="18692" y="122652"/>
                  </a:cubicBezTo>
                  <a:close/>
                  <a:moveTo>
                    <a:pt x="79886" y="122652"/>
                  </a:moveTo>
                  <a:cubicBezTo>
                    <a:pt x="82463" y="126174"/>
                    <a:pt x="83997" y="130513"/>
                    <a:pt x="83997" y="135210"/>
                  </a:cubicBezTo>
                  <a:lnTo>
                    <a:pt x="83997" y="148095"/>
                  </a:lnTo>
                  <a:lnTo>
                    <a:pt x="75809" y="148095"/>
                  </a:lnTo>
                  <a:lnTo>
                    <a:pt x="75809" y="135210"/>
                  </a:lnTo>
                  <a:cubicBezTo>
                    <a:pt x="75809" y="130643"/>
                    <a:pt x="77244" y="126272"/>
                    <a:pt x="79886" y="122652"/>
                  </a:cubicBezTo>
                  <a:close/>
                  <a:moveTo>
                    <a:pt x="22802" y="154293"/>
                  </a:moveTo>
                  <a:lnTo>
                    <a:pt x="22802" y="162480"/>
                  </a:lnTo>
                  <a:lnTo>
                    <a:pt x="14582" y="162480"/>
                  </a:lnTo>
                  <a:lnTo>
                    <a:pt x="14582" y="154293"/>
                  </a:lnTo>
                  <a:close/>
                  <a:moveTo>
                    <a:pt x="83997" y="154293"/>
                  </a:moveTo>
                  <a:lnTo>
                    <a:pt x="83997" y="162480"/>
                  </a:lnTo>
                  <a:lnTo>
                    <a:pt x="75809" y="162480"/>
                  </a:lnTo>
                  <a:lnTo>
                    <a:pt x="75809" y="154293"/>
                  </a:lnTo>
                  <a:close/>
                  <a:moveTo>
                    <a:pt x="48669" y="1"/>
                  </a:moveTo>
                  <a:cubicBezTo>
                    <a:pt x="40775" y="1"/>
                    <a:pt x="33175" y="2317"/>
                    <a:pt x="26684" y="6721"/>
                  </a:cubicBezTo>
                  <a:cubicBezTo>
                    <a:pt x="9721" y="18170"/>
                    <a:pt x="9362" y="36959"/>
                    <a:pt x="9362" y="38362"/>
                  </a:cubicBezTo>
                  <a:cubicBezTo>
                    <a:pt x="9330" y="39928"/>
                    <a:pt x="9297" y="41461"/>
                    <a:pt x="9330" y="43059"/>
                  </a:cubicBezTo>
                  <a:cubicBezTo>
                    <a:pt x="3947" y="44396"/>
                    <a:pt x="0" y="50431"/>
                    <a:pt x="0" y="57901"/>
                  </a:cubicBezTo>
                  <a:cubicBezTo>
                    <a:pt x="0" y="65730"/>
                    <a:pt x="4535" y="77147"/>
                    <a:pt x="11613" y="77147"/>
                  </a:cubicBezTo>
                  <a:cubicBezTo>
                    <a:pt x="12005" y="77147"/>
                    <a:pt x="12494" y="77114"/>
                    <a:pt x="13016" y="76984"/>
                  </a:cubicBezTo>
                  <a:cubicBezTo>
                    <a:pt x="13146" y="77799"/>
                    <a:pt x="13309" y="78615"/>
                    <a:pt x="13472" y="79430"/>
                  </a:cubicBezTo>
                  <a:cubicBezTo>
                    <a:pt x="14940" y="86672"/>
                    <a:pt x="18887" y="93228"/>
                    <a:pt x="24531" y="97958"/>
                  </a:cubicBezTo>
                  <a:cubicBezTo>
                    <a:pt x="28575" y="101318"/>
                    <a:pt x="33403" y="103634"/>
                    <a:pt x="38525" y="104743"/>
                  </a:cubicBezTo>
                  <a:lnTo>
                    <a:pt x="38525" y="107712"/>
                  </a:lnTo>
                  <a:lnTo>
                    <a:pt x="35882" y="107712"/>
                  </a:lnTo>
                  <a:cubicBezTo>
                    <a:pt x="20714" y="107712"/>
                    <a:pt x="8384" y="120042"/>
                    <a:pt x="8384" y="135210"/>
                  </a:cubicBezTo>
                  <a:lnTo>
                    <a:pt x="8384" y="165579"/>
                  </a:lnTo>
                  <a:cubicBezTo>
                    <a:pt x="8384" y="167275"/>
                    <a:pt x="9754" y="168678"/>
                    <a:pt x="11483" y="168678"/>
                  </a:cubicBezTo>
                  <a:lnTo>
                    <a:pt x="31283" y="168678"/>
                  </a:lnTo>
                  <a:cubicBezTo>
                    <a:pt x="33012" y="168678"/>
                    <a:pt x="34382" y="167275"/>
                    <a:pt x="34382" y="165579"/>
                  </a:cubicBezTo>
                  <a:cubicBezTo>
                    <a:pt x="34382" y="163850"/>
                    <a:pt x="33012" y="162480"/>
                    <a:pt x="31283" y="162480"/>
                  </a:cubicBezTo>
                  <a:lnTo>
                    <a:pt x="29000" y="162480"/>
                  </a:lnTo>
                  <a:lnTo>
                    <a:pt x="29000" y="135210"/>
                  </a:lnTo>
                  <a:cubicBezTo>
                    <a:pt x="29000" y="128947"/>
                    <a:pt x="26912" y="123010"/>
                    <a:pt x="23095" y="118183"/>
                  </a:cubicBezTo>
                  <a:cubicBezTo>
                    <a:pt x="26651" y="115508"/>
                    <a:pt x="31087" y="113909"/>
                    <a:pt x="35882" y="113909"/>
                  </a:cubicBezTo>
                  <a:lnTo>
                    <a:pt x="38981" y="113909"/>
                  </a:lnTo>
                  <a:cubicBezTo>
                    <a:pt x="39470" y="115606"/>
                    <a:pt x="40416" y="117139"/>
                    <a:pt x="41689" y="118411"/>
                  </a:cubicBezTo>
                  <a:cubicBezTo>
                    <a:pt x="43711" y="120466"/>
                    <a:pt x="46419" y="121575"/>
                    <a:pt x="49289" y="121575"/>
                  </a:cubicBezTo>
                  <a:cubicBezTo>
                    <a:pt x="54149" y="121575"/>
                    <a:pt x="58260" y="118346"/>
                    <a:pt x="59597" y="113909"/>
                  </a:cubicBezTo>
                  <a:lnTo>
                    <a:pt x="62728" y="113909"/>
                  </a:lnTo>
                  <a:cubicBezTo>
                    <a:pt x="67491" y="113909"/>
                    <a:pt x="71927" y="115508"/>
                    <a:pt x="75483" y="118183"/>
                  </a:cubicBezTo>
                  <a:cubicBezTo>
                    <a:pt x="71666" y="123010"/>
                    <a:pt x="69579" y="128947"/>
                    <a:pt x="69579" y="135210"/>
                  </a:cubicBezTo>
                  <a:lnTo>
                    <a:pt x="69579" y="162480"/>
                  </a:lnTo>
                  <a:lnTo>
                    <a:pt x="41623" y="162480"/>
                  </a:lnTo>
                  <a:cubicBezTo>
                    <a:pt x="39927" y="162480"/>
                    <a:pt x="38525" y="163850"/>
                    <a:pt x="38525" y="165579"/>
                  </a:cubicBezTo>
                  <a:cubicBezTo>
                    <a:pt x="38525" y="167275"/>
                    <a:pt x="39927" y="168678"/>
                    <a:pt x="41623" y="168678"/>
                  </a:cubicBezTo>
                  <a:lnTo>
                    <a:pt x="87095" y="168678"/>
                  </a:lnTo>
                  <a:cubicBezTo>
                    <a:pt x="88824" y="168678"/>
                    <a:pt x="90227" y="167275"/>
                    <a:pt x="90227" y="165579"/>
                  </a:cubicBezTo>
                  <a:lnTo>
                    <a:pt x="90227" y="135210"/>
                  </a:lnTo>
                  <a:cubicBezTo>
                    <a:pt x="90227" y="120042"/>
                    <a:pt x="77864" y="107712"/>
                    <a:pt x="62728" y="107712"/>
                  </a:cubicBezTo>
                  <a:lnTo>
                    <a:pt x="60054" y="107712"/>
                  </a:lnTo>
                  <a:lnTo>
                    <a:pt x="60054" y="104450"/>
                  </a:lnTo>
                  <a:cubicBezTo>
                    <a:pt x="64718" y="103243"/>
                    <a:pt x="69089" y="101025"/>
                    <a:pt x="72808" y="97958"/>
                  </a:cubicBezTo>
                  <a:cubicBezTo>
                    <a:pt x="78484" y="93228"/>
                    <a:pt x="82398" y="86672"/>
                    <a:pt x="83866" y="79430"/>
                  </a:cubicBezTo>
                  <a:cubicBezTo>
                    <a:pt x="84029" y="78615"/>
                    <a:pt x="84192" y="77799"/>
                    <a:pt x="84355" y="76984"/>
                  </a:cubicBezTo>
                  <a:cubicBezTo>
                    <a:pt x="84845" y="77114"/>
                    <a:pt x="85334" y="77147"/>
                    <a:pt x="85758" y="77147"/>
                  </a:cubicBezTo>
                  <a:cubicBezTo>
                    <a:pt x="92804" y="77147"/>
                    <a:pt x="97338" y="65730"/>
                    <a:pt x="97338" y="57901"/>
                  </a:cubicBezTo>
                  <a:cubicBezTo>
                    <a:pt x="97338" y="50431"/>
                    <a:pt x="93391" y="44396"/>
                    <a:pt x="88009" y="43059"/>
                  </a:cubicBezTo>
                  <a:cubicBezTo>
                    <a:pt x="88041" y="41461"/>
                    <a:pt x="88009" y="39928"/>
                    <a:pt x="87976" y="38362"/>
                  </a:cubicBezTo>
                  <a:cubicBezTo>
                    <a:pt x="87976" y="36959"/>
                    <a:pt x="87650" y="18170"/>
                    <a:pt x="70655" y="6721"/>
                  </a:cubicBezTo>
                  <a:cubicBezTo>
                    <a:pt x="64164" y="2317"/>
                    <a:pt x="56563" y="1"/>
                    <a:pt x="486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3"/>
            <p:cNvSpPr/>
            <p:nvPr/>
          </p:nvSpPr>
          <p:spPr>
            <a:xfrm>
              <a:off x="1799800" y="2798850"/>
              <a:ext cx="1350475" cy="591175"/>
            </a:xfrm>
            <a:custGeom>
              <a:rect b="b" l="l" r="r" t="t"/>
              <a:pathLst>
                <a:path extrusionOk="0" h="23647" w="54019">
                  <a:moveTo>
                    <a:pt x="34061" y="6198"/>
                  </a:moveTo>
                  <a:cubicBezTo>
                    <a:pt x="34892" y="6198"/>
                    <a:pt x="35723" y="6386"/>
                    <a:pt x="36469" y="6880"/>
                  </a:cubicBezTo>
                  <a:cubicBezTo>
                    <a:pt x="37643" y="7663"/>
                    <a:pt x="38720" y="8707"/>
                    <a:pt x="39731" y="9718"/>
                  </a:cubicBezTo>
                  <a:cubicBezTo>
                    <a:pt x="40025" y="9979"/>
                    <a:pt x="40351" y="10305"/>
                    <a:pt x="40710" y="10631"/>
                  </a:cubicBezTo>
                  <a:cubicBezTo>
                    <a:pt x="38800" y="11308"/>
                    <a:pt x="36837" y="11806"/>
                    <a:pt x="35085" y="11806"/>
                  </a:cubicBezTo>
                  <a:cubicBezTo>
                    <a:pt x="34473" y="11806"/>
                    <a:pt x="33887" y="11745"/>
                    <a:pt x="33338" y="11610"/>
                  </a:cubicBezTo>
                  <a:cubicBezTo>
                    <a:pt x="31739" y="11251"/>
                    <a:pt x="30630" y="10305"/>
                    <a:pt x="29782" y="8674"/>
                  </a:cubicBezTo>
                  <a:cubicBezTo>
                    <a:pt x="29619" y="8381"/>
                    <a:pt x="29391" y="8087"/>
                    <a:pt x="29162" y="7859"/>
                  </a:cubicBezTo>
                  <a:cubicBezTo>
                    <a:pt x="29908" y="7370"/>
                    <a:pt x="31984" y="6198"/>
                    <a:pt x="34061" y="6198"/>
                  </a:cubicBezTo>
                  <a:close/>
                  <a:moveTo>
                    <a:pt x="19959" y="6198"/>
                  </a:moveTo>
                  <a:cubicBezTo>
                    <a:pt x="22037" y="6198"/>
                    <a:pt x="24120" y="7370"/>
                    <a:pt x="24889" y="7859"/>
                  </a:cubicBezTo>
                  <a:cubicBezTo>
                    <a:pt x="24628" y="8087"/>
                    <a:pt x="24432" y="8348"/>
                    <a:pt x="24269" y="8674"/>
                  </a:cubicBezTo>
                  <a:cubicBezTo>
                    <a:pt x="23421" y="10305"/>
                    <a:pt x="22279" y="11251"/>
                    <a:pt x="20714" y="11610"/>
                  </a:cubicBezTo>
                  <a:cubicBezTo>
                    <a:pt x="20144" y="11748"/>
                    <a:pt x="19537" y="11811"/>
                    <a:pt x="18906" y="11811"/>
                  </a:cubicBezTo>
                  <a:cubicBezTo>
                    <a:pt x="17151" y="11811"/>
                    <a:pt x="15204" y="11327"/>
                    <a:pt x="13309" y="10631"/>
                  </a:cubicBezTo>
                  <a:cubicBezTo>
                    <a:pt x="13668" y="10305"/>
                    <a:pt x="13994" y="10012"/>
                    <a:pt x="14288" y="9718"/>
                  </a:cubicBezTo>
                  <a:cubicBezTo>
                    <a:pt x="15331" y="8707"/>
                    <a:pt x="16408" y="7663"/>
                    <a:pt x="17550" y="6880"/>
                  </a:cubicBezTo>
                  <a:cubicBezTo>
                    <a:pt x="18296" y="6386"/>
                    <a:pt x="19127" y="6198"/>
                    <a:pt x="19959" y="6198"/>
                  </a:cubicBezTo>
                  <a:close/>
                  <a:moveTo>
                    <a:pt x="27009" y="15133"/>
                  </a:moveTo>
                  <a:cubicBezTo>
                    <a:pt x="27857" y="15883"/>
                    <a:pt x="28836" y="16503"/>
                    <a:pt x="29880" y="16992"/>
                  </a:cubicBezTo>
                  <a:cubicBezTo>
                    <a:pt x="28950" y="17286"/>
                    <a:pt x="27980" y="17433"/>
                    <a:pt x="27009" y="17433"/>
                  </a:cubicBezTo>
                  <a:cubicBezTo>
                    <a:pt x="26039" y="17433"/>
                    <a:pt x="25068" y="17286"/>
                    <a:pt x="24139" y="16992"/>
                  </a:cubicBezTo>
                  <a:cubicBezTo>
                    <a:pt x="25183" y="16503"/>
                    <a:pt x="26161" y="15883"/>
                    <a:pt x="27009" y="15133"/>
                  </a:cubicBezTo>
                  <a:close/>
                  <a:moveTo>
                    <a:pt x="19897" y="1"/>
                  </a:moveTo>
                  <a:cubicBezTo>
                    <a:pt x="18018" y="1"/>
                    <a:pt x="16027" y="458"/>
                    <a:pt x="14124" y="1726"/>
                  </a:cubicBezTo>
                  <a:cubicBezTo>
                    <a:pt x="12493" y="2803"/>
                    <a:pt x="11156" y="4107"/>
                    <a:pt x="9982" y="5249"/>
                  </a:cubicBezTo>
                  <a:cubicBezTo>
                    <a:pt x="8383" y="6750"/>
                    <a:pt x="7666" y="7467"/>
                    <a:pt x="7079" y="7565"/>
                  </a:cubicBezTo>
                  <a:cubicBezTo>
                    <a:pt x="6328" y="7109"/>
                    <a:pt x="5709" y="6684"/>
                    <a:pt x="5219" y="6358"/>
                  </a:cubicBezTo>
                  <a:cubicBezTo>
                    <a:pt x="4669" y="5959"/>
                    <a:pt x="4025" y="5763"/>
                    <a:pt x="3387" y="5763"/>
                  </a:cubicBezTo>
                  <a:cubicBezTo>
                    <a:pt x="2512" y="5763"/>
                    <a:pt x="1647" y="6131"/>
                    <a:pt x="1044" y="6848"/>
                  </a:cubicBezTo>
                  <a:cubicBezTo>
                    <a:pt x="0" y="8087"/>
                    <a:pt x="65" y="9914"/>
                    <a:pt x="1207" y="11056"/>
                  </a:cubicBezTo>
                  <a:cubicBezTo>
                    <a:pt x="2577" y="12426"/>
                    <a:pt x="3849" y="13208"/>
                    <a:pt x="5089" y="13567"/>
                  </a:cubicBezTo>
                  <a:cubicBezTo>
                    <a:pt x="6002" y="14122"/>
                    <a:pt x="7079" y="14676"/>
                    <a:pt x="8253" y="15231"/>
                  </a:cubicBezTo>
                  <a:cubicBezTo>
                    <a:pt x="10797" y="16405"/>
                    <a:pt x="13146" y="17221"/>
                    <a:pt x="15331" y="17645"/>
                  </a:cubicBezTo>
                  <a:cubicBezTo>
                    <a:pt x="15462" y="18199"/>
                    <a:pt x="15723" y="18754"/>
                    <a:pt x="16179" y="19178"/>
                  </a:cubicBezTo>
                  <a:cubicBezTo>
                    <a:pt x="19148" y="22179"/>
                    <a:pt x="23095" y="23647"/>
                    <a:pt x="27009" y="23647"/>
                  </a:cubicBezTo>
                  <a:cubicBezTo>
                    <a:pt x="30924" y="23647"/>
                    <a:pt x="34871" y="22179"/>
                    <a:pt x="37839" y="19178"/>
                  </a:cubicBezTo>
                  <a:cubicBezTo>
                    <a:pt x="38296" y="18754"/>
                    <a:pt x="38557" y="18199"/>
                    <a:pt x="38687" y="17645"/>
                  </a:cubicBezTo>
                  <a:cubicBezTo>
                    <a:pt x="42634" y="16894"/>
                    <a:pt x="46418" y="15068"/>
                    <a:pt x="49028" y="13567"/>
                  </a:cubicBezTo>
                  <a:cubicBezTo>
                    <a:pt x="50235" y="13176"/>
                    <a:pt x="51474" y="12393"/>
                    <a:pt x="52812" y="11056"/>
                  </a:cubicBezTo>
                  <a:cubicBezTo>
                    <a:pt x="53953" y="9914"/>
                    <a:pt x="54019" y="8087"/>
                    <a:pt x="52975" y="6848"/>
                  </a:cubicBezTo>
                  <a:cubicBezTo>
                    <a:pt x="52371" y="6131"/>
                    <a:pt x="51506" y="5763"/>
                    <a:pt x="50632" y="5763"/>
                  </a:cubicBezTo>
                  <a:cubicBezTo>
                    <a:pt x="49993" y="5763"/>
                    <a:pt x="49350" y="5959"/>
                    <a:pt x="48799" y="6358"/>
                  </a:cubicBezTo>
                  <a:cubicBezTo>
                    <a:pt x="48343" y="6684"/>
                    <a:pt x="47723" y="7109"/>
                    <a:pt x="46940" y="7565"/>
                  </a:cubicBezTo>
                  <a:cubicBezTo>
                    <a:pt x="46353" y="7467"/>
                    <a:pt x="45635" y="6750"/>
                    <a:pt x="44069" y="5249"/>
                  </a:cubicBezTo>
                  <a:cubicBezTo>
                    <a:pt x="42895" y="4107"/>
                    <a:pt x="41558" y="2803"/>
                    <a:pt x="39927" y="1726"/>
                  </a:cubicBezTo>
                  <a:cubicBezTo>
                    <a:pt x="38011" y="458"/>
                    <a:pt x="36013" y="1"/>
                    <a:pt x="34128" y="1"/>
                  </a:cubicBezTo>
                  <a:cubicBezTo>
                    <a:pt x="31264" y="1"/>
                    <a:pt x="28662" y="1056"/>
                    <a:pt x="27009" y="1922"/>
                  </a:cubicBezTo>
                  <a:cubicBezTo>
                    <a:pt x="25357" y="1056"/>
                    <a:pt x="22755" y="1"/>
                    <a:pt x="198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0" name="Google Shape;590;p33"/>
          <p:cNvSpPr/>
          <p:nvPr/>
        </p:nvSpPr>
        <p:spPr>
          <a:xfrm>
            <a:off x="694300" y="3750825"/>
            <a:ext cx="2748900" cy="956400"/>
          </a:xfrm>
          <a:prstGeom prst="rect">
            <a:avLst/>
          </a:prstGeom>
          <a:solidFill>
            <a:srgbClr val="FFD640">
              <a:alpha val="5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" name="Google Shape;591;p33"/>
          <p:cNvSpPr/>
          <p:nvPr/>
        </p:nvSpPr>
        <p:spPr>
          <a:xfrm>
            <a:off x="4768013" y="3750825"/>
            <a:ext cx="2748900" cy="956400"/>
          </a:xfrm>
          <a:prstGeom prst="rect">
            <a:avLst/>
          </a:prstGeom>
          <a:solidFill>
            <a:srgbClr val="00DCAB">
              <a:alpha val="6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" name="Google Shape;592;p33"/>
          <p:cNvSpPr/>
          <p:nvPr/>
        </p:nvSpPr>
        <p:spPr>
          <a:xfrm>
            <a:off x="1084707" y="2497650"/>
            <a:ext cx="240000" cy="1100700"/>
          </a:xfrm>
          <a:prstGeom prst="rect">
            <a:avLst/>
          </a:prstGeom>
          <a:solidFill>
            <a:srgbClr val="FFD640">
              <a:alpha val="5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" name="Google Shape;593;p33"/>
          <p:cNvSpPr txBox="1"/>
          <p:nvPr>
            <p:ph type="ctrTitle"/>
          </p:nvPr>
        </p:nvSpPr>
        <p:spPr>
          <a:xfrm rot="-5400000">
            <a:off x="7070320" y="2072350"/>
            <a:ext cx="3141000" cy="99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CORE CUSTOMER AUDIENCES</a:t>
            </a:r>
            <a:endParaRPr/>
          </a:p>
        </p:txBody>
      </p:sp>
      <p:sp>
        <p:nvSpPr>
          <p:cNvPr id="594" name="Google Shape;594;p33"/>
          <p:cNvSpPr txBox="1"/>
          <p:nvPr/>
        </p:nvSpPr>
        <p:spPr>
          <a:xfrm rot="-5400000">
            <a:off x="981669" y="3181802"/>
            <a:ext cx="4461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Inconsolata"/>
                <a:ea typeface="Inconsolata"/>
                <a:cs typeface="Inconsolata"/>
                <a:sym typeface="Inconsolata"/>
              </a:rPr>
              <a:t>25-45</a:t>
            </a:r>
            <a:endParaRPr sz="1200">
              <a:solidFill>
                <a:srgbClr val="FFFFFF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595" name="Google Shape;595;p33"/>
          <p:cNvSpPr txBox="1"/>
          <p:nvPr/>
        </p:nvSpPr>
        <p:spPr>
          <a:xfrm rot="-5400000">
            <a:off x="1369155" y="3181791"/>
            <a:ext cx="4461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Inconsolata"/>
                <a:ea typeface="Inconsolata"/>
                <a:cs typeface="Inconsolata"/>
                <a:sym typeface="Inconsolata"/>
              </a:rPr>
              <a:t>45-65</a:t>
            </a:r>
            <a:endParaRPr sz="1200">
              <a:solidFill>
                <a:srgbClr val="FFFFFF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596" name="Google Shape;596;p33"/>
          <p:cNvSpPr/>
          <p:nvPr/>
        </p:nvSpPr>
        <p:spPr>
          <a:xfrm>
            <a:off x="696019" y="2864550"/>
            <a:ext cx="240000" cy="733800"/>
          </a:xfrm>
          <a:prstGeom prst="rect">
            <a:avLst/>
          </a:prstGeom>
          <a:solidFill>
            <a:srgbClr val="FFD640">
              <a:alpha val="573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" name="Google Shape;597;p33"/>
          <p:cNvSpPr txBox="1"/>
          <p:nvPr/>
        </p:nvSpPr>
        <p:spPr>
          <a:xfrm rot="-5400000">
            <a:off x="594203" y="3181802"/>
            <a:ext cx="4461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Inconsolata"/>
                <a:ea typeface="Inconsolata"/>
                <a:cs typeface="Inconsolata"/>
                <a:sym typeface="Inconsolata"/>
              </a:rPr>
              <a:t>18-25</a:t>
            </a:r>
            <a:endParaRPr sz="1200">
              <a:solidFill>
                <a:srgbClr val="FFFFFF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598" name="Google Shape;598;p33"/>
          <p:cNvSpPr/>
          <p:nvPr/>
        </p:nvSpPr>
        <p:spPr>
          <a:xfrm>
            <a:off x="5545919" y="3033875"/>
            <a:ext cx="240000" cy="564600"/>
          </a:xfrm>
          <a:prstGeom prst="rect">
            <a:avLst/>
          </a:prstGeom>
          <a:solidFill>
            <a:srgbClr val="00DCAB">
              <a:alpha val="6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" name="Google Shape;599;p33"/>
          <p:cNvSpPr/>
          <p:nvPr/>
        </p:nvSpPr>
        <p:spPr>
          <a:xfrm>
            <a:off x="5158432" y="2497650"/>
            <a:ext cx="240000" cy="1100700"/>
          </a:xfrm>
          <a:prstGeom prst="rect">
            <a:avLst/>
          </a:prstGeom>
          <a:solidFill>
            <a:srgbClr val="00DCAB">
              <a:alpha val="6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" name="Google Shape;600;p33"/>
          <p:cNvSpPr txBox="1"/>
          <p:nvPr/>
        </p:nvSpPr>
        <p:spPr>
          <a:xfrm rot="-5400000">
            <a:off x="5055394" y="3181802"/>
            <a:ext cx="4461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Inconsolata"/>
                <a:ea typeface="Inconsolata"/>
                <a:cs typeface="Inconsolata"/>
                <a:sym typeface="Inconsolata"/>
              </a:rPr>
              <a:t>25-45</a:t>
            </a:r>
            <a:endParaRPr sz="1200">
              <a:solidFill>
                <a:srgbClr val="FFFFFF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601" name="Google Shape;601;p33"/>
          <p:cNvSpPr txBox="1"/>
          <p:nvPr/>
        </p:nvSpPr>
        <p:spPr>
          <a:xfrm rot="-5400000">
            <a:off x="5442880" y="3181791"/>
            <a:ext cx="4461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Inconsolata"/>
                <a:ea typeface="Inconsolata"/>
                <a:cs typeface="Inconsolata"/>
                <a:sym typeface="Inconsolata"/>
              </a:rPr>
              <a:t>45-65</a:t>
            </a:r>
            <a:endParaRPr sz="1200">
              <a:solidFill>
                <a:srgbClr val="FFFFFF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sp>
        <p:nvSpPr>
          <p:cNvPr id="602" name="Google Shape;602;p33"/>
          <p:cNvSpPr/>
          <p:nvPr/>
        </p:nvSpPr>
        <p:spPr>
          <a:xfrm>
            <a:off x="4769744" y="2864550"/>
            <a:ext cx="240000" cy="733800"/>
          </a:xfrm>
          <a:prstGeom prst="rect">
            <a:avLst/>
          </a:prstGeom>
          <a:solidFill>
            <a:srgbClr val="00DCAB">
              <a:alpha val="61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" name="Google Shape;603;p33"/>
          <p:cNvSpPr txBox="1"/>
          <p:nvPr/>
        </p:nvSpPr>
        <p:spPr>
          <a:xfrm rot="-5400000">
            <a:off x="4667928" y="3181802"/>
            <a:ext cx="4461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Inconsolata"/>
                <a:ea typeface="Inconsolata"/>
                <a:cs typeface="Inconsolata"/>
                <a:sym typeface="Inconsolata"/>
              </a:rPr>
              <a:t>18-25</a:t>
            </a:r>
            <a:endParaRPr sz="1200">
              <a:solidFill>
                <a:srgbClr val="FFFFFF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cxnSp>
        <p:nvCxnSpPr>
          <p:cNvPr id="604" name="Google Shape;604;p33"/>
          <p:cNvCxnSpPr/>
          <p:nvPr/>
        </p:nvCxnSpPr>
        <p:spPr>
          <a:xfrm>
            <a:off x="696028" y="3598352"/>
            <a:ext cx="1801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05" name="Google Shape;605;p33"/>
          <p:cNvSpPr txBox="1"/>
          <p:nvPr/>
        </p:nvSpPr>
        <p:spPr>
          <a:xfrm>
            <a:off x="2003768" y="3217078"/>
            <a:ext cx="4935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Cutive Mono"/>
                <a:ea typeface="Cutive Mono"/>
                <a:cs typeface="Cutive Mono"/>
                <a:sym typeface="Cutive Mono"/>
              </a:rPr>
              <a:t>Age</a:t>
            </a:r>
            <a:endParaRPr sz="12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cxnSp>
        <p:nvCxnSpPr>
          <p:cNvPr id="606" name="Google Shape;606;p33"/>
          <p:cNvCxnSpPr/>
          <p:nvPr/>
        </p:nvCxnSpPr>
        <p:spPr>
          <a:xfrm>
            <a:off x="4765178" y="3598352"/>
            <a:ext cx="1801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07" name="Google Shape;607;p33"/>
          <p:cNvSpPr txBox="1"/>
          <p:nvPr/>
        </p:nvSpPr>
        <p:spPr>
          <a:xfrm>
            <a:off x="6072918" y="3217078"/>
            <a:ext cx="4935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Cutive Mono"/>
                <a:ea typeface="Cutive Mono"/>
                <a:cs typeface="Cutive Mono"/>
                <a:sym typeface="Cutive Mono"/>
              </a:rPr>
              <a:t>Age</a:t>
            </a:r>
            <a:endParaRPr sz="12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cxnSp>
        <p:nvCxnSpPr>
          <p:cNvPr id="608" name="Google Shape;608;p33"/>
          <p:cNvCxnSpPr/>
          <p:nvPr/>
        </p:nvCxnSpPr>
        <p:spPr>
          <a:xfrm rot="-5400000">
            <a:off x="2544178" y="3806476"/>
            <a:ext cx="1801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09" name="Google Shape;609;p33"/>
          <p:cNvSpPr txBox="1"/>
          <p:nvPr/>
        </p:nvSpPr>
        <p:spPr>
          <a:xfrm rot="-5400000">
            <a:off x="2891303" y="3078345"/>
            <a:ext cx="7317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Cutive Mono"/>
                <a:ea typeface="Cutive Mono"/>
                <a:cs typeface="Cutive Mono"/>
                <a:sym typeface="Cutive Mono"/>
              </a:rPr>
              <a:t>Hobbies</a:t>
            </a:r>
            <a:endParaRPr sz="12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cxnSp>
        <p:nvCxnSpPr>
          <p:cNvPr id="610" name="Google Shape;610;p33"/>
          <p:cNvCxnSpPr/>
          <p:nvPr/>
        </p:nvCxnSpPr>
        <p:spPr>
          <a:xfrm rot="-5400000">
            <a:off x="6616178" y="3806476"/>
            <a:ext cx="18015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11" name="Google Shape;611;p33"/>
          <p:cNvSpPr txBox="1"/>
          <p:nvPr/>
        </p:nvSpPr>
        <p:spPr>
          <a:xfrm rot="-5400000">
            <a:off x="6963303" y="3078345"/>
            <a:ext cx="7317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477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Cutive Mono"/>
                <a:ea typeface="Cutive Mono"/>
                <a:cs typeface="Cutive Mono"/>
                <a:sym typeface="Cutive Mono"/>
              </a:rPr>
              <a:t>Hobbies</a:t>
            </a:r>
            <a:endParaRPr sz="1200">
              <a:solidFill>
                <a:srgbClr val="FFFFFF"/>
              </a:solidFill>
              <a:latin typeface="Cutive Mono"/>
              <a:ea typeface="Cutive Mono"/>
              <a:cs typeface="Cutive Mono"/>
              <a:sym typeface="Cutive Mono"/>
            </a:endParaRPr>
          </a:p>
        </p:txBody>
      </p:sp>
      <p:cxnSp>
        <p:nvCxnSpPr>
          <p:cNvPr id="612" name="Google Shape;612;p33"/>
          <p:cNvCxnSpPr/>
          <p:nvPr/>
        </p:nvCxnSpPr>
        <p:spPr>
          <a:xfrm rot="10800000">
            <a:off x="2562225" y="648050"/>
            <a:ext cx="0" cy="12822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13" name="Google Shape;613;p33"/>
          <p:cNvSpPr txBox="1"/>
          <p:nvPr/>
        </p:nvSpPr>
        <p:spPr>
          <a:xfrm flipH="1">
            <a:off x="2648021" y="1543261"/>
            <a:ext cx="7317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Inconsolata"/>
                <a:ea typeface="Inconsolata"/>
                <a:cs typeface="Inconsolata"/>
                <a:sym typeface="Inconsolata"/>
              </a:rPr>
              <a:t>50%</a:t>
            </a:r>
            <a:endParaRPr sz="1200">
              <a:solidFill>
                <a:srgbClr val="FFFFFF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cxnSp>
        <p:nvCxnSpPr>
          <p:cNvPr id="614" name="Google Shape;614;p33"/>
          <p:cNvCxnSpPr/>
          <p:nvPr/>
        </p:nvCxnSpPr>
        <p:spPr>
          <a:xfrm rot="10800000">
            <a:off x="6641650" y="648050"/>
            <a:ext cx="0" cy="128220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15" name="Google Shape;615;p33"/>
          <p:cNvSpPr txBox="1"/>
          <p:nvPr/>
        </p:nvSpPr>
        <p:spPr>
          <a:xfrm flipH="1">
            <a:off x="6727446" y="1543261"/>
            <a:ext cx="731700" cy="3870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477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Inconsolata"/>
                <a:ea typeface="Inconsolata"/>
                <a:cs typeface="Inconsolata"/>
                <a:sym typeface="Inconsolata"/>
              </a:rPr>
              <a:t>50%</a:t>
            </a:r>
            <a:endParaRPr sz="1200">
              <a:solidFill>
                <a:srgbClr val="FFFFFF"/>
              </a:solidFill>
              <a:latin typeface="Inconsolata"/>
              <a:ea typeface="Inconsolata"/>
              <a:cs typeface="Inconsolata"/>
              <a:sym typeface="Inconsolata"/>
            </a:endParaRPr>
          </a:p>
        </p:txBody>
      </p:sp>
      <p:grpSp>
        <p:nvGrpSpPr>
          <p:cNvPr id="616" name="Google Shape;616;p33"/>
          <p:cNvGrpSpPr/>
          <p:nvPr/>
        </p:nvGrpSpPr>
        <p:grpSpPr>
          <a:xfrm>
            <a:off x="1069930" y="4019733"/>
            <a:ext cx="459812" cy="411317"/>
            <a:chOff x="1190625" y="513750"/>
            <a:chExt cx="5219200" cy="4668750"/>
          </a:xfrm>
        </p:grpSpPr>
        <p:sp>
          <p:nvSpPr>
            <p:cNvPr id="617" name="Google Shape;617;p33"/>
            <p:cNvSpPr/>
            <p:nvPr/>
          </p:nvSpPr>
          <p:spPr>
            <a:xfrm>
              <a:off x="2454625" y="4672775"/>
              <a:ext cx="2691175" cy="407775"/>
            </a:xfrm>
            <a:custGeom>
              <a:rect b="b" l="l" r="r" t="t"/>
              <a:pathLst>
                <a:path extrusionOk="0" h="16311" w="107647">
                  <a:moveTo>
                    <a:pt x="1" y="1"/>
                  </a:moveTo>
                  <a:lnTo>
                    <a:pt x="1" y="16311"/>
                  </a:lnTo>
                  <a:lnTo>
                    <a:pt x="107646" y="16311"/>
                  </a:lnTo>
                  <a:lnTo>
                    <a:pt x="107646" y="1"/>
                  </a:ln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3"/>
            <p:cNvSpPr/>
            <p:nvPr/>
          </p:nvSpPr>
          <p:spPr>
            <a:xfrm>
              <a:off x="3147800" y="4122325"/>
              <a:ext cx="1304825" cy="550475"/>
            </a:xfrm>
            <a:custGeom>
              <a:rect b="b" l="l" r="r" t="t"/>
              <a:pathLst>
                <a:path extrusionOk="0" h="22019" w="52193">
                  <a:moveTo>
                    <a:pt x="1" y="0"/>
                  </a:moveTo>
                  <a:lnTo>
                    <a:pt x="1" y="22019"/>
                  </a:lnTo>
                  <a:lnTo>
                    <a:pt x="52192" y="22019"/>
                  </a:lnTo>
                  <a:lnTo>
                    <a:pt x="52192" y="0"/>
                  </a:lnTo>
                  <a:close/>
                </a:path>
              </a:pathLst>
            </a:custGeom>
            <a:solidFill>
              <a:srgbClr val="D8D8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3"/>
            <p:cNvSpPr/>
            <p:nvPr/>
          </p:nvSpPr>
          <p:spPr>
            <a:xfrm>
              <a:off x="1292550" y="615675"/>
              <a:ext cx="5015325" cy="3506675"/>
            </a:xfrm>
            <a:custGeom>
              <a:rect b="b" l="l" r="r" t="t"/>
              <a:pathLst>
                <a:path extrusionOk="0" h="140267" w="200613">
                  <a:moveTo>
                    <a:pt x="0" y="1"/>
                  </a:moveTo>
                  <a:lnTo>
                    <a:pt x="0" y="140266"/>
                  </a:lnTo>
                  <a:lnTo>
                    <a:pt x="200613" y="140266"/>
                  </a:lnTo>
                  <a:lnTo>
                    <a:pt x="200613" y="1"/>
                  </a:ln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3"/>
            <p:cNvSpPr/>
            <p:nvPr/>
          </p:nvSpPr>
          <p:spPr>
            <a:xfrm>
              <a:off x="2828125" y="513750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1"/>
                  </a:moveTo>
                  <a:cubicBezTo>
                    <a:pt x="3002" y="1"/>
                    <a:pt x="1958" y="425"/>
                    <a:pt x="1208" y="1175"/>
                  </a:cubicBezTo>
                  <a:cubicBezTo>
                    <a:pt x="457" y="1925"/>
                    <a:pt x="1" y="3002"/>
                    <a:pt x="1" y="4078"/>
                  </a:cubicBezTo>
                  <a:cubicBezTo>
                    <a:pt x="1" y="5122"/>
                    <a:pt x="457" y="6198"/>
                    <a:pt x="1208" y="6949"/>
                  </a:cubicBezTo>
                  <a:cubicBezTo>
                    <a:pt x="1958" y="7699"/>
                    <a:pt x="3002" y="8155"/>
                    <a:pt x="4078" y="8155"/>
                  </a:cubicBezTo>
                  <a:cubicBezTo>
                    <a:pt x="5155" y="8155"/>
                    <a:pt x="6231" y="7699"/>
                    <a:pt x="6981" y="6949"/>
                  </a:cubicBezTo>
                  <a:cubicBezTo>
                    <a:pt x="7732" y="6198"/>
                    <a:pt x="8156" y="5122"/>
                    <a:pt x="8156" y="4078"/>
                  </a:cubicBezTo>
                  <a:cubicBezTo>
                    <a:pt x="8156" y="3002"/>
                    <a:pt x="7732" y="1925"/>
                    <a:pt x="6981" y="1175"/>
                  </a:cubicBezTo>
                  <a:cubicBezTo>
                    <a:pt x="6198" y="425"/>
                    <a:pt x="5155" y="1"/>
                    <a:pt x="407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3"/>
            <p:cNvSpPr/>
            <p:nvPr/>
          </p:nvSpPr>
          <p:spPr>
            <a:xfrm>
              <a:off x="1190625" y="513750"/>
              <a:ext cx="5219200" cy="4668750"/>
            </a:xfrm>
            <a:custGeom>
              <a:rect b="b" l="l" r="r" t="t"/>
              <a:pathLst>
                <a:path extrusionOk="0" h="186750" w="208768">
                  <a:moveTo>
                    <a:pt x="126402" y="148421"/>
                  </a:moveTo>
                  <a:lnTo>
                    <a:pt x="126402" y="162284"/>
                  </a:lnTo>
                  <a:lnTo>
                    <a:pt x="82365" y="162284"/>
                  </a:lnTo>
                  <a:lnTo>
                    <a:pt x="82365" y="148421"/>
                  </a:lnTo>
                  <a:close/>
                  <a:moveTo>
                    <a:pt x="154129" y="170439"/>
                  </a:moveTo>
                  <a:lnTo>
                    <a:pt x="154129" y="178594"/>
                  </a:lnTo>
                  <a:lnTo>
                    <a:pt x="54638" y="178594"/>
                  </a:lnTo>
                  <a:lnTo>
                    <a:pt x="54638" y="170439"/>
                  </a:lnTo>
                  <a:close/>
                  <a:moveTo>
                    <a:pt x="4077" y="1"/>
                  </a:moveTo>
                  <a:cubicBezTo>
                    <a:pt x="1827" y="1"/>
                    <a:pt x="0" y="1795"/>
                    <a:pt x="0" y="4078"/>
                  </a:cubicBezTo>
                  <a:lnTo>
                    <a:pt x="0" y="144343"/>
                  </a:lnTo>
                  <a:cubicBezTo>
                    <a:pt x="0" y="146594"/>
                    <a:pt x="1827" y="148421"/>
                    <a:pt x="4077" y="148421"/>
                  </a:cubicBezTo>
                  <a:lnTo>
                    <a:pt x="74210" y="148421"/>
                  </a:lnTo>
                  <a:lnTo>
                    <a:pt x="74210" y="162284"/>
                  </a:lnTo>
                  <a:lnTo>
                    <a:pt x="50561" y="162284"/>
                  </a:lnTo>
                  <a:cubicBezTo>
                    <a:pt x="48310" y="162284"/>
                    <a:pt x="46483" y="164078"/>
                    <a:pt x="46483" y="166362"/>
                  </a:cubicBezTo>
                  <a:lnTo>
                    <a:pt x="46483" y="178594"/>
                  </a:lnTo>
                  <a:lnTo>
                    <a:pt x="23291" y="178594"/>
                  </a:lnTo>
                  <a:cubicBezTo>
                    <a:pt x="21040" y="178594"/>
                    <a:pt x="19213" y="180388"/>
                    <a:pt x="19213" y="182672"/>
                  </a:cubicBezTo>
                  <a:cubicBezTo>
                    <a:pt x="19213" y="184923"/>
                    <a:pt x="21040" y="186749"/>
                    <a:pt x="23291" y="186749"/>
                  </a:cubicBezTo>
                  <a:lnTo>
                    <a:pt x="170863" y="186749"/>
                  </a:lnTo>
                  <a:cubicBezTo>
                    <a:pt x="173114" y="186749"/>
                    <a:pt x="174940" y="184923"/>
                    <a:pt x="174940" y="182672"/>
                  </a:cubicBezTo>
                  <a:cubicBezTo>
                    <a:pt x="174940" y="180388"/>
                    <a:pt x="173114" y="178594"/>
                    <a:pt x="170863" y="178594"/>
                  </a:cubicBezTo>
                  <a:lnTo>
                    <a:pt x="162284" y="178594"/>
                  </a:lnTo>
                  <a:lnTo>
                    <a:pt x="162284" y="166362"/>
                  </a:lnTo>
                  <a:cubicBezTo>
                    <a:pt x="162284" y="164078"/>
                    <a:pt x="160457" y="162284"/>
                    <a:pt x="158206" y="162284"/>
                  </a:cubicBezTo>
                  <a:lnTo>
                    <a:pt x="134557" y="162284"/>
                  </a:lnTo>
                  <a:lnTo>
                    <a:pt x="134557" y="148421"/>
                  </a:lnTo>
                  <a:lnTo>
                    <a:pt x="204690" y="148421"/>
                  </a:lnTo>
                  <a:cubicBezTo>
                    <a:pt x="206940" y="148421"/>
                    <a:pt x="208767" y="146594"/>
                    <a:pt x="208767" y="144343"/>
                  </a:cubicBezTo>
                  <a:lnTo>
                    <a:pt x="208767" y="4078"/>
                  </a:lnTo>
                  <a:cubicBezTo>
                    <a:pt x="208767" y="1795"/>
                    <a:pt x="206940" y="1"/>
                    <a:pt x="204690" y="1"/>
                  </a:cubicBezTo>
                  <a:lnTo>
                    <a:pt x="86997" y="1"/>
                  </a:lnTo>
                  <a:cubicBezTo>
                    <a:pt x="84746" y="1"/>
                    <a:pt x="82920" y="1795"/>
                    <a:pt x="82920" y="4078"/>
                  </a:cubicBezTo>
                  <a:cubicBezTo>
                    <a:pt x="82920" y="6329"/>
                    <a:pt x="84746" y="8155"/>
                    <a:pt x="86997" y="8155"/>
                  </a:cubicBezTo>
                  <a:lnTo>
                    <a:pt x="200612" y="8155"/>
                  </a:lnTo>
                  <a:lnTo>
                    <a:pt x="200612" y="41526"/>
                  </a:lnTo>
                  <a:lnTo>
                    <a:pt x="126239" y="115899"/>
                  </a:lnTo>
                  <a:cubicBezTo>
                    <a:pt x="124641" y="117465"/>
                    <a:pt x="124641" y="120074"/>
                    <a:pt x="126239" y="121640"/>
                  </a:cubicBezTo>
                  <a:cubicBezTo>
                    <a:pt x="127022" y="122455"/>
                    <a:pt x="128066" y="122847"/>
                    <a:pt x="129109" y="122847"/>
                  </a:cubicBezTo>
                  <a:cubicBezTo>
                    <a:pt x="130153" y="122847"/>
                    <a:pt x="131197" y="122455"/>
                    <a:pt x="132013" y="121640"/>
                  </a:cubicBezTo>
                  <a:lnTo>
                    <a:pt x="200612" y="53040"/>
                  </a:lnTo>
                  <a:lnTo>
                    <a:pt x="200612" y="140266"/>
                  </a:lnTo>
                  <a:lnTo>
                    <a:pt x="8155" y="140266"/>
                  </a:lnTo>
                  <a:lnTo>
                    <a:pt x="8155" y="8155"/>
                  </a:lnTo>
                  <a:lnTo>
                    <a:pt x="51800" y="8155"/>
                  </a:lnTo>
                  <a:cubicBezTo>
                    <a:pt x="54051" y="8155"/>
                    <a:pt x="55878" y="6329"/>
                    <a:pt x="55878" y="4078"/>
                  </a:cubicBezTo>
                  <a:cubicBezTo>
                    <a:pt x="55878" y="1795"/>
                    <a:pt x="54051" y="1"/>
                    <a:pt x="518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3"/>
            <p:cNvSpPr/>
            <p:nvPr/>
          </p:nvSpPr>
          <p:spPr>
            <a:xfrm>
              <a:off x="1912325" y="1380000"/>
              <a:ext cx="1126225" cy="1105650"/>
            </a:xfrm>
            <a:custGeom>
              <a:rect b="b" l="l" r="r" t="t"/>
              <a:pathLst>
                <a:path extrusionOk="0" h="44226" w="45049">
                  <a:moveTo>
                    <a:pt x="40563" y="1"/>
                  </a:moveTo>
                  <a:cubicBezTo>
                    <a:pt x="39520" y="1"/>
                    <a:pt x="38476" y="401"/>
                    <a:pt x="37677" y="1200"/>
                  </a:cubicBezTo>
                  <a:lnTo>
                    <a:pt x="1599" y="37277"/>
                  </a:lnTo>
                  <a:cubicBezTo>
                    <a:pt x="1" y="38876"/>
                    <a:pt x="1" y="41453"/>
                    <a:pt x="1599" y="43051"/>
                  </a:cubicBezTo>
                  <a:cubicBezTo>
                    <a:pt x="2382" y="43834"/>
                    <a:pt x="3426" y="44225"/>
                    <a:pt x="4470" y="44225"/>
                  </a:cubicBezTo>
                  <a:cubicBezTo>
                    <a:pt x="5513" y="44225"/>
                    <a:pt x="6557" y="43834"/>
                    <a:pt x="7373" y="43051"/>
                  </a:cubicBezTo>
                  <a:lnTo>
                    <a:pt x="43450" y="6941"/>
                  </a:lnTo>
                  <a:cubicBezTo>
                    <a:pt x="45049" y="5342"/>
                    <a:pt x="45049" y="2765"/>
                    <a:pt x="43450" y="1200"/>
                  </a:cubicBezTo>
                  <a:cubicBezTo>
                    <a:pt x="42651" y="401"/>
                    <a:pt x="41607" y="1"/>
                    <a:pt x="405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3"/>
            <p:cNvSpPr/>
            <p:nvPr/>
          </p:nvSpPr>
          <p:spPr>
            <a:xfrm>
              <a:off x="1634250" y="2569625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0"/>
                  </a:moveTo>
                  <a:cubicBezTo>
                    <a:pt x="3001" y="0"/>
                    <a:pt x="1957" y="457"/>
                    <a:pt x="1207" y="1207"/>
                  </a:cubicBezTo>
                  <a:cubicBezTo>
                    <a:pt x="457" y="1957"/>
                    <a:pt x="0" y="3001"/>
                    <a:pt x="0" y="4078"/>
                  </a:cubicBezTo>
                  <a:cubicBezTo>
                    <a:pt x="0" y="5154"/>
                    <a:pt x="457" y="6198"/>
                    <a:pt x="1207" y="6981"/>
                  </a:cubicBezTo>
                  <a:cubicBezTo>
                    <a:pt x="1957" y="7731"/>
                    <a:pt x="3001" y="8155"/>
                    <a:pt x="4078" y="8155"/>
                  </a:cubicBezTo>
                  <a:cubicBezTo>
                    <a:pt x="5154" y="8155"/>
                    <a:pt x="6198" y="7731"/>
                    <a:pt x="6981" y="6981"/>
                  </a:cubicBezTo>
                  <a:cubicBezTo>
                    <a:pt x="7731" y="6198"/>
                    <a:pt x="8155" y="5154"/>
                    <a:pt x="8155" y="4078"/>
                  </a:cubicBezTo>
                  <a:cubicBezTo>
                    <a:pt x="8155" y="3001"/>
                    <a:pt x="7731" y="1957"/>
                    <a:pt x="6981" y="1207"/>
                  </a:cubicBezTo>
                  <a:cubicBezTo>
                    <a:pt x="6198" y="457"/>
                    <a:pt x="5154" y="0"/>
                    <a:pt x="40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3"/>
            <p:cNvSpPr/>
            <p:nvPr/>
          </p:nvSpPr>
          <p:spPr>
            <a:xfrm>
              <a:off x="5725600" y="4978600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0"/>
                  </a:moveTo>
                  <a:cubicBezTo>
                    <a:pt x="3001" y="0"/>
                    <a:pt x="1957" y="424"/>
                    <a:pt x="1174" y="1175"/>
                  </a:cubicBezTo>
                  <a:cubicBezTo>
                    <a:pt x="424" y="1925"/>
                    <a:pt x="0" y="3001"/>
                    <a:pt x="0" y="4078"/>
                  </a:cubicBezTo>
                  <a:cubicBezTo>
                    <a:pt x="0" y="5122"/>
                    <a:pt x="424" y="6198"/>
                    <a:pt x="1174" y="6948"/>
                  </a:cubicBezTo>
                  <a:cubicBezTo>
                    <a:pt x="1925" y="7699"/>
                    <a:pt x="3001" y="8155"/>
                    <a:pt x="4078" y="8155"/>
                  </a:cubicBezTo>
                  <a:cubicBezTo>
                    <a:pt x="5154" y="8155"/>
                    <a:pt x="6198" y="7699"/>
                    <a:pt x="6948" y="6948"/>
                  </a:cubicBezTo>
                  <a:cubicBezTo>
                    <a:pt x="7698" y="6198"/>
                    <a:pt x="8155" y="5122"/>
                    <a:pt x="8155" y="4078"/>
                  </a:cubicBezTo>
                  <a:cubicBezTo>
                    <a:pt x="8155" y="3001"/>
                    <a:pt x="7698" y="1925"/>
                    <a:pt x="6948" y="1175"/>
                  </a:cubicBezTo>
                  <a:cubicBezTo>
                    <a:pt x="6198" y="424"/>
                    <a:pt x="5154" y="0"/>
                    <a:pt x="40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3"/>
            <p:cNvSpPr/>
            <p:nvPr/>
          </p:nvSpPr>
          <p:spPr>
            <a:xfrm>
              <a:off x="2920275" y="1889500"/>
              <a:ext cx="774750" cy="1060175"/>
            </a:xfrm>
            <a:custGeom>
              <a:rect b="b" l="l" r="r" t="t"/>
              <a:pathLst>
                <a:path extrusionOk="0" h="42407" w="30990">
                  <a:moveTo>
                    <a:pt x="4078" y="0"/>
                  </a:moveTo>
                  <a:cubicBezTo>
                    <a:pt x="1827" y="0"/>
                    <a:pt x="1" y="1827"/>
                    <a:pt x="1" y="4078"/>
                  </a:cubicBezTo>
                  <a:cubicBezTo>
                    <a:pt x="1" y="6328"/>
                    <a:pt x="1827" y="8155"/>
                    <a:pt x="4078" y="8155"/>
                  </a:cubicBezTo>
                  <a:lnTo>
                    <a:pt x="11418" y="8155"/>
                  </a:lnTo>
                  <a:lnTo>
                    <a:pt x="11418" y="38329"/>
                  </a:lnTo>
                  <a:cubicBezTo>
                    <a:pt x="11418" y="40579"/>
                    <a:pt x="13244" y="42406"/>
                    <a:pt x="15495" y="42406"/>
                  </a:cubicBezTo>
                  <a:cubicBezTo>
                    <a:pt x="17746" y="42406"/>
                    <a:pt x="19573" y="40579"/>
                    <a:pt x="19573" y="38329"/>
                  </a:cubicBezTo>
                  <a:lnTo>
                    <a:pt x="19573" y="8155"/>
                  </a:lnTo>
                  <a:lnTo>
                    <a:pt x="26912" y="8155"/>
                  </a:lnTo>
                  <a:cubicBezTo>
                    <a:pt x="29163" y="8155"/>
                    <a:pt x="30990" y="6328"/>
                    <a:pt x="30990" y="4078"/>
                  </a:cubicBezTo>
                  <a:cubicBezTo>
                    <a:pt x="30990" y="1827"/>
                    <a:pt x="29163" y="0"/>
                    <a:pt x="269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3"/>
            <p:cNvSpPr/>
            <p:nvPr/>
          </p:nvSpPr>
          <p:spPr>
            <a:xfrm>
              <a:off x="3892350" y="1889425"/>
              <a:ext cx="800025" cy="1060250"/>
            </a:xfrm>
            <a:custGeom>
              <a:rect b="b" l="l" r="r" t="t"/>
              <a:pathLst>
                <a:path extrusionOk="0" h="42410" w="32001">
                  <a:moveTo>
                    <a:pt x="4566" y="0"/>
                  </a:moveTo>
                  <a:cubicBezTo>
                    <a:pt x="4146" y="0"/>
                    <a:pt x="3718" y="64"/>
                    <a:pt x="3295" y="199"/>
                  </a:cubicBezTo>
                  <a:cubicBezTo>
                    <a:pt x="1175" y="917"/>
                    <a:pt x="1" y="3233"/>
                    <a:pt x="718" y="5353"/>
                  </a:cubicBezTo>
                  <a:lnTo>
                    <a:pt x="12135" y="39636"/>
                  </a:lnTo>
                  <a:cubicBezTo>
                    <a:pt x="12690" y="41300"/>
                    <a:pt x="14255" y="42409"/>
                    <a:pt x="16017" y="42409"/>
                  </a:cubicBezTo>
                  <a:cubicBezTo>
                    <a:pt x="17746" y="42409"/>
                    <a:pt x="19312" y="41300"/>
                    <a:pt x="19866" y="39636"/>
                  </a:cubicBezTo>
                  <a:lnTo>
                    <a:pt x="31283" y="5353"/>
                  </a:lnTo>
                  <a:cubicBezTo>
                    <a:pt x="32001" y="3233"/>
                    <a:pt x="30859" y="917"/>
                    <a:pt x="28706" y="199"/>
                  </a:cubicBezTo>
                  <a:cubicBezTo>
                    <a:pt x="28290" y="64"/>
                    <a:pt x="27865" y="0"/>
                    <a:pt x="27447" y="0"/>
                  </a:cubicBezTo>
                  <a:cubicBezTo>
                    <a:pt x="25737" y="0"/>
                    <a:pt x="24129" y="1072"/>
                    <a:pt x="23552" y="2776"/>
                  </a:cubicBezTo>
                  <a:lnTo>
                    <a:pt x="16017" y="25447"/>
                  </a:lnTo>
                  <a:lnTo>
                    <a:pt x="8449" y="2776"/>
                  </a:lnTo>
                  <a:cubicBezTo>
                    <a:pt x="7873" y="1072"/>
                    <a:pt x="6285" y="0"/>
                    <a:pt x="45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" name="Google Shape;627;p33"/>
          <p:cNvGrpSpPr/>
          <p:nvPr/>
        </p:nvGrpSpPr>
        <p:grpSpPr>
          <a:xfrm>
            <a:off x="5069725" y="4021466"/>
            <a:ext cx="417467" cy="415131"/>
            <a:chOff x="1175900" y="238125"/>
            <a:chExt cx="5257775" cy="5228350"/>
          </a:xfrm>
        </p:grpSpPr>
        <p:sp>
          <p:nvSpPr>
            <p:cNvPr id="628" name="Google Shape;628;p33"/>
            <p:cNvSpPr/>
            <p:nvPr/>
          </p:nvSpPr>
          <p:spPr>
            <a:xfrm>
              <a:off x="4116350" y="3032725"/>
              <a:ext cx="1779350" cy="944675"/>
            </a:xfrm>
            <a:custGeom>
              <a:rect b="b" l="l" r="r" t="t"/>
              <a:pathLst>
                <a:path extrusionOk="0" h="37787" w="71174">
                  <a:moveTo>
                    <a:pt x="0" y="1"/>
                  </a:moveTo>
                  <a:lnTo>
                    <a:pt x="13235" y="22941"/>
                  </a:lnTo>
                  <a:cubicBezTo>
                    <a:pt x="18742" y="32458"/>
                    <a:pt x="28725" y="37786"/>
                    <a:pt x="38983" y="37786"/>
                  </a:cubicBezTo>
                  <a:cubicBezTo>
                    <a:pt x="44020" y="37786"/>
                    <a:pt x="49124" y="36502"/>
                    <a:pt x="53797" y="33798"/>
                  </a:cubicBezTo>
                  <a:cubicBezTo>
                    <a:pt x="65831" y="26862"/>
                    <a:pt x="71174" y="12770"/>
                    <a:pt x="67547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3"/>
            <p:cNvSpPr/>
            <p:nvPr/>
          </p:nvSpPr>
          <p:spPr>
            <a:xfrm>
              <a:off x="1714500" y="3032725"/>
              <a:ext cx="1778725" cy="944675"/>
            </a:xfrm>
            <a:custGeom>
              <a:rect b="b" l="l" r="r" t="t"/>
              <a:pathLst>
                <a:path extrusionOk="0" h="37787" w="71149">
                  <a:moveTo>
                    <a:pt x="3627" y="1"/>
                  </a:moveTo>
                  <a:cubicBezTo>
                    <a:pt x="0" y="12770"/>
                    <a:pt x="5318" y="26862"/>
                    <a:pt x="17352" y="33798"/>
                  </a:cubicBezTo>
                  <a:cubicBezTo>
                    <a:pt x="22033" y="36502"/>
                    <a:pt x="27142" y="37786"/>
                    <a:pt x="32182" y="37786"/>
                  </a:cubicBezTo>
                  <a:cubicBezTo>
                    <a:pt x="42447" y="37786"/>
                    <a:pt x="52424" y="32458"/>
                    <a:pt x="57914" y="22941"/>
                  </a:cubicBezTo>
                  <a:lnTo>
                    <a:pt x="71149" y="1"/>
                  </a:ln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3"/>
            <p:cNvSpPr/>
            <p:nvPr/>
          </p:nvSpPr>
          <p:spPr>
            <a:xfrm>
              <a:off x="3125575" y="340425"/>
              <a:ext cx="1358425" cy="1225475"/>
            </a:xfrm>
            <a:custGeom>
              <a:rect b="b" l="l" r="r" t="t"/>
              <a:pathLst>
                <a:path extrusionOk="0" h="49019" w="54337">
                  <a:moveTo>
                    <a:pt x="15735" y="1"/>
                  </a:moveTo>
                  <a:cubicBezTo>
                    <a:pt x="7059" y="1"/>
                    <a:pt x="1" y="7697"/>
                    <a:pt x="1" y="17206"/>
                  </a:cubicBezTo>
                  <a:cubicBezTo>
                    <a:pt x="1" y="30539"/>
                    <a:pt x="27181" y="49019"/>
                    <a:pt x="27181" y="49019"/>
                  </a:cubicBezTo>
                  <a:cubicBezTo>
                    <a:pt x="27181" y="49019"/>
                    <a:pt x="54337" y="30539"/>
                    <a:pt x="54337" y="17206"/>
                  </a:cubicBezTo>
                  <a:cubicBezTo>
                    <a:pt x="54337" y="7697"/>
                    <a:pt x="47303" y="1"/>
                    <a:pt x="38602" y="1"/>
                  </a:cubicBezTo>
                  <a:cubicBezTo>
                    <a:pt x="34092" y="1"/>
                    <a:pt x="30048" y="2060"/>
                    <a:pt x="27181" y="5368"/>
                  </a:cubicBezTo>
                  <a:cubicBezTo>
                    <a:pt x="24313" y="2060"/>
                    <a:pt x="20245" y="1"/>
                    <a:pt x="15735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3"/>
            <p:cNvSpPr/>
            <p:nvPr/>
          </p:nvSpPr>
          <p:spPr>
            <a:xfrm>
              <a:off x="1175900" y="1648575"/>
              <a:ext cx="5257775" cy="3409825"/>
            </a:xfrm>
            <a:custGeom>
              <a:rect b="b" l="l" r="r" t="t"/>
              <a:pathLst>
                <a:path extrusionOk="0" h="136393" w="210311">
                  <a:moveTo>
                    <a:pt x="155092" y="9682"/>
                  </a:moveTo>
                  <a:lnTo>
                    <a:pt x="178768" y="50636"/>
                  </a:lnTo>
                  <a:cubicBezTo>
                    <a:pt x="178890" y="50857"/>
                    <a:pt x="178988" y="51077"/>
                    <a:pt x="179111" y="51298"/>
                  </a:cubicBezTo>
                  <a:lnTo>
                    <a:pt x="119971" y="51298"/>
                  </a:lnTo>
                  <a:lnTo>
                    <a:pt x="110731" y="35294"/>
                  </a:lnTo>
                  <a:lnTo>
                    <a:pt x="155092" y="9682"/>
                  </a:lnTo>
                  <a:close/>
                  <a:moveTo>
                    <a:pt x="85634" y="59459"/>
                  </a:moveTo>
                  <a:lnTo>
                    <a:pt x="75929" y="76248"/>
                  </a:lnTo>
                  <a:cubicBezTo>
                    <a:pt x="71190" y="84458"/>
                    <a:pt x="62552" y="89057"/>
                    <a:pt x="53686" y="89057"/>
                  </a:cubicBezTo>
                  <a:cubicBezTo>
                    <a:pt x="49345" y="89057"/>
                    <a:pt x="44950" y="87955"/>
                    <a:pt x="40930" y="85635"/>
                  </a:cubicBezTo>
                  <a:cubicBezTo>
                    <a:pt x="34999" y="82204"/>
                    <a:pt x="30784" y="76689"/>
                    <a:pt x="28995" y="70072"/>
                  </a:cubicBezTo>
                  <a:cubicBezTo>
                    <a:pt x="28063" y="66567"/>
                    <a:pt x="27892" y="62964"/>
                    <a:pt x="28431" y="59459"/>
                  </a:cubicBezTo>
                  <a:close/>
                  <a:moveTo>
                    <a:pt x="181880" y="59459"/>
                  </a:moveTo>
                  <a:cubicBezTo>
                    <a:pt x="182444" y="62964"/>
                    <a:pt x="182248" y="66567"/>
                    <a:pt x="181317" y="70072"/>
                  </a:cubicBezTo>
                  <a:cubicBezTo>
                    <a:pt x="179552" y="76689"/>
                    <a:pt x="175312" y="82204"/>
                    <a:pt x="169381" y="85635"/>
                  </a:cubicBezTo>
                  <a:cubicBezTo>
                    <a:pt x="165430" y="87904"/>
                    <a:pt x="161055" y="89075"/>
                    <a:pt x="156618" y="89075"/>
                  </a:cubicBezTo>
                  <a:cubicBezTo>
                    <a:pt x="154394" y="89075"/>
                    <a:pt x="152155" y="88781"/>
                    <a:pt x="149945" y="88184"/>
                  </a:cubicBezTo>
                  <a:cubicBezTo>
                    <a:pt x="143328" y="86419"/>
                    <a:pt x="137814" y="82179"/>
                    <a:pt x="134382" y="76248"/>
                  </a:cubicBezTo>
                  <a:lnTo>
                    <a:pt x="124701" y="59459"/>
                  </a:lnTo>
                  <a:close/>
                  <a:moveTo>
                    <a:pt x="156587" y="0"/>
                  </a:moveTo>
                  <a:cubicBezTo>
                    <a:pt x="155875" y="0"/>
                    <a:pt x="155171" y="191"/>
                    <a:pt x="154553" y="565"/>
                  </a:cubicBezTo>
                  <a:lnTo>
                    <a:pt x="105168" y="29069"/>
                  </a:lnTo>
                  <a:lnTo>
                    <a:pt x="55758" y="565"/>
                  </a:lnTo>
                  <a:cubicBezTo>
                    <a:pt x="55131" y="202"/>
                    <a:pt x="54415" y="17"/>
                    <a:pt x="53700" y="17"/>
                  </a:cubicBezTo>
                  <a:cubicBezTo>
                    <a:pt x="53353" y="17"/>
                    <a:pt x="53006" y="60"/>
                    <a:pt x="52670" y="148"/>
                  </a:cubicBezTo>
                  <a:cubicBezTo>
                    <a:pt x="51616" y="418"/>
                    <a:pt x="50734" y="1104"/>
                    <a:pt x="50195" y="2060"/>
                  </a:cubicBezTo>
                  <a:lnTo>
                    <a:pt x="45489" y="10172"/>
                  </a:lnTo>
                  <a:cubicBezTo>
                    <a:pt x="44362" y="12133"/>
                    <a:pt x="45023" y="14633"/>
                    <a:pt x="46984" y="15760"/>
                  </a:cubicBezTo>
                  <a:cubicBezTo>
                    <a:pt x="47631" y="16132"/>
                    <a:pt x="48337" y="16310"/>
                    <a:pt x="49033" y="16310"/>
                  </a:cubicBezTo>
                  <a:cubicBezTo>
                    <a:pt x="50445" y="16310"/>
                    <a:pt x="51817" y="15579"/>
                    <a:pt x="52572" y="14265"/>
                  </a:cubicBezTo>
                  <a:lnTo>
                    <a:pt x="55219" y="9682"/>
                  </a:lnTo>
                  <a:lnTo>
                    <a:pt x="99580" y="35294"/>
                  </a:lnTo>
                  <a:lnTo>
                    <a:pt x="90340" y="51298"/>
                  </a:lnTo>
                  <a:lnTo>
                    <a:pt x="31200" y="51298"/>
                  </a:lnTo>
                  <a:cubicBezTo>
                    <a:pt x="31323" y="51077"/>
                    <a:pt x="31446" y="50857"/>
                    <a:pt x="31568" y="50636"/>
                  </a:cubicBezTo>
                  <a:lnTo>
                    <a:pt x="36225" y="42597"/>
                  </a:lnTo>
                  <a:cubicBezTo>
                    <a:pt x="37352" y="40637"/>
                    <a:pt x="36666" y="38137"/>
                    <a:pt x="34730" y="37009"/>
                  </a:cubicBezTo>
                  <a:cubicBezTo>
                    <a:pt x="34083" y="36637"/>
                    <a:pt x="33377" y="36460"/>
                    <a:pt x="32681" y="36460"/>
                  </a:cubicBezTo>
                  <a:cubicBezTo>
                    <a:pt x="31269" y="36460"/>
                    <a:pt x="29897" y="37191"/>
                    <a:pt x="29142" y="38504"/>
                  </a:cubicBezTo>
                  <a:lnTo>
                    <a:pt x="24485" y="46568"/>
                  </a:lnTo>
                  <a:cubicBezTo>
                    <a:pt x="19975" y="54386"/>
                    <a:pt x="18775" y="63479"/>
                    <a:pt x="21103" y="72204"/>
                  </a:cubicBezTo>
                  <a:cubicBezTo>
                    <a:pt x="23088" y="79581"/>
                    <a:pt x="27426" y="85929"/>
                    <a:pt x="33431" y="90439"/>
                  </a:cubicBezTo>
                  <a:lnTo>
                    <a:pt x="17157" y="118648"/>
                  </a:lnTo>
                  <a:lnTo>
                    <a:pt x="6716" y="112619"/>
                  </a:lnTo>
                  <a:cubicBezTo>
                    <a:pt x="6069" y="112247"/>
                    <a:pt x="5363" y="112070"/>
                    <a:pt x="4668" y="112070"/>
                  </a:cubicBezTo>
                  <a:cubicBezTo>
                    <a:pt x="3255" y="112070"/>
                    <a:pt x="1884" y="112800"/>
                    <a:pt x="1128" y="114114"/>
                  </a:cubicBezTo>
                  <a:cubicBezTo>
                    <a:pt x="1" y="116075"/>
                    <a:pt x="687" y="118575"/>
                    <a:pt x="2623" y="119702"/>
                  </a:cubicBezTo>
                  <a:lnTo>
                    <a:pt x="30588" y="135829"/>
                  </a:lnTo>
                  <a:cubicBezTo>
                    <a:pt x="31225" y="136196"/>
                    <a:pt x="31936" y="136393"/>
                    <a:pt x="32622" y="136393"/>
                  </a:cubicBezTo>
                  <a:cubicBezTo>
                    <a:pt x="34043" y="136393"/>
                    <a:pt x="35416" y="135657"/>
                    <a:pt x="36176" y="134334"/>
                  </a:cubicBezTo>
                  <a:cubicBezTo>
                    <a:pt x="37303" y="132398"/>
                    <a:pt x="36641" y="129898"/>
                    <a:pt x="34681" y="128770"/>
                  </a:cubicBezTo>
                  <a:lnTo>
                    <a:pt x="24240" y="122741"/>
                  </a:lnTo>
                  <a:lnTo>
                    <a:pt x="40514" y="94532"/>
                  </a:lnTo>
                  <a:cubicBezTo>
                    <a:pt x="44705" y="96321"/>
                    <a:pt x="49165" y="97252"/>
                    <a:pt x="53700" y="97252"/>
                  </a:cubicBezTo>
                  <a:cubicBezTo>
                    <a:pt x="56616" y="97252"/>
                    <a:pt x="59582" y="96860"/>
                    <a:pt x="62498" y="96076"/>
                  </a:cubicBezTo>
                  <a:cubicBezTo>
                    <a:pt x="71199" y="93747"/>
                    <a:pt x="78478" y="88159"/>
                    <a:pt x="83012" y="80341"/>
                  </a:cubicBezTo>
                  <a:lnTo>
                    <a:pt x="105168" y="41960"/>
                  </a:lnTo>
                  <a:lnTo>
                    <a:pt x="127324" y="80341"/>
                  </a:lnTo>
                  <a:cubicBezTo>
                    <a:pt x="133574" y="91174"/>
                    <a:pt x="144946" y="97227"/>
                    <a:pt x="156636" y="97227"/>
                  </a:cubicBezTo>
                  <a:cubicBezTo>
                    <a:pt x="161072" y="97227"/>
                    <a:pt x="165558" y="96345"/>
                    <a:pt x="169798" y="94532"/>
                  </a:cubicBezTo>
                  <a:lnTo>
                    <a:pt x="186096" y="122741"/>
                  </a:lnTo>
                  <a:lnTo>
                    <a:pt x="175655" y="128770"/>
                  </a:lnTo>
                  <a:cubicBezTo>
                    <a:pt x="173694" y="129898"/>
                    <a:pt x="173033" y="132398"/>
                    <a:pt x="174160" y="134334"/>
                  </a:cubicBezTo>
                  <a:cubicBezTo>
                    <a:pt x="174895" y="135657"/>
                    <a:pt x="176268" y="136393"/>
                    <a:pt x="177689" y="136393"/>
                  </a:cubicBezTo>
                  <a:cubicBezTo>
                    <a:pt x="178376" y="136393"/>
                    <a:pt x="179086" y="136196"/>
                    <a:pt x="179724" y="135829"/>
                  </a:cubicBezTo>
                  <a:lnTo>
                    <a:pt x="207688" y="119702"/>
                  </a:lnTo>
                  <a:cubicBezTo>
                    <a:pt x="209649" y="118575"/>
                    <a:pt x="210311" y="116075"/>
                    <a:pt x="209183" y="114114"/>
                  </a:cubicBezTo>
                  <a:cubicBezTo>
                    <a:pt x="208428" y="112800"/>
                    <a:pt x="207056" y="112070"/>
                    <a:pt x="205644" y="112070"/>
                  </a:cubicBezTo>
                  <a:cubicBezTo>
                    <a:pt x="204948" y="112070"/>
                    <a:pt x="204242" y="112247"/>
                    <a:pt x="203595" y="112619"/>
                  </a:cubicBezTo>
                  <a:lnTo>
                    <a:pt x="193154" y="118648"/>
                  </a:lnTo>
                  <a:lnTo>
                    <a:pt x="176881" y="90439"/>
                  </a:lnTo>
                  <a:cubicBezTo>
                    <a:pt x="182910" y="85929"/>
                    <a:pt x="187223" y="79581"/>
                    <a:pt x="189209" y="72204"/>
                  </a:cubicBezTo>
                  <a:cubicBezTo>
                    <a:pt x="191537" y="63479"/>
                    <a:pt x="190336" y="54386"/>
                    <a:pt x="185826" y="46568"/>
                  </a:cubicBezTo>
                  <a:lnTo>
                    <a:pt x="160141" y="2060"/>
                  </a:lnTo>
                  <a:cubicBezTo>
                    <a:pt x="159602" y="1104"/>
                    <a:pt x="158695" y="418"/>
                    <a:pt x="157666" y="148"/>
                  </a:cubicBezTo>
                  <a:cubicBezTo>
                    <a:pt x="157311" y="49"/>
                    <a:pt x="156948" y="0"/>
                    <a:pt x="1565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3"/>
            <p:cNvSpPr/>
            <p:nvPr/>
          </p:nvSpPr>
          <p:spPr>
            <a:xfrm>
              <a:off x="2100500" y="2196375"/>
              <a:ext cx="204675" cy="204650"/>
            </a:xfrm>
            <a:custGeom>
              <a:rect b="b" l="l" r="r" t="t"/>
              <a:pathLst>
                <a:path extrusionOk="0" h="8186" w="8187">
                  <a:moveTo>
                    <a:pt x="4093" y="0"/>
                  </a:moveTo>
                  <a:cubicBezTo>
                    <a:pt x="1839" y="0"/>
                    <a:pt x="1" y="1838"/>
                    <a:pt x="1" y="4093"/>
                  </a:cubicBezTo>
                  <a:cubicBezTo>
                    <a:pt x="1" y="6348"/>
                    <a:pt x="1839" y="8186"/>
                    <a:pt x="4093" y="8186"/>
                  </a:cubicBezTo>
                  <a:cubicBezTo>
                    <a:pt x="6348" y="8186"/>
                    <a:pt x="8186" y="6348"/>
                    <a:pt x="8186" y="4093"/>
                  </a:cubicBezTo>
                  <a:cubicBezTo>
                    <a:pt x="8186" y="1838"/>
                    <a:pt x="6348" y="0"/>
                    <a:pt x="40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3"/>
            <p:cNvSpPr/>
            <p:nvPr/>
          </p:nvSpPr>
          <p:spPr>
            <a:xfrm>
              <a:off x="3023250" y="238125"/>
              <a:ext cx="1563075" cy="1429475"/>
            </a:xfrm>
            <a:custGeom>
              <a:rect b="b" l="l" r="r" t="t"/>
              <a:pathLst>
                <a:path extrusionOk="0" h="57179" w="62523">
                  <a:moveTo>
                    <a:pt x="42695" y="8161"/>
                  </a:moveTo>
                  <a:cubicBezTo>
                    <a:pt x="49116" y="8161"/>
                    <a:pt x="54361" y="14068"/>
                    <a:pt x="54361" y="21298"/>
                  </a:cubicBezTo>
                  <a:cubicBezTo>
                    <a:pt x="54361" y="28798"/>
                    <a:pt x="41028" y="41028"/>
                    <a:pt x="31274" y="48111"/>
                  </a:cubicBezTo>
                  <a:cubicBezTo>
                    <a:pt x="21495" y="41028"/>
                    <a:pt x="8187" y="28798"/>
                    <a:pt x="8187" y="21298"/>
                  </a:cubicBezTo>
                  <a:cubicBezTo>
                    <a:pt x="8187" y="14068"/>
                    <a:pt x="13407" y="8161"/>
                    <a:pt x="19828" y="8161"/>
                  </a:cubicBezTo>
                  <a:cubicBezTo>
                    <a:pt x="22990" y="8161"/>
                    <a:pt x="25956" y="9583"/>
                    <a:pt x="28186" y="12156"/>
                  </a:cubicBezTo>
                  <a:cubicBezTo>
                    <a:pt x="28946" y="13039"/>
                    <a:pt x="30073" y="13553"/>
                    <a:pt x="31274" y="13553"/>
                  </a:cubicBezTo>
                  <a:cubicBezTo>
                    <a:pt x="32450" y="13553"/>
                    <a:pt x="33578" y="13039"/>
                    <a:pt x="34362" y="12156"/>
                  </a:cubicBezTo>
                  <a:cubicBezTo>
                    <a:pt x="36568" y="9583"/>
                    <a:pt x="39533" y="8161"/>
                    <a:pt x="42695" y="8161"/>
                  </a:cubicBezTo>
                  <a:close/>
                  <a:moveTo>
                    <a:pt x="19828" y="0"/>
                  </a:moveTo>
                  <a:cubicBezTo>
                    <a:pt x="8897" y="0"/>
                    <a:pt x="1" y="9558"/>
                    <a:pt x="1" y="21298"/>
                  </a:cubicBezTo>
                  <a:cubicBezTo>
                    <a:pt x="1" y="28014"/>
                    <a:pt x="5025" y="36052"/>
                    <a:pt x="14902" y="45194"/>
                  </a:cubicBezTo>
                  <a:cubicBezTo>
                    <a:pt x="21838" y="51615"/>
                    <a:pt x="28676" y="56272"/>
                    <a:pt x="28970" y="56468"/>
                  </a:cubicBezTo>
                  <a:cubicBezTo>
                    <a:pt x="29656" y="56958"/>
                    <a:pt x="30465" y="57179"/>
                    <a:pt x="31274" y="57179"/>
                  </a:cubicBezTo>
                  <a:cubicBezTo>
                    <a:pt x="32058" y="57179"/>
                    <a:pt x="32867" y="56958"/>
                    <a:pt x="33553" y="56468"/>
                  </a:cubicBezTo>
                  <a:cubicBezTo>
                    <a:pt x="33847" y="56272"/>
                    <a:pt x="40685" y="51615"/>
                    <a:pt x="47621" y="45194"/>
                  </a:cubicBezTo>
                  <a:cubicBezTo>
                    <a:pt x="57498" y="36052"/>
                    <a:pt x="62523" y="28014"/>
                    <a:pt x="62523" y="21298"/>
                  </a:cubicBezTo>
                  <a:cubicBezTo>
                    <a:pt x="62523" y="9558"/>
                    <a:pt x="53626" y="0"/>
                    <a:pt x="42695" y="0"/>
                  </a:cubicBezTo>
                  <a:cubicBezTo>
                    <a:pt x="38578" y="0"/>
                    <a:pt x="34583" y="1397"/>
                    <a:pt x="31274" y="3897"/>
                  </a:cubicBezTo>
                  <a:cubicBezTo>
                    <a:pt x="27941" y="1397"/>
                    <a:pt x="23946" y="0"/>
                    <a:pt x="198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3"/>
            <p:cNvSpPr/>
            <p:nvPr/>
          </p:nvSpPr>
          <p:spPr>
            <a:xfrm>
              <a:off x="1742050" y="648025"/>
              <a:ext cx="204075" cy="344975"/>
            </a:xfrm>
            <a:custGeom>
              <a:rect b="b" l="l" r="r" t="t"/>
              <a:pathLst>
                <a:path extrusionOk="0" h="13799" w="8163">
                  <a:moveTo>
                    <a:pt x="4094" y="0"/>
                  </a:moveTo>
                  <a:cubicBezTo>
                    <a:pt x="1839" y="0"/>
                    <a:pt x="1" y="1814"/>
                    <a:pt x="1" y="4069"/>
                  </a:cubicBezTo>
                  <a:lnTo>
                    <a:pt x="1" y="9730"/>
                  </a:lnTo>
                  <a:cubicBezTo>
                    <a:pt x="1" y="11985"/>
                    <a:pt x="1839" y="13799"/>
                    <a:pt x="4094" y="13799"/>
                  </a:cubicBezTo>
                  <a:cubicBezTo>
                    <a:pt x="6349" y="13799"/>
                    <a:pt x="8162" y="11985"/>
                    <a:pt x="8162" y="9730"/>
                  </a:cubicBezTo>
                  <a:lnTo>
                    <a:pt x="8162" y="4069"/>
                  </a:lnTo>
                  <a:cubicBezTo>
                    <a:pt x="8162" y="1814"/>
                    <a:pt x="6349" y="0"/>
                    <a:pt x="40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3"/>
            <p:cNvSpPr/>
            <p:nvPr/>
          </p:nvSpPr>
          <p:spPr>
            <a:xfrm>
              <a:off x="1742050" y="1323850"/>
              <a:ext cx="204075" cy="344975"/>
            </a:xfrm>
            <a:custGeom>
              <a:rect b="b" l="l" r="r" t="t"/>
              <a:pathLst>
                <a:path extrusionOk="0" h="13799" w="8163">
                  <a:moveTo>
                    <a:pt x="4094" y="1"/>
                  </a:moveTo>
                  <a:cubicBezTo>
                    <a:pt x="1839" y="1"/>
                    <a:pt x="1" y="1814"/>
                    <a:pt x="1" y="4069"/>
                  </a:cubicBezTo>
                  <a:lnTo>
                    <a:pt x="1" y="9731"/>
                  </a:lnTo>
                  <a:cubicBezTo>
                    <a:pt x="1" y="11985"/>
                    <a:pt x="1839" y="13799"/>
                    <a:pt x="4094" y="13799"/>
                  </a:cubicBezTo>
                  <a:cubicBezTo>
                    <a:pt x="6349" y="13799"/>
                    <a:pt x="8162" y="11985"/>
                    <a:pt x="8162" y="9731"/>
                  </a:cubicBezTo>
                  <a:lnTo>
                    <a:pt x="8162" y="4069"/>
                  </a:lnTo>
                  <a:cubicBezTo>
                    <a:pt x="8162" y="1814"/>
                    <a:pt x="6349" y="1"/>
                    <a:pt x="40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3"/>
            <p:cNvSpPr/>
            <p:nvPr/>
          </p:nvSpPr>
          <p:spPr>
            <a:xfrm>
              <a:off x="2009825" y="1056100"/>
              <a:ext cx="344975" cy="204675"/>
            </a:xfrm>
            <a:custGeom>
              <a:rect b="b" l="l" r="r" t="t"/>
              <a:pathLst>
                <a:path extrusionOk="0" h="8187" w="13799">
                  <a:moveTo>
                    <a:pt x="4069" y="0"/>
                  </a:moveTo>
                  <a:cubicBezTo>
                    <a:pt x="1814" y="0"/>
                    <a:pt x="0" y="1838"/>
                    <a:pt x="0" y="4093"/>
                  </a:cubicBezTo>
                  <a:cubicBezTo>
                    <a:pt x="0" y="6348"/>
                    <a:pt x="1814" y="8186"/>
                    <a:pt x="4069" y="8186"/>
                  </a:cubicBezTo>
                  <a:lnTo>
                    <a:pt x="9706" y="8186"/>
                  </a:lnTo>
                  <a:cubicBezTo>
                    <a:pt x="11961" y="8186"/>
                    <a:pt x="13799" y="6348"/>
                    <a:pt x="13799" y="4093"/>
                  </a:cubicBezTo>
                  <a:cubicBezTo>
                    <a:pt x="13799" y="1838"/>
                    <a:pt x="11961" y="0"/>
                    <a:pt x="97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3"/>
            <p:cNvSpPr/>
            <p:nvPr/>
          </p:nvSpPr>
          <p:spPr>
            <a:xfrm>
              <a:off x="1333375" y="1056100"/>
              <a:ext cx="345600" cy="204675"/>
            </a:xfrm>
            <a:custGeom>
              <a:rect b="b" l="l" r="r" t="t"/>
              <a:pathLst>
                <a:path extrusionOk="0" h="8187" w="13824">
                  <a:moveTo>
                    <a:pt x="4094" y="0"/>
                  </a:moveTo>
                  <a:cubicBezTo>
                    <a:pt x="1839" y="0"/>
                    <a:pt x="1" y="1838"/>
                    <a:pt x="1" y="4093"/>
                  </a:cubicBezTo>
                  <a:cubicBezTo>
                    <a:pt x="1" y="6348"/>
                    <a:pt x="1839" y="8186"/>
                    <a:pt x="4094" y="8186"/>
                  </a:cubicBezTo>
                  <a:lnTo>
                    <a:pt x="9731" y="8186"/>
                  </a:lnTo>
                  <a:cubicBezTo>
                    <a:pt x="11985" y="8186"/>
                    <a:pt x="13823" y="6348"/>
                    <a:pt x="13823" y="4093"/>
                  </a:cubicBezTo>
                  <a:cubicBezTo>
                    <a:pt x="13823" y="1838"/>
                    <a:pt x="11985" y="0"/>
                    <a:pt x="97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3"/>
            <p:cNvSpPr/>
            <p:nvPr/>
          </p:nvSpPr>
          <p:spPr>
            <a:xfrm>
              <a:off x="4424550" y="4445650"/>
              <a:ext cx="204050" cy="345000"/>
            </a:xfrm>
            <a:custGeom>
              <a:rect b="b" l="l" r="r" t="t"/>
              <a:pathLst>
                <a:path extrusionOk="0" h="13800" w="8162">
                  <a:moveTo>
                    <a:pt x="4069" y="1"/>
                  </a:moveTo>
                  <a:cubicBezTo>
                    <a:pt x="1814" y="1"/>
                    <a:pt x="0" y="1814"/>
                    <a:pt x="0" y="4069"/>
                  </a:cubicBezTo>
                  <a:lnTo>
                    <a:pt x="0" y="9706"/>
                  </a:lnTo>
                  <a:cubicBezTo>
                    <a:pt x="0" y="11986"/>
                    <a:pt x="1814" y="13799"/>
                    <a:pt x="4069" y="13799"/>
                  </a:cubicBezTo>
                  <a:cubicBezTo>
                    <a:pt x="6324" y="13799"/>
                    <a:pt x="8162" y="11986"/>
                    <a:pt x="8162" y="9706"/>
                  </a:cubicBezTo>
                  <a:lnTo>
                    <a:pt x="8162" y="4069"/>
                  </a:lnTo>
                  <a:cubicBezTo>
                    <a:pt x="8162" y="1814"/>
                    <a:pt x="6324" y="1"/>
                    <a:pt x="40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3"/>
            <p:cNvSpPr/>
            <p:nvPr/>
          </p:nvSpPr>
          <p:spPr>
            <a:xfrm>
              <a:off x="4424550" y="5121475"/>
              <a:ext cx="204050" cy="345000"/>
            </a:xfrm>
            <a:custGeom>
              <a:rect b="b" l="l" r="r" t="t"/>
              <a:pathLst>
                <a:path extrusionOk="0" h="13800" w="8162">
                  <a:moveTo>
                    <a:pt x="4069" y="1"/>
                  </a:moveTo>
                  <a:cubicBezTo>
                    <a:pt x="1814" y="1"/>
                    <a:pt x="0" y="1815"/>
                    <a:pt x="0" y="4069"/>
                  </a:cubicBezTo>
                  <a:lnTo>
                    <a:pt x="0" y="9731"/>
                  </a:lnTo>
                  <a:cubicBezTo>
                    <a:pt x="0" y="11986"/>
                    <a:pt x="1814" y="13799"/>
                    <a:pt x="4069" y="13799"/>
                  </a:cubicBezTo>
                  <a:cubicBezTo>
                    <a:pt x="6324" y="13799"/>
                    <a:pt x="8162" y="11986"/>
                    <a:pt x="8162" y="9731"/>
                  </a:cubicBezTo>
                  <a:lnTo>
                    <a:pt x="8162" y="4069"/>
                  </a:lnTo>
                  <a:cubicBezTo>
                    <a:pt x="8162" y="1815"/>
                    <a:pt x="6324" y="1"/>
                    <a:pt x="40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3"/>
            <p:cNvSpPr/>
            <p:nvPr/>
          </p:nvSpPr>
          <p:spPr>
            <a:xfrm>
              <a:off x="4691700" y="4853725"/>
              <a:ext cx="345600" cy="204675"/>
            </a:xfrm>
            <a:custGeom>
              <a:rect b="b" l="l" r="r" t="t"/>
              <a:pathLst>
                <a:path extrusionOk="0" h="8187" w="13824">
                  <a:moveTo>
                    <a:pt x="4093" y="1"/>
                  </a:moveTo>
                  <a:cubicBezTo>
                    <a:pt x="1838" y="1"/>
                    <a:pt x="0" y="1839"/>
                    <a:pt x="0" y="4094"/>
                  </a:cubicBezTo>
                  <a:cubicBezTo>
                    <a:pt x="0" y="6348"/>
                    <a:pt x="1838" y="8187"/>
                    <a:pt x="4093" y="8187"/>
                  </a:cubicBezTo>
                  <a:lnTo>
                    <a:pt x="9730" y="8187"/>
                  </a:lnTo>
                  <a:cubicBezTo>
                    <a:pt x="11985" y="8187"/>
                    <a:pt x="13823" y="6348"/>
                    <a:pt x="13823" y="4094"/>
                  </a:cubicBezTo>
                  <a:cubicBezTo>
                    <a:pt x="13823" y="1839"/>
                    <a:pt x="11985" y="1"/>
                    <a:pt x="97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3"/>
            <p:cNvSpPr/>
            <p:nvPr/>
          </p:nvSpPr>
          <p:spPr>
            <a:xfrm>
              <a:off x="4015850" y="4853725"/>
              <a:ext cx="345000" cy="204675"/>
            </a:xfrm>
            <a:custGeom>
              <a:rect b="b" l="l" r="r" t="t"/>
              <a:pathLst>
                <a:path extrusionOk="0" h="8187" w="13800">
                  <a:moveTo>
                    <a:pt x="4094" y="1"/>
                  </a:moveTo>
                  <a:cubicBezTo>
                    <a:pt x="1839" y="1"/>
                    <a:pt x="1" y="1839"/>
                    <a:pt x="1" y="4094"/>
                  </a:cubicBezTo>
                  <a:cubicBezTo>
                    <a:pt x="1" y="6348"/>
                    <a:pt x="1839" y="8187"/>
                    <a:pt x="4094" y="8187"/>
                  </a:cubicBezTo>
                  <a:lnTo>
                    <a:pt x="9731" y="8187"/>
                  </a:lnTo>
                  <a:cubicBezTo>
                    <a:pt x="11986" y="8187"/>
                    <a:pt x="13799" y="6348"/>
                    <a:pt x="13799" y="4094"/>
                  </a:cubicBezTo>
                  <a:cubicBezTo>
                    <a:pt x="13799" y="1839"/>
                    <a:pt x="11986" y="1"/>
                    <a:pt x="97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3"/>
            <p:cNvSpPr/>
            <p:nvPr/>
          </p:nvSpPr>
          <p:spPr>
            <a:xfrm>
              <a:off x="2229175" y="3427325"/>
              <a:ext cx="204050" cy="204675"/>
            </a:xfrm>
            <a:custGeom>
              <a:rect b="b" l="l" r="r" t="t"/>
              <a:pathLst>
                <a:path extrusionOk="0" h="8187" w="8162">
                  <a:moveTo>
                    <a:pt x="4069" y="0"/>
                  </a:moveTo>
                  <a:cubicBezTo>
                    <a:pt x="2990" y="0"/>
                    <a:pt x="1937" y="441"/>
                    <a:pt x="1177" y="1201"/>
                  </a:cubicBezTo>
                  <a:cubicBezTo>
                    <a:pt x="417" y="1961"/>
                    <a:pt x="0" y="3015"/>
                    <a:pt x="0" y="4093"/>
                  </a:cubicBezTo>
                  <a:cubicBezTo>
                    <a:pt x="0" y="5172"/>
                    <a:pt x="417" y="6225"/>
                    <a:pt x="1177" y="6985"/>
                  </a:cubicBezTo>
                  <a:cubicBezTo>
                    <a:pt x="1937" y="7745"/>
                    <a:pt x="2990" y="8186"/>
                    <a:pt x="4069" y="8186"/>
                  </a:cubicBezTo>
                  <a:cubicBezTo>
                    <a:pt x="5147" y="8186"/>
                    <a:pt x="6201" y="7745"/>
                    <a:pt x="6961" y="6985"/>
                  </a:cubicBezTo>
                  <a:cubicBezTo>
                    <a:pt x="7721" y="6225"/>
                    <a:pt x="8162" y="5172"/>
                    <a:pt x="8162" y="4093"/>
                  </a:cubicBezTo>
                  <a:cubicBezTo>
                    <a:pt x="8162" y="3015"/>
                    <a:pt x="7721" y="1961"/>
                    <a:pt x="6961" y="1201"/>
                  </a:cubicBezTo>
                  <a:cubicBezTo>
                    <a:pt x="6201" y="441"/>
                    <a:pt x="5147" y="0"/>
                    <a:pt x="40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3"/>
            <p:cNvSpPr/>
            <p:nvPr/>
          </p:nvSpPr>
          <p:spPr>
            <a:xfrm>
              <a:off x="5122425" y="3427325"/>
              <a:ext cx="204075" cy="204675"/>
            </a:xfrm>
            <a:custGeom>
              <a:rect b="b" l="l" r="r" t="t"/>
              <a:pathLst>
                <a:path extrusionOk="0" h="8187" w="8163">
                  <a:moveTo>
                    <a:pt x="4069" y="0"/>
                  </a:moveTo>
                  <a:cubicBezTo>
                    <a:pt x="3015" y="0"/>
                    <a:pt x="1937" y="441"/>
                    <a:pt x="1177" y="1201"/>
                  </a:cubicBezTo>
                  <a:cubicBezTo>
                    <a:pt x="442" y="1961"/>
                    <a:pt x="1" y="3015"/>
                    <a:pt x="1" y="4093"/>
                  </a:cubicBezTo>
                  <a:cubicBezTo>
                    <a:pt x="1" y="5172"/>
                    <a:pt x="442" y="6225"/>
                    <a:pt x="1177" y="6985"/>
                  </a:cubicBezTo>
                  <a:cubicBezTo>
                    <a:pt x="1937" y="7745"/>
                    <a:pt x="3015" y="8186"/>
                    <a:pt x="4069" y="8186"/>
                  </a:cubicBezTo>
                  <a:cubicBezTo>
                    <a:pt x="5148" y="8186"/>
                    <a:pt x="6202" y="7745"/>
                    <a:pt x="6961" y="6985"/>
                  </a:cubicBezTo>
                  <a:cubicBezTo>
                    <a:pt x="7721" y="6225"/>
                    <a:pt x="8162" y="5172"/>
                    <a:pt x="8162" y="4093"/>
                  </a:cubicBezTo>
                  <a:cubicBezTo>
                    <a:pt x="8162" y="3015"/>
                    <a:pt x="7721" y="1961"/>
                    <a:pt x="6961" y="1201"/>
                  </a:cubicBezTo>
                  <a:cubicBezTo>
                    <a:pt x="6202" y="441"/>
                    <a:pt x="5148" y="0"/>
                    <a:pt x="40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3"/>
            <p:cNvSpPr/>
            <p:nvPr/>
          </p:nvSpPr>
          <p:spPr>
            <a:xfrm>
              <a:off x="5009700" y="2385700"/>
              <a:ext cx="204675" cy="204675"/>
            </a:xfrm>
            <a:custGeom>
              <a:rect b="b" l="l" r="r" t="t"/>
              <a:pathLst>
                <a:path extrusionOk="0" h="8187" w="8187">
                  <a:moveTo>
                    <a:pt x="4093" y="0"/>
                  </a:moveTo>
                  <a:cubicBezTo>
                    <a:pt x="3015" y="0"/>
                    <a:pt x="1961" y="441"/>
                    <a:pt x="1201" y="1201"/>
                  </a:cubicBezTo>
                  <a:cubicBezTo>
                    <a:pt x="441" y="1961"/>
                    <a:pt x="0" y="3015"/>
                    <a:pt x="0" y="4093"/>
                  </a:cubicBezTo>
                  <a:cubicBezTo>
                    <a:pt x="0" y="5172"/>
                    <a:pt x="441" y="6225"/>
                    <a:pt x="1201" y="6985"/>
                  </a:cubicBezTo>
                  <a:cubicBezTo>
                    <a:pt x="1961" y="7745"/>
                    <a:pt x="3015" y="8186"/>
                    <a:pt x="4093" y="8186"/>
                  </a:cubicBezTo>
                  <a:cubicBezTo>
                    <a:pt x="5172" y="8186"/>
                    <a:pt x="6225" y="7745"/>
                    <a:pt x="6985" y="6985"/>
                  </a:cubicBezTo>
                  <a:cubicBezTo>
                    <a:pt x="7745" y="6225"/>
                    <a:pt x="8186" y="5172"/>
                    <a:pt x="8186" y="4093"/>
                  </a:cubicBezTo>
                  <a:cubicBezTo>
                    <a:pt x="8186" y="3015"/>
                    <a:pt x="7745" y="1961"/>
                    <a:pt x="6985" y="1201"/>
                  </a:cubicBezTo>
                  <a:cubicBezTo>
                    <a:pt x="6225" y="441"/>
                    <a:pt x="5172" y="0"/>
                    <a:pt x="40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3"/>
            <p:cNvSpPr/>
            <p:nvPr/>
          </p:nvSpPr>
          <p:spPr>
            <a:xfrm>
              <a:off x="2688700" y="3325600"/>
              <a:ext cx="204675" cy="204075"/>
            </a:xfrm>
            <a:custGeom>
              <a:rect b="b" l="l" r="r" t="t"/>
              <a:pathLst>
                <a:path extrusionOk="0" h="8163" w="8187">
                  <a:moveTo>
                    <a:pt x="4094" y="1"/>
                  </a:moveTo>
                  <a:cubicBezTo>
                    <a:pt x="3016" y="1"/>
                    <a:pt x="1962" y="442"/>
                    <a:pt x="1202" y="1202"/>
                  </a:cubicBezTo>
                  <a:cubicBezTo>
                    <a:pt x="442" y="1961"/>
                    <a:pt x="1" y="3015"/>
                    <a:pt x="1" y="4069"/>
                  </a:cubicBezTo>
                  <a:cubicBezTo>
                    <a:pt x="1" y="5148"/>
                    <a:pt x="442" y="6201"/>
                    <a:pt x="1202" y="6961"/>
                  </a:cubicBezTo>
                  <a:cubicBezTo>
                    <a:pt x="1962" y="7721"/>
                    <a:pt x="3016" y="8162"/>
                    <a:pt x="4094" y="8162"/>
                  </a:cubicBezTo>
                  <a:cubicBezTo>
                    <a:pt x="5172" y="8162"/>
                    <a:pt x="6226" y="7721"/>
                    <a:pt x="6986" y="6961"/>
                  </a:cubicBezTo>
                  <a:cubicBezTo>
                    <a:pt x="7746" y="6201"/>
                    <a:pt x="8187" y="5148"/>
                    <a:pt x="8187" y="4069"/>
                  </a:cubicBezTo>
                  <a:cubicBezTo>
                    <a:pt x="8187" y="3015"/>
                    <a:pt x="7746" y="1961"/>
                    <a:pt x="6986" y="1202"/>
                  </a:cubicBezTo>
                  <a:cubicBezTo>
                    <a:pt x="6226" y="442"/>
                    <a:pt x="5172" y="1"/>
                    <a:pt x="40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" name="Google Shape;646;p33"/>
          <p:cNvGrpSpPr/>
          <p:nvPr/>
        </p:nvGrpSpPr>
        <p:grpSpPr>
          <a:xfrm>
            <a:off x="1809929" y="4015704"/>
            <a:ext cx="426931" cy="426669"/>
            <a:chOff x="1190625" y="239675"/>
            <a:chExt cx="5219200" cy="5216000"/>
          </a:xfrm>
        </p:grpSpPr>
        <p:sp>
          <p:nvSpPr>
            <p:cNvPr id="647" name="Google Shape;647;p33"/>
            <p:cNvSpPr/>
            <p:nvPr/>
          </p:nvSpPr>
          <p:spPr>
            <a:xfrm>
              <a:off x="1292550" y="4539850"/>
              <a:ext cx="5015325" cy="407775"/>
            </a:xfrm>
            <a:custGeom>
              <a:rect b="b" l="l" r="r" t="t"/>
              <a:pathLst>
                <a:path extrusionOk="0" h="16311" w="200613">
                  <a:moveTo>
                    <a:pt x="8155" y="1"/>
                  </a:moveTo>
                  <a:cubicBezTo>
                    <a:pt x="3654" y="1"/>
                    <a:pt x="0" y="3654"/>
                    <a:pt x="0" y="8156"/>
                  </a:cubicBezTo>
                  <a:cubicBezTo>
                    <a:pt x="0" y="12657"/>
                    <a:pt x="3654" y="16311"/>
                    <a:pt x="8155" y="16311"/>
                  </a:cubicBezTo>
                  <a:lnTo>
                    <a:pt x="192458" y="16311"/>
                  </a:lnTo>
                  <a:cubicBezTo>
                    <a:pt x="196959" y="16311"/>
                    <a:pt x="200613" y="12657"/>
                    <a:pt x="200613" y="8156"/>
                  </a:cubicBezTo>
                  <a:cubicBezTo>
                    <a:pt x="200613" y="3654"/>
                    <a:pt x="196959" y="1"/>
                    <a:pt x="192458" y="1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3"/>
            <p:cNvSpPr/>
            <p:nvPr/>
          </p:nvSpPr>
          <p:spPr>
            <a:xfrm>
              <a:off x="1292550" y="2809375"/>
              <a:ext cx="5047125" cy="1730500"/>
            </a:xfrm>
            <a:custGeom>
              <a:rect b="b" l="l" r="r" t="t"/>
              <a:pathLst>
                <a:path extrusionOk="0" h="69220" w="201885">
                  <a:moveTo>
                    <a:pt x="187565" y="0"/>
                  </a:moveTo>
                  <a:cubicBezTo>
                    <a:pt x="184221" y="0"/>
                    <a:pt x="180878" y="1273"/>
                    <a:pt x="178333" y="3817"/>
                  </a:cubicBezTo>
                  <a:lnTo>
                    <a:pt x="139059" y="43124"/>
                  </a:lnTo>
                  <a:lnTo>
                    <a:pt x="13048" y="43124"/>
                  </a:lnTo>
                  <a:cubicBezTo>
                    <a:pt x="5839" y="43124"/>
                    <a:pt x="0" y="48963"/>
                    <a:pt x="0" y="56172"/>
                  </a:cubicBezTo>
                  <a:cubicBezTo>
                    <a:pt x="0" y="63381"/>
                    <a:pt x="5839" y="69220"/>
                    <a:pt x="13048" y="69220"/>
                  </a:cubicBezTo>
                  <a:lnTo>
                    <a:pt x="144441" y="69220"/>
                  </a:lnTo>
                  <a:cubicBezTo>
                    <a:pt x="147899" y="69220"/>
                    <a:pt x="151226" y="67850"/>
                    <a:pt x="153673" y="65403"/>
                  </a:cubicBezTo>
                  <a:lnTo>
                    <a:pt x="196796" y="22280"/>
                  </a:lnTo>
                  <a:cubicBezTo>
                    <a:pt x="201885" y="17191"/>
                    <a:pt x="201885" y="8938"/>
                    <a:pt x="196796" y="3817"/>
                  </a:cubicBezTo>
                  <a:cubicBezTo>
                    <a:pt x="194252" y="1273"/>
                    <a:pt x="190908" y="0"/>
                    <a:pt x="187565" y="0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3"/>
            <p:cNvSpPr/>
            <p:nvPr/>
          </p:nvSpPr>
          <p:spPr>
            <a:xfrm>
              <a:off x="1843000" y="4949225"/>
              <a:ext cx="895450" cy="404525"/>
            </a:xfrm>
            <a:custGeom>
              <a:rect b="b" l="l" r="r" t="t"/>
              <a:pathLst>
                <a:path extrusionOk="0" h="16181" w="35818">
                  <a:moveTo>
                    <a:pt x="12690" y="1"/>
                  </a:moveTo>
                  <a:lnTo>
                    <a:pt x="1" y="16180"/>
                  </a:lnTo>
                  <a:lnTo>
                    <a:pt x="16735" y="16180"/>
                  </a:lnTo>
                  <a:lnTo>
                    <a:pt x="35818" y="1"/>
                  </a:lnTo>
                  <a:close/>
                </a:path>
              </a:pathLst>
            </a:custGeom>
            <a:solidFill>
              <a:srgbClr val="B3B6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3"/>
            <p:cNvSpPr/>
            <p:nvPr/>
          </p:nvSpPr>
          <p:spPr>
            <a:xfrm>
              <a:off x="4861975" y="4949225"/>
              <a:ext cx="895450" cy="404525"/>
            </a:xfrm>
            <a:custGeom>
              <a:rect b="b" l="l" r="r" t="t"/>
              <a:pathLst>
                <a:path extrusionOk="0" h="16181" w="35818">
                  <a:moveTo>
                    <a:pt x="1" y="1"/>
                  </a:moveTo>
                  <a:lnTo>
                    <a:pt x="19083" y="16180"/>
                  </a:lnTo>
                  <a:lnTo>
                    <a:pt x="35817" y="16180"/>
                  </a:lnTo>
                  <a:lnTo>
                    <a:pt x="23128" y="1"/>
                  </a:lnTo>
                  <a:close/>
                </a:path>
              </a:pathLst>
            </a:custGeom>
            <a:solidFill>
              <a:srgbClr val="B3B6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3"/>
            <p:cNvSpPr/>
            <p:nvPr/>
          </p:nvSpPr>
          <p:spPr>
            <a:xfrm>
              <a:off x="1900900" y="340800"/>
              <a:ext cx="3296275" cy="2462900"/>
            </a:xfrm>
            <a:custGeom>
              <a:rect b="b" l="l" r="r" t="t"/>
              <a:pathLst>
                <a:path extrusionOk="0" h="98516" w="131851">
                  <a:moveTo>
                    <a:pt x="74919" y="1"/>
                  </a:moveTo>
                  <a:cubicBezTo>
                    <a:pt x="63779" y="1"/>
                    <a:pt x="52488" y="2839"/>
                    <a:pt x="42146" y="8810"/>
                  </a:cubicBezTo>
                  <a:cubicBezTo>
                    <a:pt x="10765" y="26947"/>
                    <a:pt x="1" y="67102"/>
                    <a:pt x="18105" y="98515"/>
                  </a:cubicBezTo>
                  <a:lnTo>
                    <a:pt x="131850" y="32851"/>
                  </a:lnTo>
                  <a:cubicBezTo>
                    <a:pt x="119685" y="11781"/>
                    <a:pt x="97614" y="1"/>
                    <a:pt x="74919" y="1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3"/>
            <p:cNvSpPr/>
            <p:nvPr/>
          </p:nvSpPr>
          <p:spPr>
            <a:xfrm>
              <a:off x="2601425" y="513500"/>
              <a:ext cx="1815325" cy="1839225"/>
            </a:xfrm>
            <a:custGeom>
              <a:rect b="b" l="l" r="r" t="t"/>
              <a:pathLst>
                <a:path extrusionOk="0" h="73569" w="72613">
                  <a:moveTo>
                    <a:pt x="21666" y="1"/>
                  </a:moveTo>
                  <a:cubicBezTo>
                    <a:pt x="18915" y="1"/>
                    <a:pt x="16386" y="616"/>
                    <a:pt x="14157" y="1902"/>
                  </a:cubicBezTo>
                  <a:cubicBezTo>
                    <a:pt x="0" y="10090"/>
                    <a:pt x="3197" y="42155"/>
                    <a:pt x="21334" y="73568"/>
                  </a:cubicBezTo>
                  <a:lnTo>
                    <a:pt x="72612" y="43982"/>
                  </a:lnTo>
                  <a:cubicBezTo>
                    <a:pt x="57337" y="17526"/>
                    <a:pt x="36347" y="1"/>
                    <a:pt x="21666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3"/>
            <p:cNvSpPr/>
            <p:nvPr/>
          </p:nvSpPr>
          <p:spPr>
            <a:xfrm>
              <a:off x="1190625" y="239675"/>
              <a:ext cx="5219200" cy="5216000"/>
            </a:xfrm>
            <a:custGeom>
              <a:rect b="b" l="l" r="r" t="t"/>
              <a:pathLst>
                <a:path extrusionOk="0" h="208640" w="208768">
                  <a:moveTo>
                    <a:pt x="103307" y="8158"/>
                  </a:moveTo>
                  <a:cubicBezTo>
                    <a:pt x="123303" y="8158"/>
                    <a:pt x="142842" y="17912"/>
                    <a:pt x="154586" y="35461"/>
                  </a:cubicBezTo>
                  <a:lnTo>
                    <a:pt x="130479" y="49390"/>
                  </a:lnTo>
                  <a:cubicBezTo>
                    <a:pt x="121803" y="35265"/>
                    <a:pt x="111332" y="23392"/>
                    <a:pt x="100698" y="15759"/>
                  </a:cubicBezTo>
                  <a:cubicBezTo>
                    <a:pt x="97044" y="13116"/>
                    <a:pt x="93456" y="11061"/>
                    <a:pt x="90031" y="9593"/>
                  </a:cubicBezTo>
                  <a:cubicBezTo>
                    <a:pt x="94435" y="8615"/>
                    <a:pt x="98871" y="8158"/>
                    <a:pt x="103307" y="8158"/>
                  </a:cubicBezTo>
                  <a:close/>
                  <a:moveTo>
                    <a:pt x="78121" y="15054"/>
                  </a:moveTo>
                  <a:cubicBezTo>
                    <a:pt x="83054" y="15054"/>
                    <a:pt x="89241" y="17545"/>
                    <a:pt x="95935" y="22380"/>
                  </a:cubicBezTo>
                  <a:cubicBezTo>
                    <a:pt x="105656" y="29361"/>
                    <a:pt x="115311" y="40321"/>
                    <a:pt x="123401" y="53467"/>
                  </a:cubicBezTo>
                  <a:lnTo>
                    <a:pt x="79299" y="78911"/>
                  </a:lnTo>
                  <a:cubicBezTo>
                    <a:pt x="71992" y="65341"/>
                    <a:pt x="67327" y="51510"/>
                    <a:pt x="66120" y="39571"/>
                  </a:cubicBezTo>
                  <a:cubicBezTo>
                    <a:pt x="65207" y="30503"/>
                    <a:pt x="66447" y="23359"/>
                    <a:pt x="69513" y="19216"/>
                  </a:cubicBezTo>
                  <a:lnTo>
                    <a:pt x="85073" y="46160"/>
                  </a:lnTo>
                  <a:cubicBezTo>
                    <a:pt x="85855" y="47465"/>
                    <a:pt x="87226" y="48215"/>
                    <a:pt x="88628" y="48215"/>
                  </a:cubicBezTo>
                  <a:cubicBezTo>
                    <a:pt x="89313" y="48215"/>
                    <a:pt x="90031" y="48020"/>
                    <a:pt x="90651" y="47661"/>
                  </a:cubicBezTo>
                  <a:cubicBezTo>
                    <a:pt x="92608" y="46519"/>
                    <a:pt x="93260" y="44040"/>
                    <a:pt x="92151" y="42083"/>
                  </a:cubicBezTo>
                  <a:lnTo>
                    <a:pt x="76591" y="15139"/>
                  </a:lnTo>
                  <a:cubicBezTo>
                    <a:pt x="77086" y="15082"/>
                    <a:pt x="77596" y="15054"/>
                    <a:pt x="78121" y="15054"/>
                  </a:cubicBezTo>
                  <a:close/>
                  <a:moveTo>
                    <a:pt x="58031" y="28089"/>
                  </a:moveTo>
                  <a:lnTo>
                    <a:pt x="58031" y="28089"/>
                  </a:lnTo>
                  <a:cubicBezTo>
                    <a:pt x="57574" y="31808"/>
                    <a:pt x="57574" y="35918"/>
                    <a:pt x="57998" y="40387"/>
                  </a:cubicBezTo>
                  <a:cubicBezTo>
                    <a:pt x="59336" y="53435"/>
                    <a:pt x="64359" y="68407"/>
                    <a:pt x="72253" y="82988"/>
                  </a:cubicBezTo>
                  <a:lnTo>
                    <a:pt x="48147" y="96917"/>
                  </a:lnTo>
                  <a:cubicBezTo>
                    <a:pt x="36730" y="73789"/>
                    <a:pt x="41232" y="46421"/>
                    <a:pt x="58031" y="28089"/>
                  </a:cubicBezTo>
                  <a:close/>
                  <a:moveTo>
                    <a:pt x="196535" y="176085"/>
                  </a:moveTo>
                  <a:cubicBezTo>
                    <a:pt x="198785" y="176085"/>
                    <a:pt x="200612" y="177912"/>
                    <a:pt x="200612" y="180163"/>
                  </a:cubicBezTo>
                  <a:cubicBezTo>
                    <a:pt x="200612" y="182414"/>
                    <a:pt x="198785" y="184240"/>
                    <a:pt x="196535" y="184240"/>
                  </a:cubicBezTo>
                  <a:lnTo>
                    <a:pt x="12232" y="184240"/>
                  </a:lnTo>
                  <a:cubicBezTo>
                    <a:pt x="9982" y="184240"/>
                    <a:pt x="8155" y="182414"/>
                    <a:pt x="8155" y="180163"/>
                  </a:cubicBezTo>
                  <a:cubicBezTo>
                    <a:pt x="8155" y="177912"/>
                    <a:pt x="9982" y="176085"/>
                    <a:pt x="12232" y="176085"/>
                  </a:cubicBezTo>
                  <a:close/>
                  <a:moveTo>
                    <a:pt x="50854" y="192395"/>
                  </a:moveTo>
                  <a:lnTo>
                    <a:pt x="41329" y="200485"/>
                  </a:lnTo>
                  <a:lnTo>
                    <a:pt x="34479" y="200485"/>
                  </a:lnTo>
                  <a:lnTo>
                    <a:pt x="40840" y="192395"/>
                  </a:lnTo>
                  <a:close/>
                  <a:moveTo>
                    <a:pt x="167960" y="192395"/>
                  </a:moveTo>
                  <a:lnTo>
                    <a:pt x="174288" y="200485"/>
                  </a:lnTo>
                  <a:lnTo>
                    <a:pt x="167438" y="200485"/>
                  </a:lnTo>
                  <a:lnTo>
                    <a:pt x="157913" y="192395"/>
                  </a:lnTo>
                  <a:close/>
                  <a:moveTo>
                    <a:pt x="103297" y="1"/>
                  </a:moveTo>
                  <a:cubicBezTo>
                    <a:pt x="92749" y="1"/>
                    <a:pt x="82079" y="2395"/>
                    <a:pt x="72123" y="7408"/>
                  </a:cubicBezTo>
                  <a:lnTo>
                    <a:pt x="70850" y="5222"/>
                  </a:lnTo>
                  <a:cubicBezTo>
                    <a:pt x="70106" y="3909"/>
                    <a:pt x="68730" y="3168"/>
                    <a:pt x="67324" y="3168"/>
                  </a:cubicBezTo>
                  <a:cubicBezTo>
                    <a:pt x="66635" y="3168"/>
                    <a:pt x="65938" y="3346"/>
                    <a:pt x="65305" y="3722"/>
                  </a:cubicBezTo>
                  <a:cubicBezTo>
                    <a:pt x="63348" y="4864"/>
                    <a:pt x="62663" y="7343"/>
                    <a:pt x="63804" y="9300"/>
                  </a:cubicBezTo>
                  <a:lnTo>
                    <a:pt x="65044" y="11485"/>
                  </a:lnTo>
                  <a:cubicBezTo>
                    <a:pt x="34447" y="31579"/>
                    <a:pt x="24465" y="72485"/>
                    <a:pt x="42993" y="104583"/>
                  </a:cubicBezTo>
                  <a:cubicBezTo>
                    <a:pt x="43548" y="105529"/>
                    <a:pt x="44428" y="106214"/>
                    <a:pt x="45472" y="106474"/>
                  </a:cubicBezTo>
                  <a:cubicBezTo>
                    <a:pt x="45798" y="106572"/>
                    <a:pt x="46157" y="106638"/>
                    <a:pt x="46516" y="106638"/>
                  </a:cubicBezTo>
                  <a:cubicBezTo>
                    <a:pt x="47234" y="106638"/>
                    <a:pt x="47951" y="106442"/>
                    <a:pt x="48571" y="106083"/>
                  </a:cubicBezTo>
                  <a:lnTo>
                    <a:pt x="79592" y="88175"/>
                  </a:lnTo>
                  <a:cubicBezTo>
                    <a:pt x="79658" y="88142"/>
                    <a:pt x="79756" y="88109"/>
                    <a:pt x="79821" y="88044"/>
                  </a:cubicBezTo>
                  <a:cubicBezTo>
                    <a:pt x="79919" y="88012"/>
                    <a:pt x="79984" y="87946"/>
                    <a:pt x="80082" y="87881"/>
                  </a:cubicBezTo>
                  <a:lnTo>
                    <a:pt x="101904" y="75290"/>
                  </a:lnTo>
                  <a:lnTo>
                    <a:pt x="140102" y="141834"/>
                  </a:lnTo>
                  <a:lnTo>
                    <a:pt x="83866" y="141834"/>
                  </a:lnTo>
                  <a:cubicBezTo>
                    <a:pt x="81615" y="141834"/>
                    <a:pt x="79788" y="143661"/>
                    <a:pt x="79788" y="145912"/>
                  </a:cubicBezTo>
                  <a:cubicBezTo>
                    <a:pt x="79788" y="148163"/>
                    <a:pt x="81615" y="149989"/>
                    <a:pt x="83866" y="149989"/>
                  </a:cubicBezTo>
                  <a:lnTo>
                    <a:pt x="143136" y="149989"/>
                  </a:lnTo>
                  <a:cubicBezTo>
                    <a:pt x="144212" y="149989"/>
                    <a:pt x="145224" y="149565"/>
                    <a:pt x="146007" y="148782"/>
                  </a:cubicBezTo>
                  <a:lnTo>
                    <a:pt x="185313" y="109508"/>
                  </a:lnTo>
                  <a:cubicBezTo>
                    <a:pt x="187010" y="107812"/>
                    <a:pt x="189260" y="106866"/>
                    <a:pt x="191642" y="106866"/>
                  </a:cubicBezTo>
                  <a:cubicBezTo>
                    <a:pt x="194023" y="106866"/>
                    <a:pt x="196306" y="107812"/>
                    <a:pt x="197970" y="109508"/>
                  </a:cubicBezTo>
                  <a:cubicBezTo>
                    <a:pt x="199666" y="111204"/>
                    <a:pt x="200612" y="113455"/>
                    <a:pt x="200612" y="115836"/>
                  </a:cubicBezTo>
                  <a:cubicBezTo>
                    <a:pt x="200612" y="118250"/>
                    <a:pt x="199666" y="120501"/>
                    <a:pt x="197970" y="122197"/>
                  </a:cubicBezTo>
                  <a:lnTo>
                    <a:pt x="154879" y="165321"/>
                  </a:lnTo>
                  <a:cubicBezTo>
                    <a:pt x="153183" y="166984"/>
                    <a:pt x="150932" y="167930"/>
                    <a:pt x="148518" y="167930"/>
                  </a:cubicBezTo>
                  <a:lnTo>
                    <a:pt x="17125" y="167930"/>
                  </a:lnTo>
                  <a:cubicBezTo>
                    <a:pt x="12200" y="167930"/>
                    <a:pt x="8155" y="163918"/>
                    <a:pt x="8155" y="158960"/>
                  </a:cubicBezTo>
                  <a:cubicBezTo>
                    <a:pt x="8155" y="154002"/>
                    <a:pt x="12200" y="149989"/>
                    <a:pt x="17125" y="149989"/>
                  </a:cubicBezTo>
                  <a:lnTo>
                    <a:pt x="50169" y="149989"/>
                  </a:lnTo>
                  <a:cubicBezTo>
                    <a:pt x="52420" y="149989"/>
                    <a:pt x="54247" y="148163"/>
                    <a:pt x="54247" y="145912"/>
                  </a:cubicBezTo>
                  <a:cubicBezTo>
                    <a:pt x="54247" y="143661"/>
                    <a:pt x="52420" y="141834"/>
                    <a:pt x="50169" y="141834"/>
                  </a:cubicBezTo>
                  <a:lnTo>
                    <a:pt x="17125" y="141834"/>
                  </a:lnTo>
                  <a:cubicBezTo>
                    <a:pt x="7698" y="141834"/>
                    <a:pt x="0" y="149533"/>
                    <a:pt x="0" y="158960"/>
                  </a:cubicBezTo>
                  <a:cubicBezTo>
                    <a:pt x="0" y="163461"/>
                    <a:pt x="1761" y="167571"/>
                    <a:pt x="4599" y="170605"/>
                  </a:cubicBezTo>
                  <a:cubicBezTo>
                    <a:pt x="1794" y="172856"/>
                    <a:pt x="0" y="176314"/>
                    <a:pt x="0" y="180163"/>
                  </a:cubicBezTo>
                  <a:cubicBezTo>
                    <a:pt x="0" y="186915"/>
                    <a:pt x="5480" y="192395"/>
                    <a:pt x="12232" y="192395"/>
                  </a:cubicBezTo>
                  <a:lnTo>
                    <a:pt x="30467" y="192395"/>
                  </a:lnTo>
                  <a:lnTo>
                    <a:pt x="22899" y="202051"/>
                  </a:lnTo>
                  <a:cubicBezTo>
                    <a:pt x="21921" y="203290"/>
                    <a:pt x="21757" y="204954"/>
                    <a:pt x="22442" y="206357"/>
                  </a:cubicBezTo>
                  <a:cubicBezTo>
                    <a:pt x="23127" y="207759"/>
                    <a:pt x="24530" y="208640"/>
                    <a:pt x="26096" y="208640"/>
                  </a:cubicBezTo>
                  <a:lnTo>
                    <a:pt x="42830" y="208640"/>
                  </a:lnTo>
                  <a:cubicBezTo>
                    <a:pt x="43776" y="208640"/>
                    <a:pt x="44722" y="208314"/>
                    <a:pt x="45439" y="207661"/>
                  </a:cubicBezTo>
                  <a:lnTo>
                    <a:pt x="63478" y="192395"/>
                  </a:lnTo>
                  <a:lnTo>
                    <a:pt x="145321" y="192395"/>
                  </a:lnTo>
                  <a:lnTo>
                    <a:pt x="163328" y="207661"/>
                  </a:lnTo>
                  <a:cubicBezTo>
                    <a:pt x="164045" y="208314"/>
                    <a:pt x="164991" y="208640"/>
                    <a:pt x="165970" y="208640"/>
                  </a:cubicBezTo>
                  <a:lnTo>
                    <a:pt x="182671" y="208640"/>
                  </a:lnTo>
                  <a:cubicBezTo>
                    <a:pt x="184237" y="208640"/>
                    <a:pt x="185640" y="207759"/>
                    <a:pt x="186325" y="206357"/>
                  </a:cubicBezTo>
                  <a:cubicBezTo>
                    <a:pt x="187010" y="204954"/>
                    <a:pt x="186847" y="203290"/>
                    <a:pt x="185868" y="202051"/>
                  </a:cubicBezTo>
                  <a:lnTo>
                    <a:pt x="178300" y="192395"/>
                  </a:lnTo>
                  <a:lnTo>
                    <a:pt x="196535" y="192395"/>
                  </a:lnTo>
                  <a:cubicBezTo>
                    <a:pt x="203287" y="192395"/>
                    <a:pt x="208767" y="186915"/>
                    <a:pt x="208767" y="180163"/>
                  </a:cubicBezTo>
                  <a:cubicBezTo>
                    <a:pt x="208767" y="173410"/>
                    <a:pt x="203287" y="167930"/>
                    <a:pt x="196535" y="167930"/>
                  </a:cubicBezTo>
                  <a:lnTo>
                    <a:pt x="163784" y="167930"/>
                  </a:lnTo>
                  <a:lnTo>
                    <a:pt x="203744" y="127938"/>
                  </a:lnTo>
                  <a:cubicBezTo>
                    <a:pt x="206973" y="124709"/>
                    <a:pt x="208767" y="120403"/>
                    <a:pt x="208767" y="115836"/>
                  </a:cubicBezTo>
                  <a:cubicBezTo>
                    <a:pt x="208767" y="111270"/>
                    <a:pt x="206973" y="106964"/>
                    <a:pt x="203744" y="103734"/>
                  </a:cubicBezTo>
                  <a:cubicBezTo>
                    <a:pt x="200514" y="100505"/>
                    <a:pt x="196208" y="98711"/>
                    <a:pt x="191642" y="98711"/>
                  </a:cubicBezTo>
                  <a:cubicBezTo>
                    <a:pt x="187075" y="98711"/>
                    <a:pt x="182769" y="100505"/>
                    <a:pt x="179540" y="103734"/>
                  </a:cubicBezTo>
                  <a:lnTo>
                    <a:pt x="146561" y="136713"/>
                  </a:lnTo>
                  <a:lnTo>
                    <a:pt x="108950" y="71212"/>
                  </a:lnTo>
                  <a:lnTo>
                    <a:pt x="130773" y="58621"/>
                  </a:lnTo>
                  <a:cubicBezTo>
                    <a:pt x="130871" y="58556"/>
                    <a:pt x="130969" y="58523"/>
                    <a:pt x="131067" y="58458"/>
                  </a:cubicBezTo>
                  <a:cubicBezTo>
                    <a:pt x="131164" y="58425"/>
                    <a:pt x="131262" y="58360"/>
                    <a:pt x="131328" y="58295"/>
                  </a:cubicBezTo>
                  <a:lnTo>
                    <a:pt x="162316" y="40419"/>
                  </a:lnTo>
                  <a:cubicBezTo>
                    <a:pt x="163230" y="39865"/>
                    <a:pt x="163915" y="38984"/>
                    <a:pt x="164208" y="37940"/>
                  </a:cubicBezTo>
                  <a:cubicBezTo>
                    <a:pt x="164469" y="36896"/>
                    <a:pt x="164339" y="35787"/>
                    <a:pt x="163784" y="34841"/>
                  </a:cubicBezTo>
                  <a:cubicBezTo>
                    <a:pt x="150895" y="12511"/>
                    <a:pt x="127412" y="1"/>
                    <a:pt x="1032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3"/>
            <p:cNvSpPr/>
            <p:nvPr/>
          </p:nvSpPr>
          <p:spPr>
            <a:xfrm>
              <a:off x="2794700" y="3785525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0"/>
                  </a:moveTo>
                  <a:cubicBezTo>
                    <a:pt x="3001" y="0"/>
                    <a:pt x="1957" y="424"/>
                    <a:pt x="1175" y="1207"/>
                  </a:cubicBezTo>
                  <a:cubicBezTo>
                    <a:pt x="424" y="1958"/>
                    <a:pt x="0" y="3001"/>
                    <a:pt x="0" y="4078"/>
                  </a:cubicBezTo>
                  <a:cubicBezTo>
                    <a:pt x="0" y="5154"/>
                    <a:pt x="424" y="6198"/>
                    <a:pt x="1175" y="6981"/>
                  </a:cubicBezTo>
                  <a:cubicBezTo>
                    <a:pt x="1957" y="7731"/>
                    <a:pt x="3001" y="8155"/>
                    <a:pt x="4078" y="8155"/>
                  </a:cubicBezTo>
                  <a:cubicBezTo>
                    <a:pt x="5154" y="8155"/>
                    <a:pt x="6198" y="7731"/>
                    <a:pt x="6948" y="6981"/>
                  </a:cubicBezTo>
                  <a:cubicBezTo>
                    <a:pt x="7699" y="6198"/>
                    <a:pt x="8155" y="5154"/>
                    <a:pt x="8155" y="4078"/>
                  </a:cubicBezTo>
                  <a:cubicBezTo>
                    <a:pt x="8155" y="3001"/>
                    <a:pt x="7699" y="1958"/>
                    <a:pt x="6948" y="1207"/>
                  </a:cubicBezTo>
                  <a:cubicBezTo>
                    <a:pt x="6198" y="424"/>
                    <a:pt x="5154" y="0"/>
                    <a:pt x="40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3"/>
            <p:cNvSpPr/>
            <p:nvPr/>
          </p:nvSpPr>
          <p:spPr>
            <a:xfrm>
              <a:off x="3490325" y="1565750"/>
              <a:ext cx="203875" cy="203900"/>
            </a:xfrm>
            <a:custGeom>
              <a:rect b="b" l="l" r="r" t="t"/>
              <a:pathLst>
                <a:path extrusionOk="0" h="8156" w="8155">
                  <a:moveTo>
                    <a:pt x="4078" y="0"/>
                  </a:moveTo>
                  <a:cubicBezTo>
                    <a:pt x="3001" y="0"/>
                    <a:pt x="1957" y="424"/>
                    <a:pt x="1207" y="1174"/>
                  </a:cubicBezTo>
                  <a:cubicBezTo>
                    <a:pt x="424" y="1957"/>
                    <a:pt x="0" y="3001"/>
                    <a:pt x="0" y="4078"/>
                  </a:cubicBezTo>
                  <a:cubicBezTo>
                    <a:pt x="0" y="5154"/>
                    <a:pt x="424" y="6198"/>
                    <a:pt x="1207" y="6948"/>
                  </a:cubicBezTo>
                  <a:cubicBezTo>
                    <a:pt x="1957" y="7731"/>
                    <a:pt x="3001" y="8155"/>
                    <a:pt x="4078" y="8155"/>
                  </a:cubicBezTo>
                  <a:cubicBezTo>
                    <a:pt x="5154" y="8155"/>
                    <a:pt x="6198" y="7731"/>
                    <a:pt x="6948" y="6948"/>
                  </a:cubicBezTo>
                  <a:cubicBezTo>
                    <a:pt x="7731" y="6198"/>
                    <a:pt x="8155" y="5154"/>
                    <a:pt x="8155" y="4078"/>
                  </a:cubicBezTo>
                  <a:cubicBezTo>
                    <a:pt x="8155" y="3001"/>
                    <a:pt x="7731" y="1957"/>
                    <a:pt x="6948" y="1174"/>
                  </a:cubicBezTo>
                  <a:cubicBezTo>
                    <a:pt x="6198" y="424"/>
                    <a:pt x="5154" y="0"/>
                    <a:pt x="40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" name="Google Shape;656;p33"/>
          <p:cNvGrpSpPr/>
          <p:nvPr/>
        </p:nvGrpSpPr>
        <p:grpSpPr>
          <a:xfrm>
            <a:off x="2568414" y="4001994"/>
            <a:ext cx="454070" cy="454070"/>
            <a:chOff x="1190625" y="238125"/>
            <a:chExt cx="5219200" cy="5219200"/>
          </a:xfrm>
        </p:grpSpPr>
        <p:sp>
          <p:nvSpPr>
            <p:cNvPr id="657" name="Google Shape;657;p33"/>
            <p:cNvSpPr/>
            <p:nvPr/>
          </p:nvSpPr>
          <p:spPr>
            <a:xfrm>
              <a:off x="1843000" y="890500"/>
              <a:ext cx="1573125" cy="862825"/>
            </a:xfrm>
            <a:custGeom>
              <a:rect b="b" l="l" r="r" t="t"/>
              <a:pathLst>
                <a:path extrusionOk="0" h="34513" w="62925">
                  <a:moveTo>
                    <a:pt x="43059" y="1"/>
                  </a:moveTo>
                  <a:cubicBezTo>
                    <a:pt x="32914" y="1"/>
                    <a:pt x="24564" y="7601"/>
                    <a:pt x="23324" y="17387"/>
                  </a:cubicBezTo>
                  <a:cubicBezTo>
                    <a:pt x="20878" y="14680"/>
                    <a:pt x="17322" y="12951"/>
                    <a:pt x="13375" y="12951"/>
                  </a:cubicBezTo>
                  <a:cubicBezTo>
                    <a:pt x="6003" y="12951"/>
                    <a:pt x="1" y="18953"/>
                    <a:pt x="1" y="26358"/>
                  </a:cubicBezTo>
                  <a:cubicBezTo>
                    <a:pt x="1" y="29424"/>
                    <a:pt x="1045" y="32262"/>
                    <a:pt x="2774" y="34513"/>
                  </a:cubicBezTo>
                  <a:lnTo>
                    <a:pt x="56466" y="34513"/>
                  </a:lnTo>
                  <a:cubicBezTo>
                    <a:pt x="60413" y="30892"/>
                    <a:pt x="62925" y="25673"/>
                    <a:pt x="62925" y="19866"/>
                  </a:cubicBezTo>
                  <a:cubicBezTo>
                    <a:pt x="62925" y="8906"/>
                    <a:pt x="54019" y="1"/>
                    <a:pt x="43059" y="1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3"/>
            <p:cNvSpPr/>
            <p:nvPr/>
          </p:nvSpPr>
          <p:spPr>
            <a:xfrm>
              <a:off x="2066450" y="3059725"/>
              <a:ext cx="753550" cy="314000"/>
            </a:xfrm>
            <a:custGeom>
              <a:rect b="b" l="l" r="r" t="t"/>
              <a:pathLst>
                <a:path extrusionOk="0" h="12560" w="30142">
                  <a:moveTo>
                    <a:pt x="7471" y="1"/>
                  </a:moveTo>
                  <a:cubicBezTo>
                    <a:pt x="3034" y="1"/>
                    <a:pt x="1" y="4470"/>
                    <a:pt x="1632" y="8580"/>
                  </a:cubicBezTo>
                  <a:cubicBezTo>
                    <a:pt x="2578" y="10994"/>
                    <a:pt x="4894" y="12559"/>
                    <a:pt x="7471" y="12559"/>
                  </a:cubicBezTo>
                  <a:lnTo>
                    <a:pt x="30141" y="12559"/>
                  </a:lnTo>
                  <a:lnTo>
                    <a:pt x="25183" y="1"/>
                  </a:lnTo>
                  <a:close/>
                </a:path>
              </a:pathLst>
            </a:custGeom>
            <a:solidFill>
              <a:srgbClr val="7D9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3"/>
            <p:cNvSpPr/>
            <p:nvPr/>
          </p:nvSpPr>
          <p:spPr>
            <a:xfrm>
              <a:off x="1292550" y="3788775"/>
              <a:ext cx="1566600" cy="1566600"/>
            </a:xfrm>
            <a:custGeom>
              <a:rect b="b" l="l" r="r" t="t"/>
              <a:pathLst>
                <a:path extrusionOk="0" h="62664" w="62664">
                  <a:moveTo>
                    <a:pt x="31316" y="1"/>
                  </a:moveTo>
                  <a:cubicBezTo>
                    <a:pt x="14027" y="1"/>
                    <a:pt x="0" y="14027"/>
                    <a:pt x="0" y="31349"/>
                  </a:cubicBezTo>
                  <a:cubicBezTo>
                    <a:pt x="0" y="48637"/>
                    <a:pt x="14027" y="62664"/>
                    <a:pt x="31316" y="62664"/>
                  </a:cubicBezTo>
                  <a:cubicBezTo>
                    <a:pt x="48637" y="62664"/>
                    <a:pt x="62663" y="48637"/>
                    <a:pt x="62663" y="31349"/>
                  </a:cubicBezTo>
                  <a:cubicBezTo>
                    <a:pt x="62663" y="14027"/>
                    <a:pt x="48637" y="1"/>
                    <a:pt x="31316" y="1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3"/>
            <p:cNvSpPr/>
            <p:nvPr/>
          </p:nvSpPr>
          <p:spPr>
            <a:xfrm>
              <a:off x="3579200" y="3788775"/>
              <a:ext cx="1566600" cy="1566600"/>
            </a:xfrm>
            <a:custGeom>
              <a:rect b="b" l="l" r="r" t="t"/>
              <a:pathLst>
                <a:path extrusionOk="0" h="62664" w="62664">
                  <a:moveTo>
                    <a:pt x="31348" y="1"/>
                  </a:moveTo>
                  <a:cubicBezTo>
                    <a:pt x="14027" y="1"/>
                    <a:pt x="1" y="14027"/>
                    <a:pt x="1" y="31349"/>
                  </a:cubicBezTo>
                  <a:cubicBezTo>
                    <a:pt x="1" y="48637"/>
                    <a:pt x="14027" y="62664"/>
                    <a:pt x="31348" y="62664"/>
                  </a:cubicBezTo>
                  <a:cubicBezTo>
                    <a:pt x="48637" y="62664"/>
                    <a:pt x="62663" y="48637"/>
                    <a:pt x="62663" y="31349"/>
                  </a:cubicBezTo>
                  <a:cubicBezTo>
                    <a:pt x="62663" y="14027"/>
                    <a:pt x="48637" y="1"/>
                    <a:pt x="31348" y="1"/>
                  </a:cubicBezTo>
                  <a:close/>
                </a:path>
              </a:pathLst>
            </a:custGeom>
            <a:solidFill>
              <a:srgbClr val="9D21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3"/>
            <p:cNvSpPr/>
            <p:nvPr/>
          </p:nvSpPr>
          <p:spPr>
            <a:xfrm>
              <a:off x="4799175" y="340050"/>
              <a:ext cx="1508700" cy="2731950"/>
            </a:xfrm>
            <a:custGeom>
              <a:rect b="b" l="l" r="r" t="t"/>
              <a:pathLst>
                <a:path extrusionOk="0" h="109278" w="60348">
                  <a:moveTo>
                    <a:pt x="30174" y="0"/>
                  </a:moveTo>
                  <a:cubicBezTo>
                    <a:pt x="13506" y="0"/>
                    <a:pt x="1" y="13505"/>
                    <a:pt x="1" y="30174"/>
                  </a:cubicBezTo>
                  <a:lnTo>
                    <a:pt x="1" y="79104"/>
                  </a:lnTo>
                  <a:cubicBezTo>
                    <a:pt x="1" y="95772"/>
                    <a:pt x="13506" y="109277"/>
                    <a:pt x="30174" y="109277"/>
                  </a:cubicBezTo>
                  <a:cubicBezTo>
                    <a:pt x="46843" y="109277"/>
                    <a:pt x="60348" y="95772"/>
                    <a:pt x="60348" y="79104"/>
                  </a:cubicBezTo>
                  <a:lnTo>
                    <a:pt x="60348" y="30174"/>
                  </a:lnTo>
                  <a:cubicBezTo>
                    <a:pt x="60348" y="13505"/>
                    <a:pt x="46843" y="0"/>
                    <a:pt x="30174" y="0"/>
                  </a:cubicBezTo>
                  <a:close/>
                </a:path>
              </a:pathLst>
            </a:custGeom>
            <a:solidFill>
              <a:srgbClr val="00D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3"/>
            <p:cNvSpPr/>
            <p:nvPr/>
          </p:nvSpPr>
          <p:spPr>
            <a:xfrm>
              <a:off x="2906425" y="5253425"/>
              <a:ext cx="203900" cy="203900"/>
            </a:xfrm>
            <a:custGeom>
              <a:rect b="b" l="l" r="r" t="t"/>
              <a:pathLst>
                <a:path extrusionOk="0" h="8156" w="8156">
                  <a:moveTo>
                    <a:pt x="4078" y="0"/>
                  </a:moveTo>
                  <a:cubicBezTo>
                    <a:pt x="3001" y="0"/>
                    <a:pt x="1957" y="424"/>
                    <a:pt x="1207" y="1207"/>
                  </a:cubicBezTo>
                  <a:cubicBezTo>
                    <a:pt x="424" y="1957"/>
                    <a:pt x="0" y="3001"/>
                    <a:pt x="0" y="4078"/>
                  </a:cubicBezTo>
                  <a:cubicBezTo>
                    <a:pt x="0" y="5154"/>
                    <a:pt x="424" y="6198"/>
                    <a:pt x="1207" y="6948"/>
                  </a:cubicBezTo>
                  <a:cubicBezTo>
                    <a:pt x="1957" y="7731"/>
                    <a:pt x="3001" y="8155"/>
                    <a:pt x="4078" y="8155"/>
                  </a:cubicBezTo>
                  <a:cubicBezTo>
                    <a:pt x="5154" y="8155"/>
                    <a:pt x="6198" y="7731"/>
                    <a:pt x="6948" y="6948"/>
                  </a:cubicBezTo>
                  <a:cubicBezTo>
                    <a:pt x="7731" y="6198"/>
                    <a:pt x="8155" y="5154"/>
                    <a:pt x="8155" y="4078"/>
                  </a:cubicBezTo>
                  <a:cubicBezTo>
                    <a:pt x="8155" y="3001"/>
                    <a:pt x="7731" y="1957"/>
                    <a:pt x="6948" y="1207"/>
                  </a:cubicBezTo>
                  <a:cubicBezTo>
                    <a:pt x="6198" y="424"/>
                    <a:pt x="5154" y="0"/>
                    <a:pt x="40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3"/>
            <p:cNvSpPr/>
            <p:nvPr/>
          </p:nvSpPr>
          <p:spPr>
            <a:xfrm>
              <a:off x="4260950" y="4470550"/>
              <a:ext cx="649975" cy="649150"/>
            </a:xfrm>
            <a:custGeom>
              <a:rect b="b" l="l" r="r" t="t"/>
              <a:pathLst>
                <a:path extrusionOk="0" h="25966" w="25999">
                  <a:moveTo>
                    <a:pt x="21921" y="0"/>
                  </a:moveTo>
                  <a:cubicBezTo>
                    <a:pt x="19671" y="0"/>
                    <a:pt x="17844" y="1827"/>
                    <a:pt x="17844" y="4078"/>
                  </a:cubicBezTo>
                  <a:cubicBezTo>
                    <a:pt x="17844" y="11645"/>
                    <a:pt x="11646" y="17811"/>
                    <a:pt x="4078" y="17811"/>
                  </a:cubicBezTo>
                  <a:cubicBezTo>
                    <a:pt x="1828" y="17811"/>
                    <a:pt x="1" y="19637"/>
                    <a:pt x="1" y="21888"/>
                  </a:cubicBezTo>
                  <a:cubicBezTo>
                    <a:pt x="1" y="24171"/>
                    <a:pt x="1828" y="25966"/>
                    <a:pt x="4078" y="25966"/>
                  </a:cubicBezTo>
                  <a:cubicBezTo>
                    <a:pt x="16148" y="25966"/>
                    <a:pt x="25999" y="16147"/>
                    <a:pt x="25999" y="4078"/>
                  </a:cubicBezTo>
                  <a:cubicBezTo>
                    <a:pt x="25999" y="1827"/>
                    <a:pt x="24172" y="0"/>
                    <a:pt x="219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3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74516" y="8155"/>
                  </a:moveTo>
                  <a:cubicBezTo>
                    <a:pt x="188902" y="8155"/>
                    <a:pt x="200612" y="19865"/>
                    <a:pt x="200612" y="34251"/>
                  </a:cubicBezTo>
                  <a:lnTo>
                    <a:pt x="200612" y="83181"/>
                  </a:lnTo>
                  <a:cubicBezTo>
                    <a:pt x="200612" y="96196"/>
                    <a:pt x="191055" y="106993"/>
                    <a:pt x="178594" y="108950"/>
                  </a:cubicBezTo>
                  <a:lnTo>
                    <a:pt x="178594" y="91988"/>
                  </a:lnTo>
                  <a:lnTo>
                    <a:pt x="189456" y="80408"/>
                  </a:lnTo>
                  <a:cubicBezTo>
                    <a:pt x="190989" y="78744"/>
                    <a:pt x="190924" y="76167"/>
                    <a:pt x="189260" y="74634"/>
                  </a:cubicBezTo>
                  <a:cubicBezTo>
                    <a:pt x="188478" y="73899"/>
                    <a:pt x="187478" y="73531"/>
                    <a:pt x="186481" y="73531"/>
                  </a:cubicBezTo>
                  <a:cubicBezTo>
                    <a:pt x="185398" y="73531"/>
                    <a:pt x="184317" y="73964"/>
                    <a:pt x="183519" y="74830"/>
                  </a:cubicBezTo>
                  <a:lnTo>
                    <a:pt x="178594" y="80082"/>
                  </a:lnTo>
                  <a:lnTo>
                    <a:pt x="178594" y="66969"/>
                  </a:lnTo>
                  <a:lnTo>
                    <a:pt x="189456" y="55356"/>
                  </a:lnTo>
                  <a:cubicBezTo>
                    <a:pt x="190989" y="53692"/>
                    <a:pt x="190924" y="51115"/>
                    <a:pt x="189260" y="49582"/>
                  </a:cubicBezTo>
                  <a:cubicBezTo>
                    <a:pt x="188483" y="48851"/>
                    <a:pt x="187490" y="48491"/>
                    <a:pt x="186498" y="48491"/>
                  </a:cubicBezTo>
                  <a:cubicBezTo>
                    <a:pt x="185409" y="48491"/>
                    <a:pt x="184321" y="48925"/>
                    <a:pt x="183519" y="49778"/>
                  </a:cubicBezTo>
                  <a:lnTo>
                    <a:pt x="178594" y="55030"/>
                  </a:lnTo>
                  <a:lnTo>
                    <a:pt x="178594" y="47919"/>
                  </a:lnTo>
                  <a:cubicBezTo>
                    <a:pt x="178594" y="45668"/>
                    <a:pt x="176767" y="43841"/>
                    <a:pt x="174516" y="43841"/>
                  </a:cubicBezTo>
                  <a:cubicBezTo>
                    <a:pt x="172266" y="43841"/>
                    <a:pt x="170439" y="45668"/>
                    <a:pt x="170439" y="47919"/>
                  </a:cubicBezTo>
                  <a:lnTo>
                    <a:pt x="170439" y="66284"/>
                  </a:lnTo>
                  <a:lnTo>
                    <a:pt x="166231" y="61782"/>
                  </a:lnTo>
                  <a:cubicBezTo>
                    <a:pt x="165429" y="60929"/>
                    <a:pt x="164341" y="60495"/>
                    <a:pt x="163252" y="60495"/>
                  </a:cubicBezTo>
                  <a:cubicBezTo>
                    <a:pt x="162260" y="60495"/>
                    <a:pt x="161267" y="60855"/>
                    <a:pt x="160490" y="61586"/>
                  </a:cubicBezTo>
                  <a:cubicBezTo>
                    <a:pt x="158826" y="63152"/>
                    <a:pt x="158761" y="65729"/>
                    <a:pt x="160294" y="67360"/>
                  </a:cubicBezTo>
                  <a:lnTo>
                    <a:pt x="170439" y="78190"/>
                  </a:lnTo>
                  <a:lnTo>
                    <a:pt x="170439" y="108950"/>
                  </a:lnTo>
                  <a:cubicBezTo>
                    <a:pt x="157978" y="106993"/>
                    <a:pt x="148420" y="96196"/>
                    <a:pt x="148420" y="83181"/>
                  </a:cubicBezTo>
                  <a:lnTo>
                    <a:pt x="148420" y="34251"/>
                  </a:lnTo>
                  <a:cubicBezTo>
                    <a:pt x="148420" y="19865"/>
                    <a:pt x="160131" y="8155"/>
                    <a:pt x="174516" y="8155"/>
                  </a:cubicBezTo>
                  <a:close/>
                  <a:moveTo>
                    <a:pt x="57444" y="116942"/>
                  </a:moveTo>
                  <a:lnTo>
                    <a:pt x="59172" y="121346"/>
                  </a:lnTo>
                  <a:lnTo>
                    <a:pt x="42504" y="121346"/>
                  </a:lnTo>
                  <a:cubicBezTo>
                    <a:pt x="41590" y="121346"/>
                    <a:pt x="40775" y="120791"/>
                    <a:pt x="40449" y="119943"/>
                  </a:cubicBezTo>
                  <a:cubicBezTo>
                    <a:pt x="40090" y="118997"/>
                    <a:pt x="40449" y="118280"/>
                    <a:pt x="40677" y="117921"/>
                  </a:cubicBezTo>
                  <a:cubicBezTo>
                    <a:pt x="40938" y="117562"/>
                    <a:pt x="41492" y="116942"/>
                    <a:pt x="42504" y="116942"/>
                  </a:cubicBezTo>
                  <a:close/>
                  <a:moveTo>
                    <a:pt x="52388" y="152074"/>
                  </a:moveTo>
                  <a:cubicBezTo>
                    <a:pt x="57639" y="156282"/>
                    <a:pt x="61293" y="162349"/>
                    <a:pt x="62337" y="169297"/>
                  </a:cubicBezTo>
                  <a:lnTo>
                    <a:pt x="42471" y="169297"/>
                  </a:lnTo>
                  <a:lnTo>
                    <a:pt x="52388" y="152074"/>
                  </a:lnTo>
                  <a:close/>
                  <a:moveTo>
                    <a:pt x="64000" y="131980"/>
                  </a:moveTo>
                  <a:lnTo>
                    <a:pt x="80310" y="169297"/>
                  </a:lnTo>
                  <a:lnTo>
                    <a:pt x="70589" y="169297"/>
                  </a:lnTo>
                  <a:cubicBezTo>
                    <a:pt x="69415" y="159348"/>
                    <a:pt x="64163" y="150639"/>
                    <a:pt x="56498" y="144963"/>
                  </a:cubicBezTo>
                  <a:lnTo>
                    <a:pt x="64000" y="131980"/>
                  </a:lnTo>
                  <a:close/>
                  <a:moveTo>
                    <a:pt x="35393" y="146104"/>
                  </a:moveTo>
                  <a:cubicBezTo>
                    <a:pt x="38916" y="146104"/>
                    <a:pt x="42275" y="146789"/>
                    <a:pt x="45342" y="147996"/>
                  </a:cubicBezTo>
                  <a:lnTo>
                    <a:pt x="31870" y="171320"/>
                  </a:lnTo>
                  <a:cubicBezTo>
                    <a:pt x="31152" y="172592"/>
                    <a:pt x="31152" y="174125"/>
                    <a:pt x="31870" y="175397"/>
                  </a:cubicBezTo>
                  <a:cubicBezTo>
                    <a:pt x="32587" y="176669"/>
                    <a:pt x="33957" y="177452"/>
                    <a:pt x="35393" y="177452"/>
                  </a:cubicBezTo>
                  <a:lnTo>
                    <a:pt x="48538" y="177452"/>
                  </a:lnTo>
                  <a:cubicBezTo>
                    <a:pt x="46810" y="183030"/>
                    <a:pt x="41558" y="187108"/>
                    <a:pt x="35393" y="187108"/>
                  </a:cubicBezTo>
                  <a:cubicBezTo>
                    <a:pt x="33142" y="187108"/>
                    <a:pt x="31315" y="188934"/>
                    <a:pt x="31315" y="191185"/>
                  </a:cubicBezTo>
                  <a:cubicBezTo>
                    <a:pt x="31315" y="193468"/>
                    <a:pt x="33142" y="195263"/>
                    <a:pt x="35393" y="195263"/>
                  </a:cubicBezTo>
                  <a:cubicBezTo>
                    <a:pt x="46092" y="195263"/>
                    <a:pt x="55030" y="187597"/>
                    <a:pt x="56922" y="177452"/>
                  </a:cubicBezTo>
                  <a:lnTo>
                    <a:pt x="62337" y="177452"/>
                  </a:lnTo>
                  <a:cubicBezTo>
                    <a:pt x="60379" y="190533"/>
                    <a:pt x="49060" y="200612"/>
                    <a:pt x="35393" y="200612"/>
                  </a:cubicBezTo>
                  <a:cubicBezTo>
                    <a:pt x="20387" y="200612"/>
                    <a:pt x="8155" y="188380"/>
                    <a:pt x="8155" y="173375"/>
                  </a:cubicBezTo>
                  <a:cubicBezTo>
                    <a:pt x="8155" y="158337"/>
                    <a:pt x="20387" y="146104"/>
                    <a:pt x="35393" y="146104"/>
                  </a:cubicBezTo>
                  <a:close/>
                  <a:moveTo>
                    <a:pt x="126891" y="146104"/>
                  </a:moveTo>
                  <a:cubicBezTo>
                    <a:pt x="141896" y="146104"/>
                    <a:pt x="154129" y="158337"/>
                    <a:pt x="154129" y="173375"/>
                  </a:cubicBezTo>
                  <a:cubicBezTo>
                    <a:pt x="154129" y="188380"/>
                    <a:pt x="141896" y="200612"/>
                    <a:pt x="126891" y="200612"/>
                  </a:cubicBezTo>
                  <a:cubicBezTo>
                    <a:pt x="111854" y="200612"/>
                    <a:pt x="99621" y="188380"/>
                    <a:pt x="99621" y="173375"/>
                  </a:cubicBezTo>
                  <a:cubicBezTo>
                    <a:pt x="99621" y="163295"/>
                    <a:pt x="105134" y="154488"/>
                    <a:pt x="113256" y="149758"/>
                  </a:cubicBezTo>
                  <a:lnTo>
                    <a:pt x="123075" y="174842"/>
                  </a:lnTo>
                  <a:cubicBezTo>
                    <a:pt x="123727" y="176473"/>
                    <a:pt x="125260" y="177452"/>
                    <a:pt x="126891" y="177452"/>
                  </a:cubicBezTo>
                  <a:cubicBezTo>
                    <a:pt x="127381" y="177452"/>
                    <a:pt x="127870" y="177354"/>
                    <a:pt x="128359" y="177158"/>
                  </a:cubicBezTo>
                  <a:cubicBezTo>
                    <a:pt x="130479" y="176343"/>
                    <a:pt x="131491" y="173962"/>
                    <a:pt x="130675" y="171874"/>
                  </a:cubicBezTo>
                  <a:lnTo>
                    <a:pt x="120857" y="146789"/>
                  </a:lnTo>
                  <a:cubicBezTo>
                    <a:pt x="122781" y="146365"/>
                    <a:pt x="124804" y="146104"/>
                    <a:pt x="126891" y="146104"/>
                  </a:cubicBezTo>
                  <a:close/>
                  <a:moveTo>
                    <a:pt x="174516" y="0"/>
                  </a:moveTo>
                  <a:cubicBezTo>
                    <a:pt x="155629" y="0"/>
                    <a:pt x="140265" y="15364"/>
                    <a:pt x="140265" y="34251"/>
                  </a:cubicBezTo>
                  <a:lnTo>
                    <a:pt x="140265" y="83181"/>
                  </a:lnTo>
                  <a:cubicBezTo>
                    <a:pt x="140265" y="100698"/>
                    <a:pt x="153476" y="115148"/>
                    <a:pt x="170439" y="117171"/>
                  </a:cubicBezTo>
                  <a:lnTo>
                    <a:pt x="170439" y="152922"/>
                  </a:lnTo>
                  <a:lnTo>
                    <a:pt x="155760" y="152922"/>
                  </a:lnTo>
                  <a:cubicBezTo>
                    <a:pt x="149334" y="143854"/>
                    <a:pt x="138798" y="137949"/>
                    <a:pt x="126891" y="137949"/>
                  </a:cubicBezTo>
                  <a:cubicBezTo>
                    <a:pt x="123760" y="137949"/>
                    <a:pt x="120726" y="138373"/>
                    <a:pt x="117856" y="139124"/>
                  </a:cubicBezTo>
                  <a:lnTo>
                    <a:pt x="104253" y="104384"/>
                  </a:lnTo>
                  <a:lnTo>
                    <a:pt x="120824" y="104384"/>
                  </a:lnTo>
                  <a:cubicBezTo>
                    <a:pt x="121803" y="104384"/>
                    <a:pt x="122651" y="105003"/>
                    <a:pt x="122944" y="105917"/>
                  </a:cubicBezTo>
                  <a:cubicBezTo>
                    <a:pt x="123238" y="106830"/>
                    <a:pt x="122879" y="107548"/>
                    <a:pt x="122618" y="107874"/>
                  </a:cubicBezTo>
                  <a:cubicBezTo>
                    <a:pt x="122390" y="108233"/>
                    <a:pt x="121803" y="108787"/>
                    <a:pt x="120824" y="108787"/>
                  </a:cubicBezTo>
                  <a:lnTo>
                    <a:pt x="116681" y="108787"/>
                  </a:lnTo>
                  <a:cubicBezTo>
                    <a:pt x="114430" y="108787"/>
                    <a:pt x="112604" y="110614"/>
                    <a:pt x="112604" y="112865"/>
                  </a:cubicBezTo>
                  <a:cubicBezTo>
                    <a:pt x="112604" y="115116"/>
                    <a:pt x="114430" y="116942"/>
                    <a:pt x="116681" y="116942"/>
                  </a:cubicBezTo>
                  <a:lnTo>
                    <a:pt x="120824" y="116942"/>
                  </a:lnTo>
                  <a:cubicBezTo>
                    <a:pt x="124184" y="116942"/>
                    <a:pt x="127250" y="115376"/>
                    <a:pt x="129207" y="112669"/>
                  </a:cubicBezTo>
                  <a:cubicBezTo>
                    <a:pt x="131197" y="109962"/>
                    <a:pt x="131719" y="106569"/>
                    <a:pt x="130675" y="103372"/>
                  </a:cubicBezTo>
                  <a:cubicBezTo>
                    <a:pt x="129305" y="99099"/>
                    <a:pt x="125326" y="96229"/>
                    <a:pt x="120824" y="96229"/>
                  </a:cubicBezTo>
                  <a:lnTo>
                    <a:pt x="98284" y="96229"/>
                  </a:lnTo>
                  <a:cubicBezTo>
                    <a:pt x="96946" y="96229"/>
                    <a:pt x="95674" y="96881"/>
                    <a:pt x="94924" y="98023"/>
                  </a:cubicBezTo>
                  <a:cubicBezTo>
                    <a:pt x="94141" y="99132"/>
                    <a:pt x="93978" y="100534"/>
                    <a:pt x="94500" y="101807"/>
                  </a:cubicBezTo>
                  <a:lnTo>
                    <a:pt x="102133" y="121346"/>
                  </a:lnTo>
                  <a:lnTo>
                    <a:pt x="68241" y="121346"/>
                  </a:lnTo>
                  <a:lnTo>
                    <a:pt x="65174" y="114333"/>
                  </a:lnTo>
                  <a:lnTo>
                    <a:pt x="64033" y="111364"/>
                  </a:lnTo>
                  <a:cubicBezTo>
                    <a:pt x="63413" y="109831"/>
                    <a:pt x="61913" y="108787"/>
                    <a:pt x="60216" y="108787"/>
                  </a:cubicBezTo>
                  <a:lnTo>
                    <a:pt x="42504" y="108787"/>
                  </a:lnTo>
                  <a:cubicBezTo>
                    <a:pt x="39079" y="108787"/>
                    <a:pt x="35882" y="110483"/>
                    <a:pt x="33957" y="113321"/>
                  </a:cubicBezTo>
                  <a:cubicBezTo>
                    <a:pt x="32000" y="116159"/>
                    <a:pt x="31609" y="119748"/>
                    <a:pt x="32848" y="122944"/>
                  </a:cubicBezTo>
                  <a:cubicBezTo>
                    <a:pt x="34414" y="126924"/>
                    <a:pt x="38198" y="129501"/>
                    <a:pt x="42504" y="129501"/>
                  </a:cubicBezTo>
                  <a:lnTo>
                    <a:pt x="56008" y="129501"/>
                  </a:lnTo>
                  <a:lnTo>
                    <a:pt x="49452" y="140853"/>
                  </a:lnTo>
                  <a:cubicBezTo>
                    <a:pt x="45146" y="138993"/>
                    <a:pt x="40383" y="137949"/>
                    <a:pt x="35393" y="137949"/>
                  </a:cubicBezTo>
                  <a:cubicBezTo>
                    <a:pt x="15886" y="137949"/>
                    <a:pt x="0" y="153835"/>
                    <a:pt x="0" y="173375"/>
                  </a:cubicBezTo>
                  <a:cubicBezTo>
                    <a:pt x="0" y="184302"/>
                    <a:pt x="4991" y="194121"/>
                    <a:pt x="12820" y="200612"/>
                  </a:cubicBezTo>
                  <a:lnTo>
                    <a:pt x="4077" y="200612"/>
                  </a:lnTo>
                  <a:cubicBezTo>
                    <a:pt x="1827" y="200612"/>
                    <a:pt x="0" y="202439"/>
                    <a:pt x="0" y="204690"/>
                  </a:cubicBezTo>
                  <a:cubicBezTo>
                    <a:pt x="0" y="206940"/>
                    <a:pt x="1827" y="208767"/>
                    <a:pt x="4077" y="208767"/>
                  </a:cubicBezTo>
                  <a:lnTo>
                    <a:pt x="35393" y="208767"/>
                  </a:lnTo>
                  <a:cubicBezTo>
                    <a:pt x="53562" y="208767"/>
                    <a:pt x="68534" y="195034"/>
                    <a:pt x="70589" y="177452"/>
                  </a:cubicBezTo>
                  <a:lnTo>
                    <a:pt x="86541" y="177452"/>
                  </a:lnTo>
                  <a:cubicBezTo>
                    <a:pt x="87911" y="177452"/>
                    <a:pt x="89215" y="176734"/>
                    <a:pt x="89966" y="175593"/>
                  </a:cubicBezTo>
                  <a:cubicBezTo>
                    <a:pt x="90716" y="174451"/>
                    <a:pt x="90814" y="172983"/>
                    <a:pt x="90292" y="171744"/>
                  </a:cubicBezTo>
                  <a:lnTo>
                    <a:pt x="71829" y="129501"/>
                  </a:lnTo>
                  <a:lnTo>
                    <a:pt x="105330" y="129501"/>
                  </a:lnTo>
                  <a:lnTo>
                    <a:pt x="110255" y="142092"/>
                  </a:lnTo>
                  <a:cubicBezTo>
                    <a:pt x="99099" y="148062"/>
                    <a:pt x="91466" y="159837"/>
                    <a:pt x="91466" y="173375"/>
                  </a:cubicBezTo>
                  <a:cubicBezTo>
                    <a:pt x="91466" y="184302"/>
                    <a:pt x="96457" y="194121"/>
                    <a:pt x="104318" y="200612"/>
                  </a:cubicBezTo>
                  <a:lnTo>
                    <a:pt x="89835" y="200612"/>
                  </a:lnTo>
                  <a:cubicBezTo>
                    <a:pt x="87584" y="200612"/>
                    <a:pt x="85758" y="202439"/>
                    <a:pt x="85758" y="204690"/>
                  </a:cubicBezTo>
                  <a:cubicBezTo>
                    <a:pt x="85758" y="206940"/>
                    <a:pt x="87584" y="208767"/>
                    <a:pt x="89835" y="208767"/>
                  </a:cubicBezTo>
                  <a:lnTo>
                    <a:pt x="126891" y="208767"/>
                  </a:lnTo>
                  <a:cubicBezTo>
                    <a:pt x="146398" y="208767"/>
                    <a:pt x="162284" y="192881"/>
                    <a:pt x="162284" y="173375"/>
                  </a:cubicBezTo>
                  <a:cubicBezTo>
                    <a:pt x="162284" y="169036"/>
                    <a:pt x="161501" y="164893"/>
                    <a:pt x="160066" y="161077"/>
                  </a:cubicBezTo>
                  <a:lnTo>
                    <a:pt x="189326" y="161077"/>
                  </a:lnTo>
                  <a:cubicBezTo>
                    <a:pt x="191576" y="161077"/>
                    <a:pt x="193403" y="159250"/>
                    <a:pt x="193403" y="156999"/>
                  </a:cubicBezTo>
                  <a:cubicBezTo>
                    <a:pt x="193403" y="154716"/>
                    <a:pt x="191576" y="152922"/>
                    <a:pt x="189326" y="152922"/>
                  </a:cubicBezTo>
                  <a:lnTo>
                    <a:pt x="178594" y="152922"/>
                  </a:lnTo>
                  <a:lnTo>
                    <a:pt x="178594" y="117171"/>
                  </a:lnTo>
                  <a:cubicBezTo>
                    <a:pt x="195556" y="115148"/>
                    <a:pt x="208767" y="100698"/>
                    <a:pt x="208767" y="83181"/>
                  </a:cubicBezTo>
                  <a:lnTo>
                    <a:pt x="208767" y="34251"/>
                  </a:lnTo>
                  <a:cubicBezTo>
                    <a:pt x="208767" y="15364"/>
                    <a:pt x="193403" y="0"/>
                    <a:pt x="17451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3"/>
            <p:cNvSpPr/>
            <p:nvPr/>
          </p:nvSpPr>
          <p:spPr>
            <a:xfrm>
              <a:off x="6204275" y="4061150"/>
              <a:ext cx="205550" cy="203900"/>
            </a:xfrm>
            <a:custGeom>
              <a:rect b="b" l="l" r="r" t="t"/>
              <a:pathLst>
                <a:path extrusionOk="0" h="8156" w="8222">
                  <a:moveTo>
                    <a:pt x="4078" y="1"/>
                  </a:moveTo>
                  <a:cubicBezTo>
                    <a:pt x="1828" y="1"/>
                    <a:pt x="1" y="1795"/>
                    <a:pt x="1" y="4078"/>
                  </a:cubicBezTo>
                  <a:cubicBezTo>
                    <a:pt x="1" y="6329"/>
                    <a:pt x="1828" y="8156"/>
                    <a:pt x="4078" y="8156"/>
                  </a:cubicBezTo>
                  <a:lnTo>
                    <a:pt x="4144" y="8156"/>
                  </a:lnTo>
                  <a:cubicBezTo>
                    <a:pt x="6394" y="8156"/>
                    <a:pt x="8221" y="6329"/>
                    <a:pt x="8221" y="4078"/>
                  </a:cubicBezTo>
                  <a:cubicBezTo>
                    <a:pt x="8221" y="1795"/>
                    <a:pt x="6394" y="1"/>
                    <a:pt x="41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3"/>
            <p:cNvSpPr/>
            <p:nvPr/>
          </p:nvSpPr>
          <p:spPr>
            <a:xfrm>
              <a:off x="1741075" y="788575"/>
              <a:ext cx="1985750" cy="1066700"/>
            </a:xfrm>
            <a:custGeom>
              <a:rect b="b" l="l" r="r" t="t"/>
              <a:pathLst>
                <a:path extrusionOk="0" h="42668" w="79430">
                  <a:moveTo>
                    <a:pt x="47136" y="8155"/>
                  </a:moveTo>
                  <a:cubicBezTo>
                    <a:pt x="55846" y="8155"/>
                    <a:pt x="62924" y="15234"/>
                    <a:pt x="62924" y="23943"/>
                  </a:cubicBezTo>
                  <a:cubicBezTo>
                    <a:pt x="62924" y="27858"/>
                    <a:pt x="61456" y="31642"/>
                    <a:pt x="58847" y="34512"/>
                  </a:cubicBezTo>
                  <a:lnTo>
                    <a:pt x="9101" y="34512"/>
                  </a:lnTo>
                  <a:cubicBezTo>
                    <a:pt x="8482" y="33273"/>
                    <a:pt x="8155" y="31870"/>
                    <a:pt x="8155" y="30435"/>
                  </a:cubicBezTo>
                  <a:cubicBezTo>
                    <a:pt x="8155" y="25281"/>
                    <a:pt x="12331" y="21105"/>
                    <a:pt x="17452" y="21105"/>
                  </a:cubicBezTo>
                  <a:cubicBezTo>
                    <a:pt x="20094" y="21105"/>
                    <a:pt x="22606" y="22247"/>
                    <a:pt x="24367" y="24204"/>
                  </a:cubicBezTo>
                  <a:cubicBezTo>
                    <a:pt x="25156" y="25065"/>
                    <a:pt x="26260" y="25540"/>
                    <a:pt x="27397" y="25540"/>
                  </a:cubicBezTo>
                  <a:cubicBezTo>
                    <a:pt x="27812" y="25540"/>
                    <a:pt x="28231" y="25477"/>
                    <a:pt x="28641" y="25346"/>
                  </a:cubicBezTo>
                  <a:cubicBezTo>
                    <a:pt x="30174" y="24889"/>
                    <a:pt x="31250" y="23552"/>
                    <a:pt x="31446" y="21986"/>
                  </a:cubicBezTo>
                  <a:cubicBezTo>
                    <a:pt x="32425" y="14092"/>
                    <a:pt x="39177" y="8155"/>
                    <a:pt x="47136" y="8155"/>
                  </a:cubicBezTo>
                  <a:close/>
                  <a:moveTo>
                    <a:pt x="47136" y="0"/>
                  </a:moveTo>
                  <a:cubicBezTo>
                    <a:pt x="37285" y="0"/>
                    <a:pt x="28673" y="6002"/>
                    <a:pt x="25020" y="14679"/>
                  </a:cubicBezTo>
                  <a:cubicBezTo>
                    <a:pt x="22704" y="13570"/>
                    <a:pt x="20094" y="12950"/>
                    <a:pt x="17452" y="12950"/>
                  </a:cubicBezTo>
                  <a:cubicBezTo>
                    <a:pt x="7829" y="12950"/>
                    <a:pt x="0" y="20812"/>
                    <a:pt x="0" y="30435"/>
                  </a:cubicBezTo>
                  <a:cubicBezTo>
                    <a:pt x="0" y="34317"/>
                    <a:pt x="1273" y="38003"/>
                    <a:pt x="3621" y="41101"/>
                  </a:cubicBezTo>
                  <a:cubicBezTo>
                    <a:pt x="4404" y="42080"/>
                    <a:pt x="5611" y="42667"/>
                    <a:pt x="6851" y="42667"/>
                  </a:cubicBezTo>
                  <a:lnTo>
                    <a:pt x="75352" y="42667"/>
                  </a:lnTo>
                  <a:cubicBezTo>
                    <a:pt x="77603" y="42667"/>
                    <a:pt x="79430" y="40840"/>
                    <a:pt x="79430" y="38590"/>
                  </a:cubicBezTo>
                  <a:cubicBezTo>
                    <a:pt x="79430" y="36339"/>
                    <a:pt x="77603" y="34512"/>
                    <a:pt x="75352" y="34512"/>
                  </a:cubicBezTo>
                  <a:lnTo>
                    <a:pt x="68600" y="34512"/>
                  </a:lnTo>
                  <a:cubicBezTo>
                    <a:pt x="70198" y="31250"/>
                    <a:pt x="71079" y="27629"/>
                    <a:pt x="71079" y="23943"/>
                  </a:cubicBezTo>
                  <a:cubicBezTo>
                    <a:pt x="71079" y="10732"/>
                    <a:pt x="60315" y="0"/>
                    <a:pt x="471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" name="Google Shape;667;p33"/>
          <p:cNvGrpSpPr/>
          <p:nvPr/>
        </p:nvGrpSpPr>
        <p:grpSpPr>
          <a:xfrm>
            <a:off x="5920048" y="4003103"/>
            <a:ext cx="466369" cy="451831"/>
            <a:chOff x="1190625" y="319600"/>
            <a:chExt cx="5228350" cy="5065375"/>
          </a:xfrm>
        </p:grpSpPr>
        <p:sp>
          <p:nvSpPr>
            <p:cNvPr id="668" name="Google Shape;668;p33"/>
            <p:cNvSpPr/>
            <p:nvPr/>
          </p:nvSpPr>
          <p:spPr>
            <a:xfrm>
              <a:off x="3805075" y="2809850"/>
              <a:ext cx="1174625" cy="1053600"/>
            </a:xfrm>
            <a:custGeom>
              <a:rect b="b" l="l" r="r" t="t"/>
              <a:pathLst>
                <a:path extrusionOk="0" h="42144" w="46985">
                  <a:moveTo>
                    <a:pt x="25988" y="0"/>
                  </a:moveTo>
                  <a:cubicBezTo>
                    <a:pt x="20217" y="0"/>
                    <a:pt x="14187" y="2390"/>
                    <a:pt x="9486" y="7077"/>
                  </a:cubicBezTo>
                  <a:cubicBezTo>
                    <a:pt x="785" y="15778"/>
                    <a:pt x="1" y="29111"/>
                    <a:pt x="7721" y="36831"/>
                  </a:cubicBezTo>
                  <a:cubicBezTo>
                    <a:pt x="11293" y="40392"/>
                    <a:pt x="16049" y="42144"/>
                    <a:pt x="20991" y="42144"/>
                  </a:cubicBezTo>
                  <a:cubicBezTo>
                    <a:pt x="26763" y="42144"/>
                    <a:pt x="32787" y="39754"/>
                    <a:pt x="37475" y="35066"/>
                  </a:cubicBezTo>
                  <a:cubicBezTo>
                    <a:pt x="46175" y="26366"/>
                    <a:pt x="46984" y="13033"/>
                    <a:pt x="39239" y="5313"/>
                  </a:cubicBezTo>
                  <a:cubicBezTo>
                    <a:pt x="35679" y="1752"/>
                    <a:pt x="30929" y="0"/>
                    <a:pt x="25988" y="0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3"/>
            <p:cNvSpPr/>
            <p:nvPr/>
          </p:nvSpPr>
          <p:spPr>
            <a:xfrm>
              <a:off x="1640950" y="3396225"/>
              <a:ext cx="1174625" cy="1053600"/>
            </a:xfrm>
            <a:custGeom>
              <a:rect b="b" l="l" r="r" t="t"/>
              <a:pathLst>
                <a:path extrusionOk="0" h="42144" w="46985">
                  <a:moveTo>
                    <a:pt x="25988" y="0"/>
                  </a:moveTo>
                  <a:cubicBezTo>
                    <a:pt x="20217" y="0"/>
                    <a:pt x="14187" y="2390"/>
                    <a:pt x="9486" y="7077"/>
                  </a:cubicBezTo>
                  <a:cubicBezTo>
                    <a:pt x="785" y="15778"/>
                    <a:pt x="1" y="29111"/>
                    <a:pt x="7721" y="36831"/>
                  </a:cubicBezTo>
                  <a:cubicBezTo>
                    <a:pt x="11282" y="40392"/>
                    <a:pt x="16037" y="42143"/>
                    <a:pt x="20981" y="42143"/>
                  </a:cubicBezTo>
                  <a:cubicBezTo>
                    <a:pt x="26755" y="42143"/>
                    <a:pt x="32787" y="39754"/>
                    <a:pt x="37475" y="35066"/>
                  </a:cubicBezTo>
                  <a:cubicBezTo>
                    <a:pt x="46175" y="26366"/>
                    <a:pt x="46984" y="13033"/>
                    <a:pt x="39239" y="5313"/>
                  </a:cubicBezTo>
                  <a:cubicBezTo>
                    <a:pt x="35679" y="1752"/>
                    <a:pt x="30929" y="0"/>
                    <a:pt x="25988" y="0"/>
                  </a:cubicBez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3"/>
            <p:cNvSpPr/>
            <p:nvPr/>
          </p:nvSpPr>
          <p:spPr>
            <a:xfrm>
              <a:off x="2754875" y="1091625"/>
              <a:ext cx="2164150" cy="1311850"/>
            </a:xfrm>
            <a:custGeom>
              <a:rect b="b" l="l" r="r" t="t"/>
              <a:pathLst>
                <a:path extrusionOk="0" h="52474" w="86566">
                  <a:moveTo>
                    <a:pt x="86566" y="1"/>
                  </a:moveTo>
                  <a:lnTo>
                    <a:pt x="1" y="23554"/>
                  </a:lnTo>
                  <a:lnTo>
                    <a:pt x="1" y="52474"/>
                  </a:lnTo>
                  <a:lnTo>
                    <a:pt x="86566" y="28921"/>
                  </a:lnTo>
                  <a:lnTo>
                    <a:pt x="86566" y="1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3"/>
            <p:cNvSpPr/>
            <p:nvPr/>
          </p:nvSpPr>
          <p:spPr>
            <a:xfrm>
              <a:off x="5409175" y="4124600"/>
              <a:ext cx="490200" cy="490200"/>
            </a:xfrm>
            <a:custGeom>
              <a:rect b="b" l="l" r="r" t="t"/>
              <a:pathLst>
                <a:path extrusionOk="0" h="19608" w="19608">
                  <a:moveTo>
                    <a:pt x="9804" y="0"/>
                  </a:moveTo>
                  <a:cubicBezTo>
                    <a:pt x="4388" y="0"/>
                    <a:pt x="1" y="4387"/>
                    <a:pt x="1" y="9804"/>
                  </a:cubicBezTo>
                  <a:cubicBezTo>
                    <a:pt x="1" y="15220"/>
                    <a:pt x="4388" y="19607"/>
                    <a:pt x="9804" y="19607"/>
                  </a:cubicBezTo>
                  <a:cubicBezTo>
                    <a:pt x="15221" y="19607"/>
                    <a:pt x="19608" y="15220"/>
                    <a:pt x="19608" y="9804"/>
                  </a:cubicBezTo>
                  <a:cubicBezTo>
                    <a:pt x="19608" y="4387"/>
                    <a:pt x="15221" y="0"/>
                    <a:pt x="9804" y="0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3"/>
            <p:cNvSpPr/>
            <p:nvPr/>
          </p:nvSpPr>
          <p:spPr>
            <a:xfrm>
              <a:off x="2509800" y="421925"/>
              <a:ext cx="490200" cy="490200"/>
            </a:xfrm>
            <a:custGeom>
              <a:rect b="b" l="l" r="r" t="t"/>
              <a:pathLst>
                <a:path extrusionOk="0" h="19608" w="19608">
                  <a:moveTo>
                    <a:pt x="9804" y="1"/>
                  </a:moveTo>
                  <a:cubicBezTo>
                    <a:pt x="4387" y="1"/>
                    <a:pt x="0" y="4388"/>
                    <a:pt x="0" y="9804"/>
                  </a:cubicBezTo>
                  <a:cubicBezTo>
                    <a:pt x="0" y="15221"/>
                    <a:pt x="4387" y="19608"/>
                    <a:pt x="9804" y="19608"/>
                  </a:cubicBezTo>
                  <a:cubicBezTo>
                    <a:pt x="15220" y="19608"/>
                    <a:pt x="19607" y="15221"/>
                    <a:pt x="19607" y="9804"/>
                  </a:cubicBezTo>
                  <a:cubicBezTo>
                    <a:pt x="19607" y="4388"/>
                    <a:pt x="15220" y="1"/>
                    <a:pt x="9804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3"/>
            <p:cNvSpPr/>
            <p:nvPr/>
          </p:nvSpPr>
          <p:spPr>
            <a:xfrm>
              <a:off x="1455925" y="2403475"/>
              <a:ext cx="490200" cy="490200"/>
            </a:xfrm>
            <a:custGeom>
              <a:rect b="b" l="l" r="r" t="t"/>
              <a:pathLst>
                <a:path extrusionOk="0" h="19608" w="19608">
                  <a:moveTo>
                    <a:pt x="9804" y="0"/>
                  </a:moveTo>
                  <a:cubicBezTo>
                    <a:pt x="4387" y="0"/>
                    <a:pt x="0" y="4387"/>
                    <a:pt x="0" y="9804"/>
                  </a:cubicBezTo>
                  <a:cubicBezTo>
                    <a:pt x="0" y="15220"/>
                    <a:pt x="4387" y="19607"/>
                    <a:pt x="9804" y="19607"/>
                  </a:cubicBezTo>
                  <a:cubicBezTo>
                    <a:pt x="15220" y="19607"/>
                    <a:pt x="19607" y="15220"/>
                    <a:pt x="19607" y="9804"/>
                  </a:cubicBezTo>
                  <a:cubicBezTo>
                    <a:pt x="19607" y="4387"/>
                    <a:pt x="15220" y="0"/>
                    <a:pt x="9804" y="0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3"/>
            <p:cNvSpPr/>
            <p:nvPr/>
          </p:nvSpPr>
          <p:spPr>
            <a:xfrm>
              <a:off x="1590100" y="989300"/>
              <a:ext cx="3431250" cy="3562375"/>
            </a:xfrm>
            <a:custGeom>
              <a:rect b="b" l="l" r="r" t="t"/>
              <a:pathLst>
                <a:path extrusionOk="0" h="142495" w="137250">
                  <a:moveTo>
                    <a:pt x="114604" y="76909"/>
                  </a:moveTo>
                  <a:cubicBezTo>
                    <a:pt x="118648" y="76909"/>
                    <a:pt x="122275" y="78355"/>
                    <a:pt x="124971" y="81027"/>
                  </a:cubicBezTo>
                  <a:cubicBezTo>
                    <a:pt x="127863" y="83919"/>
                    <a:pt x="129309" y="87963"/>
                    <a:pt x="129039" y="92399"/>
                  </a:cubicBezTo>
                  <a:cubicBezTo>
                    <a:pt x="128770" y="97031"/>
                    <a:pt x="126687" y="101492"/>
                    <a:pt x="123182" y="104996"/>
                  </a:cubicBezTo>
                  <a:cubicBezTo>
                    <a:pt x="119300" y="108892"/>
                    <a:pt x="114314" y="110888"/>
                    <a:pt x="109591" y="110888"/>
                  </a:cubicBezTo>
                  <a:cubicBezTo>
                    <a:pt x="105697" y="110888"/>
                    <a:pt x="101981" y="109530"/>
                    <a:pt x="99212" y="106761"/>
                  </a:cubicBezTo>
                  <a:cubicBezTo>
                    <a:pt x="96320" y="103869"/>
                    <a:pt x="94874" y="99825"/>
                    <a:pt x="95119" y="95389"/>
                  </a:cubicBezTo>
                  <a:cubicBezTo>
                    <a:pt x="95413" y="90781"/>
                    <a:pt x="97472" y="86296"/>
                    <a:pt x="100977" y="82791"/>
                  </a:cubicBezTo>
                  <a:cubicBezTo>
                    <a:pt x="104482" y="79287"/>
                    <a:pt x="108967" y="77203"/>
                    <a:pt x="113574" y="76934"/>
                  </a:cubicBezTo>
                  <a:cubicBezTo>
                    <a:pt x="113917" y="76909"/>
                    <a:pt x="114261" y="76909"/>
                    <a:pt x="114604" y="76909"/>
                  </a:cubicBezTo>
                  <a:close/>
                  <a:moveTo>
                    <a:pt x="28014" y="100364"/>
                  </a:moveTo>
                  <a:cubicBezTo>
                    <a:pt x="31911" y="100364"/>
                    <a:pt x="35636" y="101712"/>
                    <a:pt x="38381" y="104482"/>
                  </a:cubicBezTo>
                  <a:cubicBezTo>
                    <a:pt x="44509" y="110609"/>
                    <a:pt x="43724" y="121344"/>
                    <a:pt x="36617" y="128451"/>
                  </a:cubicBezTo>
                  <a:cubicBezTo>
                    <a:pt x="33112" y="131956"/>
                    <a:pt x="28651" y="134039"/>
                    <a:pt x="24019" y="134309"/>
                  </a:cubicBezTo>
                  <a:cubicBezTo>
                    <a:pt x="23673" y="134330"/>
                    <a:pt x="23329" y="134340"/>
                    <a:pt x="22989" y="134340"/>
                  </a:cubicBezTo>
                  <a:cubicBezTo>
                    <a:pt x="18959" y="134340"/>
                    <a:pt x="15314" y="132882"/>
                    <a:pt x="12647" y="130216"/>
                  </a:cubicBezTo>
                  <a:cubicBezTo>
                    <a:pt x="9755" y="127324"/>
                    <a:pt x="8285" y="123280"/>
                    <a:pt x="8554" y="118844"/>
                  </a:cubicBezTo>
                  <a:cubicBezTo>
                    <a:pt x="8824" y="114212"/>
                    <a:pt x="10907" y="109751"/>
                    <a:pt x="14412" y="106246"/>
                  </a:cubicBezTo>
                  <a:cubicBezTo>
                    <a:pt x="18309" y="102349"/>
                    <a:pt x="23309" y="100364"/>
                    <a:pt x="28014" y="100364"/>
                  </a:cubicBezTo>
                  <a:close/>
                  <a:moveTo>
                    <a:pt x="133172" y="1"/>
                  </a:moveTo>
                  <a:cubicBezTo>
                    <a:pt x="132816" y="1"/>
                    <a:pt x="132456" y="49"/>
                    <a:pt x="132103" y="148"/>
                  </a:cubicBezTo>
                  <a:lnTo>
                    <a:pt x="103158" y="8015"/>
                  </a:lnTo>
                  <a:cubicBezTo>
                    <a:pt x="100977" y="8603"/>
                    <a:pt x="99702" y="10858"/>
                    <a:pt x="100291" y="13039"/>
                  </a:cubicBezTo>
                  <a:cubicBezTo>
                    <a:pt x="100783" y="14844"/>
                    <a:pt x="102442" y="16049"/>
                    <a:pt x="104249" y="16049"/>
                  </a:cubicBezTo>
                  <a:cubicBezTo>
                    <a:pt x="104601" y="16049"/>
                    <a:pt x="104959" y="16003"/>
                    <a:pt x="105315" y="15907"/>
                  </a:cubicBezTo>
                  <a:lnTo>
                    <a:pt x="129088" y="9437"/>
                  </a:lnTo>
                  <a:lnTo>
                    <a:pt x="129088" y="29901"/>
                  </a:lnTo>
                  <a:lnTo>
                    <a:pt x="50685" y="51224"/>
                  </a:lnTo>
                  <a:lnTo>
                    <a:pt x="50685" y="30759"/>
                  </a:lnTo>
                  <a:lnTo>
                    <a:pt x="73748" y="24485"/>
                  </a:lnTo>
                  <a:cubicBezTo>
                    <a:pt x="75929" y="23897"/>
                    <a:pt x="77228" y="21642"/>
                    <a:pt x="76615" y="19461"/>
                  </a:cubicBezTo>
                  <a:cubicBezTo>
                    <a:pt x="76123" y="17656"/>
                    <a:pt x="74480" y="16452"/>
                    <a:pt x="72679" y="16452"/>
                  </a:cubicBezTo>
                  <a:cubicBezTo>
                    <a:pt x="72328" y="16452"/>
                    <a:pt x="71971" y="16497"/>
                    <a:pt x="71615" y="16593"/>
                  </a:cubicBezTo>
                  <a:lnTo>
                    <a:pt x="45514" y="23701"/>
                  </a:lnTo>
                  <a:cubicBezTo>
                    <a:pt x="43749" y="24191"/>
                    <a:pt x="42499" y="25808"/>
                    <a:pt x="42499" y="27647"/>
                  </a:cubicBezTo>
                  <a:lnTo>
                    <a:pt x="42499" y="97203"/>
                  </a:lnTo>
                  <a:cubicBezTo>
                    <a:pt x="38395" y="93856"/>
                    <a:pt x="33290" y="92205"/>
                    <a:pt x="28033" y="92205"/>
                  </a:cubicBezTo>
                  <a:cubicBezTo>
                    <a:pt x="21201" y="92205"/>
                    <a:pt x="14112" y="94992"/>
                    <a:pt x="8628" y="100462"/>
                  </a:cubicBezTo>
                  <a:cubicBezTo>
                    <a:pt x="3726" y="105388"/>
                    <a:pt x="810" y="111736"/>
                    <a:pt x="393" y="118354"/>
                  </a:cubicBezTo>
                  <a:cubicBezTo>
                    <a:pt x="1" y="125143"/>
                    <a:pt x="2305" y="131417"/>
                    <a:pt x="6863" y="136000"/>
                  </a:cubicBezTo>
                  <a:cubicBezTo>
                    <a:pt x="11226" y="140338"/>
                    <a:pt x="17010" y="142495"/>
                    <a:pt x="23014" y="142495"/>
                  </a:cubicBezTo>
                  <a:cubicBezTo>
                    <a:pt x="29852" y="142495"/>
                    <a:pt x="36911" y="139701"/>
                    <a:pt x="42401" y="134235"/>
                  </a:cubicBezTo>
                  <a:cubicBezTo>
                    <a:pt x="47156" y="129481"/>
                    <a:pt x="49876" y="123525"/>
                    <a:pt x="50513" y="117569"/>
                  </a:cubicBezTo>
                  <a:cubicBezTo>
                    <a:pt x="50611" y="117202"/>
                    <a:pt x="50685" y="116810"/>
                    <a:pt x="50685" y="116417"/>
                  </a:cubicBezTo>
                  <a:lnTo>
                    <a:pt x="50685" y="59704"/>
                  </a:lnTo>
                  <a:lnTo>
                    <a:pt x="129088" y="38357"/>
                  </a:lnTo>
                  <a:lnTo>
                    <a:pt x="129088" y="73748"/>
                  </a:lnTo>
                  <a:cubicBezTo>
                    <a:pt x="124972" y="70410"/>
                    <a:pt x="119857" y="68761"/>
                    <a:pt x="114595" y="68761"/>
                  </a:cubicBezTo>
                  <a:cubicBezTo>
                    <a:pt x="107765" y="68761"/>
                    <a:pt x="100686" y="71539"/>
                    <a:pt x="95217" y="77007"/>
                  </a:cubicBezTo>
                  <a:cubicBezTo>
                    <a:pt x="90291" y="81934"/>
                    <a:pt x="87374" y="88281"/>
                    <a:pt x="86982" y="94899"/>
                  </a:cubicBezTo>
                  <a:cubicBezTo>
                    <a:pt x="86566" y="101712"/>
                    <a:pt x="88870" y="107986"/>
                    <a:pt x="93428" y="112545"/>
                  </a:cubicBezTo>
                  <a:cubicBezTo>
                    <a:pt x="97791" y="116908"/>
                    <a:pt x="103599" y="119040"/>
                    <a:pt x="109579" y="119040"/>
                  </a:cubicBezTo>
                  <a:cubicBezTo>
                    <a:pt x="116417" y="119040"/>
                    <a:pt x="123500" y="116246"/>
                    <a:pt x="128966" y="110780"/>
                  </a:cubicBezTo>
                  <a:cubicBezTo>
                    <a:pt x="134333" y="105413"/>
                    <a:pt x="137127" y="98477"/>
                    <a:pt x="137225" y="91786"/>
                  </a:cubicBezTo>
                  <a:cubicBezTo>
                    <a:pt x="137250" y="91639"/>
                    <a:pt x="137250" y="91492"/>
                    <a:pt x="137250" y="91320"/>
                  </a:cubicBezTo>
                  <a:lnTo>
                    <a:pt x="137250" y="4094"/>
                  </a:lnTo>
                  <a:cubicBezTo>
                    <a:pt x="137250" y="2819"/>
                    <a:pt x="136662" y="1618"/>
                    <a:pt x="135632" y="834"/>
                  </a:cubicBezTo>
                  <a:cubicBezTo>
                    <a:pt x="134917" y="293"/>
                    <a:pt x="134053" y="1"/>
                    <a:pt x="13317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3"/>
            <p:cNvSpPr/>
            <p:nvPr/>
          </p:nvSpPr>
          <p:spPr>
            <a:xfrm>
              <a:off x="3703975" y="1292000"/>
              <a:ext cx="204075" cy="204675"/>
            </a:xfrm>
            <a:custGeom>
              <a:rect b="b" l="l" r="r" t="t"/>
              <a:pathLst>
                <a:path extrusionOk="0" h="8187" w="8163">
                  <a:moveTo>
                    <a:pt x="4094" y="0"/>
                  </a:moveTo>
                  <a:cubicBezTo>
                    <a:pt x="3016" y="0"/>
                    <a:pt x="1962" y="441"/>
                    <a:pt x="1202" y="1201"/>
                  </a:cubicBezTo>
                  <a:cubicBezTo>
                    <a:pt x="442" y="1961"/>
                    <a:pt x="1" y="3015"/>
                    <a:pt x="1" y="4093"/>
                  </a:cubicBezTo>
                  <a:cubicBezTo>
                    <a:pt x="1" y="5171"/>
                    <a:pt x="442" y="6225"/>
                    <a:pt x="1202" y="6985"/>
                  </a:cubicBezTo>
                  <a:cubicBezTo>
                    <a:pt x="1962" y="7745"/>
                    <a:pt x="3016" y="8186"/>
                    <a:pt x="4094" y="8186"/>
                  </a:cubicBezTo>
                  <a:cubicBezTo>
                    <a:pt x="5172" y="8186"/>
                    <a:pt x="6226" y="7745"/>
                    <a:pt x="6986" y="6985"/>
                  </a:cubicBezTo>
                  <a:cubicBezTo>
                    <a:pt x="7746" y="6225"/>
                    <a:pt x="8162" y="5171"/>
                    <a:pt x="8162" y="4093"/>
                  </a:cubicBezTo>
                  <a:cubicBezTo>
                    <a:pt x="8162" y="3015"/>
                    <a:pt x="7746" y="1961"/>
                    <a:pt x="6986" y="1201"/>
                  </a:cubicBezTo>
                  <a:cubicBezTo>
                    <a:pt x="6226" y="441"/>
                    <a:pt x="5172" y="0"/>
                    <a:pt x="40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3"/>
            <p:cNvSpPr/>
            <p:nvPr/>
          </p:nvSpPr>
          <p:spPr>
            <a:xfrm>
              <a:off x="3763425" y="4363550"/>
              <a:ext cx="204050" cy="345600"/>
            </a:xfrm>
            <a:custGeom>
              <a:rect b="b" l="l" r="r" t="t"/>
              <a:pathLst>
                <a:path extrusionOk="0" h="13824" w="8162">
                  <a:moveTo>
                    <a:pt x="4069" y="1"/>
                  </a:moveTo>
                  <a:cubicBezTo>
                    <a:pt x="1814" y="1"/>
                    <a:pt x="0" y="1839"/>
                    <a:pt x="0" y="4094"/>
                  </a:cubicBezTo>
                  <a:lnTo>
                    <a:pt x="0" y="9731"/>
                  </a:lnTo>
                  <a:cubicBezTo>
                    <a:pt x="0" y="11985"/>
                    <a:pt x="1814" y="13824"/>
                    <a:pt x="4069" y="13824"/>
                  </a:cubicBezTo>
                  <a:cubicBezTo>
                    <a:pt x="6324" y="13824"/>
                    <a:pt x="8162" y="11985"/>
                    <a:pt x="8162" y="9731"/>
                  </a:cubicBezTo>
                  <a:lnTo>
                    <a:pt x="8162" y="4094"/>
                  </a:lnTo>
                  <a:cubicBezTo>
                    <a:pt x="8162" y="1839"/>
                    <a:pt x="6324" y="1"/>
                    <a:pt x="40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3"/>
            <p:cNvSpPr/>
            <p:nvPr/>
          </p:nvSpPr>
          <p:spPr>
            <a:xfrm>
              <a:off x="3763425" y="5039375"/>
              <a:ext cx="204050" cy="345600"/>
            </a:xfrm>
            <a:custGeom>
              <a:rect b="b" l="l" r="r" t="t"/>
              <a:pathLst>
                <a:path extrusionOk="0" h="13824" w="8162">
                  <a:moveTo>
                    <a:pt x="4069" y="1"/>
                  </a:moveTo>
                  <a:cubicBezTo>
                    <a:pt x="1814" y="1"/>
                    <a:pt x="0" y="1839"/>
                    <a:pt x="0" y="4094"/>
                  </a:cubicBezTo>
                  <a:lnTo>
                    <a:pt x="0" y="9731"/>
                  </a:lnTo>
                  <a:cubicBezTo>
                    <a:pt x="0" y="11986"/>
                    <a:pt x="1814" y="13824"/>
                    <a:pt x="4069" y="13824"/>
                  </a:cubicBezTo>
                  <a:cubicBezTo>
                    <a:pt x="6324" y="13824"/>
                    <a:pt x="8162" y="11986"/>
                    <a:pt x="8162" y="9731"/>
                  </a:cubicBezTo>
                  <a:lnTo>
                    <a:pt x="8162" y="4094"/>
                  </a:lnTo>
                  <a:cubicBezTo>
                    <a:pt x="8162" y="1839"/>
                    <a:pt x="6324" y="1"/>
                    <a:pt x="40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3"/>
            <p:cNvSpPr/>
            <p:nvPr/>
          </p:nvSpPr>
          <p:spPr>
            <a:xfrm>
              <a:off x="4030575" y="4772225"/>
              <a:ext cx="345600" cy="204075"/>
            </a:xfrm>
            <a:custGeom>
              <a:rect b="b" l="l" r="r" t="t"/>
              <a:pathLst>
                <a:path extrusionOk="0" h="8163" w="13824">
                  <a:moveTo>
                    <a:pt x="4093" y="1"/>
                  </a:moveTo>
                  <a:cubicBezTo>
                    <a:pt x="1838" y="1"/>
                    <a:pt x="0" y="1839"/>
                    <a:pt x="0" y="4094"/>
                  </a:cubicBezTo>
                  <a:cubicBezTo>
                    <a:pt x="0" y="6349"/>
                    <a:pt x="1838" y="8162"/>
                    <a:pt x="4093" y="8162"/>
                  </a:cubicBezTo>
                  <a:lnTo>
                    <a:pt x="9730" y="8162"/>
                  </a:lnTo>
                  <a:cubicBezTo>
                    <a:pt x="11985" y="8162"/>
                    <a:pt x="13823" y="6349"/>
                    <a:pt x="13823" y="4094"/>
                  </a:cubicBezTo>
                  <a:cubicBezTo>
                    <a:pt x="13823" y="1839"/>
                    <a:pt x="11985" y="1"/>
                    <a:pt x="97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3"/>
            <p:cNvSpPr/>
            <p:nvPr/>
          </p:nvSpPr>
          <p:spPr>
            <a:xfrm>
              <a:off x="3354725" y="4772225"/>
              <a:ext cx="345600" cy="204075"/>
            </a:xfrm>
            <a:custGeom>
              <a:rect b="b" l="l" r="r" t="t"/>
              <a:pathLst>
                <a:path extrusionOk="0" h="8163" w="13824">
                  <a:moveTo>
                    <a:pt x="4094" y="1"/>
                  </a:moveTo>
                  <a:cubicBezTo>
                    <a:pt x="1839" y="1"/>
                    <a:pt x="1" y="1839"/>
                    <a:pt x="1" y="4094"/>
                  </a:cubicBezTo>
                  <a:cubicBezTo>
                    <a:pt x="1" y="6349"/>
                    <a:pt x="1839" y="8162"/>
                    <a:pt x="4094" y="8162"/>
                  </a:cubicBezTo>
                  <a:lnTo>
                    <a:pt x="9731" y="8162"/>
                  </a:lnTo>
                  <a:cubicBezTo>
                    <a:pt x="11986" y="8162"/>
                    <a:pt x="13824" y="6349"/>
                    <a:pt x="13824" y="4094"/>
                  </a:cubicBezTo>
                  <a:cubicBezTo>
                    <a:pt x="13824" y="1839"/>
                    <a:pt x="11986" y="1"/>
                    <a:pt x="97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3"/>
            <p:cNvSpPr/>
            <p:nvPr/>
          </p:nvSpPr>
          <p:spPr>
            <a:xfrm>
              <a:off x="5806225" y="708075"/>
              <a:ext cx="204675" cy="344975"/>
            </a:xfrm>
            <a:custGeom>
              <a:rect b="b" l="l" r="r" t="t"/>
              <a:pathLst>
                <a:path extrusionOk="0" h="13799" w="8187">
                  <a:moveTo>
                    <a:pt x="4094" y="0"/>
                  </a:moveTo>
                  <a:cubicBezTo>
                    <a:pt x="1839" y="0"/>
                    <a:pt x="1" y="1814"/>
                    <a:pt x="1" y="4069"/>
                  </a:cubicBezTo>
                  <a:lnTo>
                    <a:pt x="1" y="9730"/>
                  </a:lnTo>
                  <a:cubicBezTo>
                    <a:pt x="1" y="11985"/>
                    <a:pt x="1839" y="13799"/>
                    <a:pt x="4094" y="13799"/>
                  </a:cubicBezTo>
                  <a:cubicBezTo>
                    <a:pt x="6348" y="13799"/>
                    <a:pt x="8187" y="11985"/>
                    <a:pt x="8187" y="9730"/>
                  </a:cubicBezTo>
                  <a:lnTo>
                    <a:pt x="8187" y="4069"/>
                  </a:lnTo>
                  <a:cubicBezTo>
                    <a:pt x="8187" y="1814"/>
                    <a:pt x="6348" y="0"/>
                    <a:pt x="40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3"/>
            <p:cNvSpPr/>
            <p:nvPr/>
          </p:nvSpPr>
          <p:spPr>
            <a:xfrm>
              <a:off x="5806225" y="1383900"/>
              <a:ext cx="204675" cy="344975"/>
            </a:xfrm>
            <a:custGeom>
              <a:rect b="b" l="l" r="r" t="t"/>
              <a:pathLst>
                <a:path extrusionOk="0" h="13799" w="8187">
                  <a:moveTo>
                    <a:pt x="4094" y="0"/>
                  </a:moveTo>
                  <a:cubicBezTo>
                    <a:pt x="1839" y="0"/>
                    <a:pt x="1" y="1814"/>
                    <a:pt x="1" y="4069"/>
                  </a:cubicBezTo>
                  <a:lnTo>
                    <a:pt x="1" y="9730"/>
                  </a:lnTo>
                  <a:cubicBezTo>
                    <a:pt x="1" y="11985"/>
                    <a:pt x="1839" y="13799"/>
                    <a:pt x="4094" y="13799"/>
                  </a:cubicBezTo>
                  <a:cubicBezTo>
                    <a:pt x="6348" y="13799"/>
                    <a:pt x="8187" y="11985"/>
                    <a:pt x="8187" y="9730"/>
                  </a:cubicBezTo>
                  <a:lnTo>
                    <a:pt x="8187" y="4069"/>
                  </a:lnTo>
                  <a:cubicBezTo>
                    <a:pt x="8187" y="1814"/>
                    <a:pt x="6348" y="0"/>
                    <a:pt x="40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3"/>
            <p:cNvSpPr/>
            <p:nvPr/>
          </p:nvSpPr>
          <p:spPr>
            <a:xfrm>
              <a:off x="6073975" y="1116150"/>
              <a:ext cx="345000" cy="204650"/>
            </a:xfrm>
            <a:custGeom>
              <a:rect b="b" l="l" r="r" t="t"/>
              <a:pathLst>
                <a:path extrusionOk="0" h="8186" w="13800">
                  <a:moveTo>
                    <a:pt x="4069" y="0"/>
                  </a:moveTo>
                  <a:cubicBezTo>
                    <a:pt x="1815" y="0"/>
                    <a:pt x="1" y="1838"/>
                    <a:pt x="1" y="4093"/>
                  </a:cubicBezTo>
                  <a:cubicBezTo>
                    <a:pt x="1" y="6348"/>
                    <a:pt x="1815" y="8186"/>
                    <a:pt x="4069" y="8186"/>
                  </a:cubicBezTo>
                  <a:lnTo>
                    <a:pt x="9731" y="8186"/>
                  </a:lnTo>
                  <a:cubicBezTo>
                    <a:pt x="11986" y="8186"/>
                    <a:pt x="13799" y="6348"/>
                    <a:pt x="13799" y="4093"/>
                  </a:cubicBezTo>
                  <a:cubicBezTo>
                    <a:pt x="13799" y="1838"/>
                    <a:pt x="11986" y="0"/>
                    <a:pt x="97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3"/>
            <p:cNvSpPr/>
            <p:nvPr/>
          </p:nvSpPr>
          <p:spPr>
            <a:xfrm>
              <a:off x="5398150" y="1116150"/>
              <a:ext cx="345000" cy="204650"/>
            </a:xfrm>
            <a:custGeom>
              <a:rect b="b" l="l" r="r" t="t"/>
              <a:pathLst>
                <a:path extrusionOk="0" h="8186" w="13800">
                  <a:moveTo>
                    <a:pt x="4069" y="0"/>
                  </a:moveTo>
                  <a:cubicBezTo>
                    <a:pt x="1814" y="0"/>
                    <a:pt x="1" y="1838"/>
                    <a:pt x="1" y="4093"/>
                  </a:cubicBezTo>
                  <a:cubicBezTo>
                    <a:pt x="1" y="6348"/>
                    <a:pt x="1814" y="8186"/>
                    <a:pt x="4069" y="8186"/>
                  </a:cubicBezTo>
                  <a:lnTo>
                    <a:pt x="9731" y="8186"/>
                  </a:lnTo>
                  <a:cubicBezTo>
                    <a:pt x="11986" y="8186"/>
                    <a:pt x="13799" y="6348"/>
                    <a:pt x="13799" y="4093"/>
                  </a:cubicBezTo>
                  <a:cubicBezTo>
                    <a:pt x="13799" y="1838"/>
                    <a:pt x="11986" y="0"/>
                    <a:pt x="97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3"/>
            <p:cNvSpPr/>
            <p:nvPr/>
          </p:nvSpPr>
          <p:spPr>
            <a:xfrm>
              <a:off x="1599300" y="708075"/>
              <a:ext cx="204050" cy="344975"/>
            </a:xfrm>
            <a:custGeom>
              <a:rect b="b" l="l" r="r" t="t"/>
              <a:pathLst>
                <a:path extrusionOk="0" h="13799" w="8162">
                  <a:moveTo>
                    <a:pt x="4069" y="0"/>
                  </a:moveTo>
                  <a:cubicBezTo>
                    <a:pt x="1814" y="0"/>
                    <a:pt x="0" y="1814"/>
                    <a:pt x="0" y="4069"/>
                  </a:cubicBezTo>
                  <a:lnTo>
                    <a:pt x="0" y="9730"/>
                  </a:lnTo>
                  <a:cubicBezTo>
                    <a:pt x="0" y="11985"/>
                    <a:pt x="1814" y="13799"/>
                    <a:pt x="4069" y="13799"/>
                  </a:cubicBezTo>
                  <a:cubicBezTo>
                    <a:pt x="6324" y="13799"/>
                    <a:pt x="8162" y="11985"/>
                    <a:pt x="8162" y="9730"/>
                  </a:cubicBezTo>
                  <a:lnTo>
                    <a:pt x="8162" y="4069"/>
                  </a:lnTo>
                  <a:cubicBezTo>
                    <a:pt x="8162" y="1814"/>
                    <a:pt x="6324" y="0"/>
                    <a:pt x="40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3"/>
            <p:cNvSpPr/>
            <p:nvPr/>
          </p:nvSpPr>
          <p:spPr>
            <a:xfrm>
              <a:off x="1599300" y="1383900"/>
              <a:ext cx="204050" cy="344975"/>
            </a:xfrm>
            <a:custGeom>
              <a:rect b="b" l="l" r="r" t="t"/>
              <a:pathLst>
                <a:path extrusionOk="0" h="13799" w="8162">
                  <a:moveTo>
                    <a:pt x="4069" y="0"/>
                  </a:moveTo>
                  <a:cubicBezTo>
                    <a:pt x="1814" y="0"/>
                    <a:pt x="0" y="1814"/>
                    <a:pt x="0" y="4069"/>
                  </a:cubicBezTo>
                  <a:lnTo>
                    <a:pt x="0" y="9730"/>
                  </a:lnTo>
                  <a:cubicBezTo>
                    <a:pt x="0" y="11985"/>
                    <a:pt x="1814" y="13799"/>
                    <a:pt x="4069" y="13799"/>
                  </a:cubicBezTo>
                  <a:cubicBezTo>
                    <a:pt x="6324" y="13799"/>
                    <a:pt x="8162" y="11985"/>
                    <a:pt x="8162" y="9730"/>
                  </a:cubicBezTo>
                  <a:lnTo>
                    <a:pt x="8162" y="4069"/>
                  </a:lnTo>
                  <a:cubicBezTo>
                    <a:pt x="8162" y="1814"/>
                    <a:pt x="6324" y="0"/>
                    <a:pt x="40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3"/>
            <p:cNvSpPr/>
            <p:nvPr/>
          </p:nvSpPr>
          <p:spPr>
            <a:xfrm>
              <a:off x="1866450" y="1116150"/>
              <a:ext cx="345600" cy="204650"/>
            </a:xfrm>
            <a:custGeom>
              <a:rect b="b" l="l" r="r" t="t"/>
              <a:pathLst>
                <a:path extrusionOk="0" h="8186" w="13824">
                  <a:moveTo>
                    <a:pt x="4093" y="0"/>
                  </a:moveTo>
                  <a:cubicBezTo>
                    <a:pt x="1838" y="0"/>
                    <a:pt x="0" y="1838"/>
                    <a:pt x="0" y="4093"/>
                  </a:cubicBezTo>
                  <a:cubicBezTo>
                    <a:pt x="0" y="6348"/>
                    <a:pt x="1838" y="8186"/>
                    <a:pt x="4093" y="8186"/>
                  </a:cubicBezTo>
                  <a:lnTo>
                    <a:pt x="9730" y="8186"/>
                  </a:lnTo>
                  <a:cubicBezTo>
                    <a:pt x="11985" y="8186"/>
                    <a:pt x="13823" y="6348"/>
                    <a:pt x="13823" y="4093"/>
                  </a:cubicBezTo>
                  <a:cubicBezTo>
                    <a:pt x="13823" y="1838"/>
                    <a:pt x="11985" y="0"/>
                    <a:pt x="97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3"/>
            <p:cNvSpPr/>
            <p:nvPr/>
          </p:nvSpPr>
          <p:spPr>
            <a:xfrm>
              <a:off x="1190625" y="1116150"/>
              <a:ext cx="345575" cy="204650"/>
            </a:xfrm>
            <a:custGeom>
              <a:rect b="b" l="l" r="r" t="t"/>
              <a:pathLst>
                <a:path extrusionOk="0" h="8186" w="13823">
                  <a:moveTo>
                    <a:pt x="4093" y="0"/>
                  </a:moveTo>
                  <a:cubicBezTo>
                    <a:pt x="1838" y="0"/>
                    <a:pt x="0" y="1838"/>
                    <a:pt x="0" y="4093"/>
                  </a:cubicBezTo>
                  <a:cubicBezTo>
                    <a:pt x="0" y="6348"/>
                    <a:pt x="1838" y="8186"/>
                    <a:pt x="4093" y="8186"/>
                  </a:cubicBezTo>
                  <a:lnTo>
                    <a:pt x="9730" y="8186"/>
                  </a:lnTo>
                  <a:cubicBezTo>
                    <a:pt x="11985" y="8186"/>
                    <a:pt x="13823" y="6348"/>
                    <a:pt x="13823" y="4093"/>
                  </a:cubicBezTo>
                  <a:cubicBezTo>
                    <a:pt x="13823" y="1838"/>
                    <a:pt x="11985" y="0"/>
                    <a:pt x="97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3"/>
            <p:cNvSpPr/>
            <p:nvPr/>
          </p:nvSpPr>
          <p:spPr>
            <a:xfrm>
              <a:off x="5306850" y="4022275"/>
              <a:ext cx="694250" cy="694850"/>
            </a:xfrm>
            <a:custGeom>
              <a:rect b="b" l="l" r="r" t="t"/>
              <a:pathLst>
                <a:path extrusionOk="0" h="27794" w="27770">
                  <a:moveTo>
                    <a:pt x="13897" y="8186"/>
                  </a:moveTo>
                  <a:cubicBezTo>
                    <a:pt x="17035" y="8186"/>
                    <a:pt x="19608" y="10735"/>
                    <a:pt x="19608" y="13897"/>
                  </a:cubicBezTo>
                  <a:cubicBezTo>
                    <a:pt x="19608" y="17058"/>
                    <a:pt x="17035" y="19607"/>
                    <a:pt x="13897" y="19607"/>
                  </a:cubicBezTo>
                  <a:cubicBezTo>
                    <a:pt x="10736" y="19607"/>
                    <a:pt x="8162" y="17058"/>
                    <a:pt x="8162" y="13897"/>
                  </a:cubicBezTo>
                  <a:cubicBezTo>
                    <a:pt x="8162" y="10735"/>
                    <a:pt x="10736" y="8186"/>
                    <a:pt x="13897" y="8186"/>
                  </a:cubicBezTo>
                  <a:close/>
                  <a:moveTo>
                    <a:pt x="13897" y="0"/>
                  </a:moveTo>
                  <a:cubicBezTo>
                    <a:pt x="6226" y="0"/>
                    <a:pt x="1" y="6225"/>
                    <a:pt x="1" y="13897"/>
                  </a:cubicBezTo>
                  <a:cubicBezTo>
                    <a:pt x="1" y="21543"/>
                    <a:pt x="6226" y="27793"/>
                    <a:pt x="13897" y="27793"/>
                  </a:cubicBezTo>
                  <a:cubicBezTo>
                    <a:pt x="21544" y="27793"/>
                    <a:pt x="27769" y="21543"/>
                    <a:pt x="27769" y="13897"/>
                  </a:cubicBezTo>
                  <a:cubicBezTo>
                    <a:pt x="27769" y="6225"/>
                    <a:pt x="21544" y="0"/>
                    <a:pt x="1389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3"/>
            <p:cNvSpPr/>
            <p:nvPr/>
          </p:nvSpPr>
          <p:spPr>
            <a:xfrm>
              <a:off x="2407475" y="319600"/>
              <a:ext cx="694850" cy="694850"/>
            </a:xfrm>
            <a:custGeom>
              <a:rect b="b" l="l" r="r" t="t"/>
              <a:pathLst>
                <a:path extrusionOk="0" h="27794" w="27794">
                  <a:moveTo>
                    <a:pt x="13897" y="8187"/>
                  </a:moveTo>
                  <a:cubicBezTo>
                    <a:pt x="17059" y="8187"/>
                    <a:pt x="19607" y="10736"/>
                    <a:pt x="19607" y="13897"/>
                  </a:cubicBezTo>
                  <a:cubicBezTo>
                    <a:pt x="19607" y="17059"/>
                    <a:pt x="17059" y="19608"/>
                    <a:pt x="13897" y="19608"/>
                  </a:cubicBezTo>
                  <a:cubicBezTo>
                    <a:pt x="10735" y="19608"/>
                    <a:pt x="8186" y="17059"/>
                    <a:pt x="8186" y="13897"/>
                  </a:cubicBezTo>
                  <a:cubicBezTo>
                    <a:pt x="8186" y="10736"/>
                    <a:pt x="10735" y="8187"/>
                    <a:pt x="13897" y="8187"/>
                  </a:cubicBezTo>
                  <a:close/>
                  <a:moveTo>
                    <a:pt x="13897" y="1"/>
                  </a:moveTo>
                  <a:cubicBezTo>
                    <a:pt x="6250" y="1"/>
                    <a:pt x="0" y="6250"/>
                    <a:pt x="0" y="13897"/>
                  </a:cubicBezTo>
                  <a:cubicBezTo>
                    <a:pt x="0" y="21544"/>
                    <a:pt x="6250" y="27794"/>
                    <a:pt x="13897" y="27794"/>
                  </a:cubicBezTo>
                  <a:cubicBezTo>
                    <a:pt x="21568" y="27794"/>
                    <a:pt x="27793" y="21544"/>
                    <a:pt x="27793" y="13897"/>
                  </a:cubicBezTo>
                  <a:cubicBezTo>
                    <a:pt x="27793" y="6250"/>
                    <a:pt x="21568" y="1"/>
                    <a:pt x="138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3"/>
            <p:cNvSpPr/>
            <p:nvPr/>
          </p:nvSpPr>
          <p:spPr>
            <a:xfrm>
              <a:off x="1354200" y="2301750"/>
              <a:ext cx="694250" cy="694225"/>
            </a:xfrm>
            <a:custGeom>
              <a:rect b="b" l="l" r="r" t="t"/>
              <a:pathLst>
                <a:path extrusionOk="0" h="27769" w="27770">
                  <a:moveTo>
                    <a:pt x="13873" y="8162"/>
                  </a:moveTo>
                  <a:cubicBezTo>
                    <a:pt x="17034" y="8162"/>
                    <a:pt x="19608" y="10735"/>
                    <a:pt x="19608" y="13873"/>
                  </a:cubicBezTo>
                  <a:cubicBezTo>
                    <a:pt x="19608" y="17034"/>
                    <a:pt x="17034" y="19608"/>
                    <a:pt x="13873" y="19608"/>
                  </a:cubicBezTo>
                  <a:cubicBezTo>
                    <a:pt x="10736" y="19608"/>
                    <a:pt x="8162" y="17034"/>
                    <a:pt x="8162" y="13873"/>
                  </a:cubicBezTo>
                  <a:cubicBezTo>
                    <a:pt x="8162" y="10735"/>
                    <a:pt x="10736" y="8162"/>
                    <a:pt x="13873" y="8162"/>
                  </a:cubicBezTo>
                  <a:close/>
                  <a:moveTo>
                    <a:pt x="13873" y="1"/>
                  </a:moveTo>
                  <a:cubicBezTo>
                    <a:pt x="6226" y="1"/>
                    <a:pt x="1" y="6226"/>
                    <a:pt x="1" y="13873"/>
                  </a:cubicBezTo>
                  <a:cubicBezTo>
                    <a:pt x="1" y="21544"/>
                    <a:pt x="6226" y="27769"/>
                    <a:pt x="13873" y="27769"/>
                  </a:cubicBezTo>
                  <a:cubicBezTo>
                    <a:pt x="21544" y="27769"/>
                    <a:pt x="27769" y="21544"/>
                    <a:pt x="27769" y="13873"/>
                  </a:cubicBezTo>
                  <a:cubicBezTo>
                    <a:pt x="27769" y="6226"/>
                    <a:pt x="21544" y="1"/>
                    <a:pt x="138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" name="Google Shape;691;p33"/>
          <p:cNvGrpSpPr/>
          <p:nvPr/>
        </p:nvGrpSpPr>
        <p:grpSpPr>
          <a:xfrm>
            <a:off x="6743846" y="4049357"/>
            <a:ext cx="415654" cy="359344"/>
            <a:chOff x="1190625" y="595325"/>
            <a:chExt cx="5228350" cy="4520050"/>
          </a:xfrm>
        </p:grpSpPr>
        <p:sp>
          <p:nvSpPr>
            <p:cNvPr id="692" name="Google Shape;692;p33"/>
            <p:cNvSpPr/>
            <p:nvPr/>
          </p:nvSpPr>
          <p:spPr>
            <a:xfrm>
              <a:off x="2089475" y="1464775"/>
              <a:ext cx="1061875" cy="1015925"/>
            </a:xfrm>
            <a:custGeom>
              <a:rect b="b" l="l" r="r" t="t"/>
              <a:pathLst>
                <a:path extrusionOk="0" h="40637" w="42475">
                  <a:moveTo>
                    <a:pt x="0" y="1"/>
                  </a:moveTo>
                  <a:lnTo>
                    <a:pt x="0" y="19387"/>
                  </a:lnTo>
                  <a:cubicBezTo>
                    <a:pt x="0" y="31127"/>
                    <a:pt x="9510" y="40636"/>
                    <a:pt x="21225" y="40636"/>
                  </a:cubicBezTo>
                  <a:cubicBezTo>
                    <a:pt x="32965" y="40636"/>
                    <a:pt x="42474" y="31127"/>
                    <a:pt x="42474" y="19387"/>
                  </a:cubicBezTo>
                  <a:lnTo>
                    <a:pt x="42474" y="1"/>
                  </a:lnTo>
                  <a:close/>
                </a:path>
              </a:pathLst>
            </a:custGeom>
            <a:solidFill>
              <a:srgbClr val="FCC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3"/>
            <p:cNvSpPr/>
            <p:nvPr/>
          </p:nvSpPr>
          <p:spPr>
            <a:xfrm>
              <a:off x="2089475" y="735025"/>
              <a:ext cx="1296525" cy="729775"/>
            </a:xfrm>
            <a:custGeom>
              <a:rect b="b" l="l" r="r" t="t"/>
              <a:pathLst>
                <a:path extrusionOk="0" h="29191" w="51861">
                  <a:moveTo>
                    <a:pt x="15710" y="1"/>
                  </a:moveTo>
                  <a:cubicBezTo>
                    <a:pt x="7034" y="1"/>
                    <a:pt x="0" y="7059"/>
                    <a:pt x="0" y="15735"/>
                  </a:cubicBezTo>
                  <a:lnTo>
                    <a:pt x="0" y="29191"/>
                  </a:lnTo>
                  <a:lnTo>
                    <a:pt x="34705" y="29191"/>
                  </a:lnTo>
                  <a:cubicBezTo>
                    <a:pt x="44190" y="29191"/>
                    <a:pt x="51861" y="21495"/>
                    <a:pt x="51861" y="12034"/>
                  </a:cubicBezTo>
                  <a:lnTo>
                    <a:pt x="51861" y="1"/>
                  </a:lnTo>
                  <a:close/>
                </a:path>
              </a:pathLst>
            </a:custGeom>
            <a:solidFill>
              <a:srgbClr val="FFD64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3"/>
            <p:cNvSpPr/>
            <p:nvPr/>
          </p:nvSpPr>
          <p:spPr>
            <a:xfrm>
              <a:off x="4018300" y="2502100"/>
              <a:ext cx="1768950" cy="632975"/>
            </a:xfrm>
            <a:custGeom>
              <a:rect b="b" l="l" r="r" t="t"/>
              <a:pathLst>
                <a:path extrusionOk="0" h="25319" w="70758">
                  <a:moveTo>
                    <a:pt x="16839" y="1"/>
                  </a:moveTo>
                  <a:cubicBezTo>
                    <a:pt x="8947" y="1"/>
                    <a:pt x="6888" y="4412"/>
                    <a:pt x="2133" y="10736"/>
                  </a:cubicBezTo>
                  <a:cubicBezTo>
                    <a:pt x="1" y="13579"/>
                    <a:pt x="614" y="17647"/>
                    <a:pt x="3506" y="19730"/>
                  </a:cubicBezTo>
                  <a:lnTo>
                    <a:pt x="11275" y="25318"/>
                  </a:lnTo>
                  <a:lnTo>
                    <a:pt x="59459" y="25318"/>
                  </a:lnTo>
                  <a:lnTo>
                    <a:pt x="67229" y="19730"/>
                  </a:lnTo>
                  <a:cubicBezTo>
                    <a:pt x="70145" y="17647"/>
                    <a:pt x="70758" y="13579"/>
                    <a:pt x="68601" y="10736"/>
                  </a:cubicBezTo>
                  <a:cubicBezTo>
                    <a:pt x="63871" y="4412"/>
                    <a:pt x="61788" y="1"/>
                    <a:pt x="53896" y="1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3"/>
            <p:cNvSpPr/>
            <p:nvPr/>
          </p:nvSpPr>
          <p:spPr>
            <a:xfrm>
              <a:off x="4315475" y="2500875"/>
              <a:ext cx="1174625" cy="1297150"/>
            </a:xfrm>
            <a:custGeom>
              <a:rect b="b" l="l" r="r" t="t"/>
              <a:pathLst>
                <a:path extrusionOk="0" h="51886" w="46985">
                  <a:moveTo>
                    <a:pt x="23480" y="1"/>
                  </a:moveTo>
                  <a:cubicBezTo>
                    <a:pt x="10515" y="1"/>
                    <a:pt x="1" y="11618"/>
                    <a:pt x="1" y="25956"/>
                  </a:cubicBezTo>
                  <a:cubicBezTo>
                    <a:pt x="1" y="40269"/>
                    <a:pt x="10515" y="51886"/>
                    <a:pt x="23480" y="51886"/>
                  </a:cubicBezTo>
                  <a:cubicBezTo>
                    <a:pt x="36470" y="51886"/>
                    <a:pt x="46984" y="40269"/>
                    <a:pt x="46984" y="25956"/>
                  </a:cubicBezTo>
                  <a:cubicBezTo>
                    <a:pt x="46984" y="11618"/>
                    <a:pt x="36470" y="1"/>
                    <a:pt x="23480" y="1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3"/>
            <p:cNvSpPr/>
            <p:nvPr/>
          </p:nvSpPr>
          <p:spPr>
            <a:xfrm>
              <a:off x="1292925" y="2480675"/>
              <a:ext cx="2654950" cy="2532375"/>
            </a:xfrm>
            <a:custGeom>
              <a:rect b="b" l="l" r="r" t="t"/>
              <a:pathLst>
                <a:path extrusionOk="0" h="101295" w="106198">
                  <a:moveTo>
                    <a:pt x="40538" y="0"/>
                  </a:moveTo>
                  <a:cubicBezTo>
                    <a:pt x="18137" y="0"/>
                    <a:pt x="1" y="18137"/>
                    <a:pt x="1" y="40538"/>
                  </a:cubicBezTo>
                  <a:lnTo>
                    <a:pt x="1" y="101295"/>
                  </a:lnTo>
                  <a:lnTo>
                    <a:pt x="106197" y="101295"/>
                  </a:lnTo>
                  <a:lnTo>
                    <a:pt x="106197" y="40538"/>
                  </a:lnTo>
                  <a:cubicBezTo>
                    <a:pt x="106197" y="18137"/>
                    <a:pt x="88061" y="0"/>
                    <a:pt x="65660" y="0"/>
                  </a:cubicBezTo>
                  <a:close/>
                </a:path>
              </a:pathLst>
            </a:custGeom>
            <a:solidFill>
              <a:srgbClr val="52DB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3"/>
            <p:cNvSpPr/>
            <p:nvPr/>
          </p:nvSpPr>
          <p:spPr>
            <a:xfrm>
              <a:off x="2180775" y="2551750"/>
              <a:ext cx="879275" cy="439325"/>
            </a:xfrm>
            <a:custGeom>
              <a:rect b="b" l="l" r="r" t="t"/>
              <a:pathLst>
                <a:path extrusionOk="0" h="17573" w="35171">
                  <a:moveTo>
                    <a:pt x="0" y="0"/>
                  </a:moveTo>
                  <a:cubicBezTo>
                    <a:pt x="0" y="9706"/>
                    <a:pt x="7867" y="17573"/>
                    <a:pt x="17573" y="17573"/>
                  </a:cubicBezTo>
                  <a:cubicBezTo>
                    <a:pt x="27278" y="17573"/>
                    <a:pt x="35170" y="9706"/>
                    <a:pt x="351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3"/>
            <p:cNvSpPr/>
            <p:nvPr/>
          </p:nvSpPr>
          <p:spPr>
            <a:xfrm>
              <a:off x="3805075" y="3474500"/>
              <a:ext cx="2195400" cy="1538550"/>
            </a:xfrm>
            <a:custGeom>
              <a:rect b="b" l="l" r="r" t="t"/>
              <a:pathLst>
                <a:path extrusionOk="0" h="61542" w="87816">
                  <a:moveTo>
                    <a:pt x="23578" y="0"/>
                  </a:moveTo>
                  <a:cubicBezTo>
                    <a:pt x="12893" y="6324"/>
                    <a:pt x="5711" y="17990"/>
                    <a:pt x="5711" y="31323"/>
                  </a:cubicBezTo>
                  <a:lnTo>
                    <a:pt x="5711" y="45219"/>
                  </a:lnTo>
                  <a:lnTo>
                    <a:pt x="2770" y="47302"/>
                  </a:lnTo>
                  <a:cubicBezTo>
                    <a:pt x="1030" y="48552"/>
                    <a:pt x="1" y="50562"/>
                    <a:pt x="1" y="52719"/>
                  </a:cubicBezTo>
                  <a:lnTo>
                    <a:pt x="1" y="52964"/>
                  </a:lnTo>
                  <a:cubicBezTo>
                    <a:pt x="1" y="57694"/>
                    <a:pt x="3849" y="61542"/>
                    <a:pt x="8579" y="61542"/>
                  </a:cubicBezTo>
                  <a:lnTo>
                    <a:pt x="79213" y="61542"/>
                  </a:lnTo>
                  <a:cubicBezTo>
                    <a:pt x="83968" y="61542"/>
                    <a:pt x="87816" y="57694"/>
                    <a:pt x="87816" y="52964"/>
                  </a:cubicBezTo>
                  <a:lnTo>
                    <a:pt x="87816" y="52719"/>
                  </a:lnTo>
                  <a:cubicBezTo>
                    <a:pt x="87816" y="50562"/>
                    <a:pt x="86786" y="48552"/>
                    <a:pt x="85022" y="47302"/>
                  </a:cubicBezTo>
                  <a:lnTo>
                    <a:pt x="82105" y="45219"/>
                  </a:lnTo>
                  <a:lnTo>
                    <a:pt x="82105" y="31323"/>
                  </a:lnTo>
                  <a:cubicBezTo>
                    <a:pt x="82105" y="17990"/>
                    <a:pt x="74924" y="6324"/>
                    <a:pt x="64214" y="0"/>
                  </a:cubicBezTo>
                  <a:close/>
                </a:path>
              </a:pathLst>
            </a:custGeom>
            <a:solidFill>
              <a:srgbClr val="FF85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3"/>
            <p:cNvSpPr/>
            <p:nvPr/>
          </p:nvSpPr>
          <p:spPr>
            <a:xfrm>
              <a:off x="4352250" y="697650"/>
              <a:ext cx="1100475" cy="992625"/>
            </a:xfrm>
            <a:custGeom>
              <a:rect b="b" l="l" r="r" t="t"/>
              <a:pathLst>
                <a:path extrusionOk="0" h="39705" w="44019">
                  <a:moveTo>
                    <a:pt x="12769" y="1"/>
                  </a:moveTo>
                  <a:cubicBezTo>
                    <a:pt x="5711" y="1"/>
                    <a:pt x="0" y="6250"/>
                    <a:pt x="0" y="13946"/>
                  </a:cubicBezTo>
                  <a:cubicBezTo>
                    <a:pt x="0" y="24730"/>
                    <a:pt x="22009" y="39705"/>
                    <a:pt x="22009" y="39705"/>
                  </a:cubicBezTo>
                  <a:cubicBezTo>
                    <a:pt x="22009" y="39705"/>
                    <a:pt x="44018" y="24730"/>
                    <a:pt x="44018" y="13946"/>
                  </a:cubicBezTo>
                  <a:cubicBezTo>
                    <a:pt x="44018" y="6250"/>
                    <a:pt x="38307" y="1"/>
                    <a:pt x="31273" y="1"/>
                  </a:cubicBezTo>
                  <a:cubicBezTo>
                    <a:pt x="27622" y="1"/>
                    <a:pt x="24337" y="1667"/>
                    <a:pt x="22009" y="4363"/>
                  </a:cubicBezTo>
                  <a:cubicBezTo>
                    <a:pt x="19705" y="1667"/>
                    <a:pt x="16397" y="1"/>
                    <a:pt x="12769" y="1"/>
                  </a:cubicBezTo>
                  <a:close/>
                </a:path>
              </a:pathLst>
            </a:custGeom>
            <a:solidFill>
              <a:srgbClr val="F415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3"/>
            <p:cNvSpPr/>
            <p:nvPr/>
          </p:nvSpPr>
          <p:spPr>
            <a:xfrm>
              <a:off x="1680800" y="3675475"/>
              <a:ext cx="204050" cy="204050"/>
            </a:xfrm>
            <a:custGeom>
              <a:rect b="b" l="l" r="r" t="t"/>
              <a:pathLst>
                <a:path extrusionOk="0" h="8162" w="8162">
                  <a:moveTo>
                    <a:pt x="4093" y="0"/>
                  </a:moveTo>
                  <a:cubicBezTo>
                    <a:pt x="3015" y="0"/>
                    <a:pt x="1961" y="441"/>
                    <a:pt x="1201" y="1201"/>
                  </a:cubicBezTo>
                  <a:cubicBezTo>
                    <a:pt x="441" y="1961"/>
                    <a:pt x="0" y="3015"/>
                    <a:pt x="0" y="4093"/>
                  </a:cubicBezTo>
                  <a:cubicBezTo>
                    <a:pt x="0" y="5147"/>
                    <a:pt x="441" y="6201"/>
                    <a:pt x="1201" y="6961"/>
                  </a:cubicBezTo>
                  <a:cubicBezTo>
                    <a:pt x="1961" y="7720"/>
                    <a:pt x="3015" y="8162"/>
                    <a:pt x="4093" y="8162"/>
                  </a:cubicBezTo>
                  <a:cubicBezTo>
                    <a:pt x="5147" y="8162"/>
                    <a:pt x="6225" y="7720"/>
                    <a:pt x="6985" y="6961"/>
                  </a:cubicBezTo>
                  <a:cubicBezTo>
                    <a:pt x="7720" y="6201"/>
                    <a:pt x="8161" y="5147"/>
                    <a:pt x="8161" y="4093"/>
                  </a:cubicBezTo>
                  <a:cubicBezTo>
                    <a:pt x="8161" y="3015"/>
                    <a:pt x="7720" y="1961"/>
                    <a:pt x="6985" y="1201"/>
                  </a:cubicBezTo>
                  <a:cubicBezTo>
                    <a:pt x="6225" y="441"/>
                    <a:pt x="5147" y="0"/>
                    <a:pt x="40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3"/>
            <p:cNvSpPr/>
            <p:nvPr/>
          </p:nvSpPr>
          <p:spPr>
            <a:xfrm>
              <a:off x="4563625" y="3000875"/>
              <a:ext cx="204675" cy="204650"/>
            </a:xfrm>
            <a:custGeom>
              <a:rect b="b" l="l" r="r" t="t"/>
              <a:pathLst>
                <a:path extrusionOk="0" h="8186" w="8187">
                  <a:moveTo>
                    <a:pt x="4094" y="0"/>
                  </a:moveTo>
                  <a:cubicBezTo>
                    <a:pt x="3015" y="0"/>
                    <a:pt x="1961" y="441"/>
                    <a:pt x="1202" y="1201"/>
                  </a:cubicBezTo>
                  <a:cubicBezTo>
                    <a:pt x="442" y="1961"/>
                    <a:pt x="1" y="3015"/>
                    <a:pt x="1" y="4093"/>
                  </a:cubicBezTo>
                  <a:cubicBezTo>
                    <a:pt x="1" y="5171"/>
                    <a:pt x="442" y="6225"/>
                    <a:pt x="1202" y="6985"/>
                  </a:cubicBezTo>
                  <a:cubicBezTo>
                    <a:pt x="1961" y="7745"/>
                    <a:pt x="3015" y="8186"/>
                    <a:pt x="4094" y="8186"/>
                  </a:cubicBezTo>
                  <a:cubicBezTo>
                    <a:pt x="5172" y="8186"/>
                    <a:pt x="6226" y="7745"/>
                    <a:pt x="6986" y="6985"/>
                  </a:cubicBezTo>
                  <a:cubicBezTo>
                    <a:pt x="7746" y="6225"/>
                    <a:pt x="8187" y="5171"/>
                    <a:pt x="8187" y="4093"/>
                  </a:cubicBezTo>
                  <a:cubicBezTo>
                    <a:pt x="8187" y="3015"/>
                    <a:pt x="7746" y="1961"/>
                    <a:pt x="6986" y="1201"/>
                  </a:cubicBezTo>
                  <a:cubicBezTo>
                    <a:pt x="6226" y="441"/>
                    <a:pt x="5172" y="0"/>
                    <a:pt x="40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3"/>
            <p:cNvSpPr/>
            <p:nvPr/>
          </p:nvSpPr>
          <p:spPr>
            <a:xfrm>
              <a:off x="4972325" y="3000875"/>
              <a:ext cx="204050" cy="204650"/>
            </a:xfrm>
            <a:custGeom>
              <a:rect b="b" l="l" r="r" t="t"/>
              <a:pathLst>
                <a:path extrusionOk="0" h="8186" w="8162">
                  <a:moveTo>
                    <a:pt x="4093" y="0"/>
                  </a:moveTo>
                  <a:cubicBezTo>
                    <a:pt x="3015" y="0"/>
                    <a:pt x="1961" y="441"/>
                    <a:pt x="1201" y="1201"/>
                  </a:cubicBezTo>
                  <a:cubicBezTo>
                    <a:pt x="441" y="1961"/>
                    <a:pt x="0" y="3015"/>
                    <a:pt x="0" y="4093"/>
                  </a:cubicBezTo>
                  <a:cubicBezTo>
                    <a:pt x="0" y="5171"/>
                    <a:pt x="441" y="6225"/>
                    <a:pt x="1201" y="6985"/>
                  </a:cubicBezTo>
                  <a:cubicBezTo>
                    <a:pt x="1961" y="7745"/>
                    <a:pt x="3015" y="8186"/>
                    <a:pt x="4093" y="8186"/>
                  </a:cubicBezTo>
                  <a:cubicBezTo>
                    <a:pt x="5171" y="8186"/>
                    <a:pt x="6225" y="7745"/>
                    <a:pt x="6985" y="6985"/>
                  </a:cubicBezTo>
                  <a:cubicBezTo>
                    <a:pt x="7745" y="6225"/>
                    <a:pt x="8162" y="5171"/>
                    <a:pt x="8162" y="4093"/>
                  </a:cubicBezTo>
                  <a:cubicBezTo>
                    <a:pt x="8162" y="3015"/>
                    <a:pt x="7745" y="1961"/>
                    <a:pt x="6985" y="1201"/>
                  </a:cubicBezTo>
                  <a:cubicBezTo>
                    <a:pt x="6225" y="441"/>
                    <a:pt x="5171" y="0"/>
                    <a:pt x="40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3"/>
            <p:cNvSpPr/>
            <p:nvPr/>
          </p:nvSpPr>
          <p:spPr>
            <a:xfrm>
              <a:off x="4692300" y="3300475"/>
              <a:ext cx="420350" cy="314350"/>
            </a:xfrm>
            <a:custGeom>
              <a:rect b="b" l="l" r="r" t="t"/>
              <a:pathLst>
                <a:path extrusionOk="0" h="12574" w="16814">
                  <a:moveTo>
                    <a:pt x="4351" y="0"/>
                  </a:moveTo>
                  <a:cubicBezTo>
                    <a:pt x="2758" y="0"/>
                    <a:pt x="1316" y="951"/>
                    <a:pt x="662" y="2427"/>
                  </a:cubicBezTo>
                  <a:cubicBezTo>
                    <a:pt x="1" y="3898"/>
                    <a:pt x="295" y="5613"/>
                    <a:pt x="1373" y="6814"/>
                  </a:cubicBezTo>
                  <a:lnTo>
                    <a:pt x="5393" y="11250"/>
                  </a:lnTo>
                  <a:cubicBezTo>
                    <a:pt x="6177" y="12084"/>
                    <a:pt x="7255" y="12574"/>
                    <a:pt x="8407" y="12574"/>
                  </a:cubicBezTo>
                  <a:cubicBezTo>
                    <a:pt x="9559" y="12574"/>
                    <a:pt x="10662" y="12084"/>
                    <a:pt x="11446" y="11250"/>
                  </a:cubicBezTo>
                  <a:lnTo>
                    <a:pt x="15466" y="6814"/>
                  </a:lnTo>
                  <a:cubicBezTo>
                    <a:pt x="16544" y="5613"/>
                    <a:pt x="16814" y="3898"/>
                    <a:pt x="16176" y="2427"/>
                  </a:cubicBezTo>
                  <a:cubicBezTo>
                    <a:pt x="15515" y="932"/>
                    <a:pt x="14044" y="1"/>
                    <a:pt x="12427" y="1"/>
                  </a:cubicBezTo>
                  <a:lnTo>
                    <a:pt x="4412" y="1"/>
                  </a:lnTo>
                  <a:cubicBezTo>
                    <a:pt x="4392" y="1"/>
                    <a:pt x="4372" y="0"/>
                    <a:pt x="43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3"/>
            <p:cNvSpPr/>
            <p:nvPr/>
          </p:nvSpPr>
          <p:spPr>
            <a:xfrm>
              <a:off x="1190625" y="633325"/>
              <a:ext cx="5228350" cy="4482050"/>
            </a:xfrm>
            <a:custGeom>
              <a:rect b="b" l="l" r="r" t="t"/>
              <a:pathLst>
                <a:path extrusionOk="0" h="179282" w="209134">
                  <a:moveTo>
                    <a:pt x="83746" y="8162"/>
                  </a:moveTo>
                  <a:lnTo>
                    <a:pt x="83746" y="16102"/>
                  </a:lnTo>
                  <a:cubicBezTo>
                    <a:pt x="83746" y="23308"/>
                    <a:pt x="77864" y="29166"/>
                    <a:pt x="70659" y="29166"/>
                  </a:cubicBezTo>
                  <a:lnTo>
                    <a:pt x="40023" y="29166"/>
                  </a:lnTo>
                  <a:lnTo>
                    <a:pt x="40023" y="19803"/>
                  </a:lnTo>
                  <a:cubicBezTo>
                    <a:pt x="40023" y="13382"/>
                    <a:pt x="45243" y="8162"/>
                    <a:pt x="51664" y="8162"/>
                  </a:cubicBezTo>
                  <a:close/>
                  <a:moveTo>
                    <a:pt x="74335" y="37327"/>
                  </a:moveTo>
                  <a:lnTo>
                    <a:pt x="74335" y="52645"/>
                  </a:lnTo>
                  <a:cubicBezTo>
                    <a:pt x="74335" y="62105"/>
                    <a:pt x="66639" y="69801"/>
                    <a:pt x="57179" y="69801"/>
                  </a:cubicBezTo>
                  <a:cubicBezTo>
                    <a:pt x="47719" y="69801"/>
                    <a:pt x="40023" y="62105"/>
                    <a:pt x="40023" y="52645"/>
                  </a:cubicBezTo>
                  <a:lnTo>
                    <a:pt x="40023" y="37327"/>
                  </a:lnTo>
                  <a:close/>
                  <a:moveTo>
                    <a:pt x="70610" y="77987"/>
                  </a:moveTo>
                  <a:cubicBezTo>
                    <a:pt x="69997" y="84850"/>
                    <a:pt x="64213" y="90241"/>
                    <a:pt x="57179" y="90241"/>
                  </a:cubicBezTo>
                  <a:cubicBezTo>
                    <a:pt x="50169" y="90241"/>
                    <a:pt x="44385" y="84850"/>
                    <a:pt x="43748" y="77987"/>
                  </a:cubicBezTo>
                  <a:close/>
                  <a:moveTo>
                    <a:pt x="129553" y="78845"/>
                  </a:moveTo>
                  <a:cubicBezTo>
                    <a:pt x="125828" y="82693"/>
                    <a:pt x="123083" y="87619"/>
                    <a:pt x="121784" y="93158"/>
                  </a:cubicBezTo>
                  <a:lnTo>
                    <a:pt x="119015" y="91173"/>
                  </a:lnTo>
                  <a:cubicBezTo>
                    <a:pt x="118500" y="90805"/>
                    <a:pt x="118181" y="90266"/>
                    <a:pt x="118083" y="89653"/>
                  </a:cubicBezTo>
                  <a:cubicBezTo>
                    <a:pt x="117985" y="89041"/>
                    <a:pt x="118132" y="88428"/>
                    <a:pt x="118500" y="87938"/>
                  </a:cubicBezTo>
                  <a:cubicBezTo>
                    <a:pt x="119113" y="87129"/>
                    <a:pt x="119676" y="86345"/>
                    <a:pt x="120216" y="85609"/>
                  </a:cubicBezTo>
                  <a:cubicBezTo>
                    <a:pt x="123818" y="80634"/>
                    <a:pt x="125264" y="78943"/>
                    <a:pt x="129553" y="78845"/>
                  </a:cubicBezTo>
                  <a:close/>
                  <a:moveTo>
                    <a:pt x="167419" y="78845"/>
                  </a:moveTo>
                  <a:cubicBezTo>
                    <a:pt x="171708" y="78943"/>
                    <a:pt x="173130" y="80634"/>
                    <a:pt x="176757" y="85609"/>
                  </a:cubicBezTo>
                  <a:cubicBezTo>
                    <a:pt x="177296" y="86345"/>
                    <a:pt x="177860" y="87129"/>
                    <a:pt x="178448" y="87938"/>
                  </a:cubicBezTo>
                  <a:cubicBezTo>
                    <a:pt x="178816" y="88428"/>
                    <a:pt x="178988" y="89041"/>
                    <a:pt x="178890" y="89653"/>
                  </a:cubicBezTo>
                  <a:cubicBezTo>
                    <a:pt x="178791" y="90266"/>
                    <a:pt x="178473" y="90805"/>
                    <a:pt x="177958" y="91173"/>
                  </a:cubicBezTo>
                  <a:lnTo>
                    <a:pt x="175189" y="93158"/>
                  </a:lnTo>
                  <a:cubicBezTo>
                    <a:pt x="173865" y="87619"/>
                    <a:pt x="171120" y="82693"/>
                    <a:pt x="167419" y="78845"/>
                  </a:cubicBezTo>
                  <a:close/>
                  <a:moveTo>
                    <a:pt x="149749" y="78845"/>
                  </a:moveTo>
                  <a:cubicBezTo>
                    <a:pt x="159871" y="79580"/>
                    <a:pt x="167885" y="89065"/>
                    <a:pt x="167885" y="100658"/>
                  </a:cubicBezTo>
                  <a:cubicBezTo>
                    <a:pt x="167885" y="112691"/>
                    <a:pt x="159184" y="122495"/>
                    <a:pt x="148474" y="122495"/>
                  </a:cubicBezTo>
                  <a:cubicBezTo>
                    <a:pt x="137788" y="122495"/>
                    <a:pt x="129088" y="112691"/>
                    <a:pt x="129088" y="100658"/>
                  </a:cubicBezTo>
                  <a:cubicBezTo>
                    <a:pt x="129088" y="89065"/>
                    <a:pt x="137102" y="79580"/>
                    <a:pt x="147224" y="78845"/>
                  </a:cubicBezTo>
                  <a:close/>
                  <a:moveTo>
                    <a:pt x="78722" y="79090"/>
                  </a:moveTo>
                  <a:cubicBezTo>
                    <a:pt x="94506" y="83109"/>
                    <a:pt x="106197" y="97423"/>
                    <a:pt x="106197" y="114432"/>
                  </a:cubicBezTo>
                  <a:lnTo>
                    <a:pt x="106197" y="156758"/>
                  </a:lnTo>
                  <a:lnTo>
                    <a:pt x="104996" y="157616"/>
                  </a:lnTo>
                  <a:cubicBezTo>
                    <a:pt x="102177" y="159626"/>
                    <a:pt x="100486" y="162910"/>
                    <a:pt x="100486" y="166366"/>
                  </a:cubicBezTo>
                  <a:lnTo>
                    <a:pt x="100486" y="166611"/>
                  </a:lnTo>
                  <a:cubicBezTo>
                    <a:pt x="100486" y="168179"/>
                    <a:pt x="100780" y="169699"/>
                    <a:pt x="101319" y="171120"/>
                  </a:cubicBezTo>
                  <a:lnTo>
                    <a:pt x="94775" y="171120"/>
                  </a:lnTo>
                  <a:lnTo>
                    <a:pt x="94775" y="125779"/>
                  </a:lnTo>
                  <a:cubicBezTo>
                    <a:pt x="94775" y="123524"/>
                    <a:pt x="92937" y="121686"/>
                    <a:pt x="90682" y="121686"/>
                  </a:cubicBezTo>
                  <a:cubicBezTo>
                    <a:pt x="88428" y="121686"/>
                    <a:pt x="86589" y="123524"/>
                    <a:pt x="86589" y="125779"/>
                  </a:cubicBezTo>
                  <a:lnTo>
                    <a:pt x="86589" y="171120"/>
                  </a:lnTo>
                  <a:lnTo>
                    <a:pt x="27768" y="171120"/>
                  </a:lnTo>
                  <a:lnTo>
                    <a:pt x="27768" y="142102"/>
                  </a:lnTo>
                  <a:cubicBezTo>
                    <a:pt x="27768" y="139847"/>
                    <a:pt x="25955" y="138034"/>
                    <a:pt x="23700" y="138034"/>
                  </a:cubicBezTo>
                  <a:cubicBezTo>
                    <a:pt x="21445" y="138034"/>
                    <a:pt x="19607" y="139847"/>
                    <a:pt x="19607" y="142102"/>
                  </a:cubicBezTo>
                  <a:lnTo>
                    <a:pt x="19607" y="171120"/>
                  </a:lnTo>
                  <a:lnTo>
                    <a:pt x="8161" y="171120"/>
                  </a:lnTo>
                  <a:lnTo>
                    <a:pt x="8161" y="114432"/>
                  </a:lnTo>
                  <a:cubicBezTo>
                    <a:pt x="8161" y="97423"/>
                    <a:pt x="19877" y="83109"/>
                    <a:pt x="35660" y="79090"/>
                  </a:cubicBezTo>
                  <a:cubicBezTo>
                    <a:pt x="36837" y="89923"/>
                    <a:pt x="46027" y="98403"/>
                    <a:pt x="57179" y="98403"/>
                  </a:cubicBezTo>
                  <a:cubicBezTo>
                    <a:pt x="68330" y="98403"/>
                    <a:pt x="77546" y="89923"/>
                    <a:pt x="78722" y="79090"/>
                  </a:cubicBezTo>
                  <a:close/>
                  <a:moveTo>
                    <a:pt x="169993" y="119407"/>
                  </a:moveTo>
                  <a:cubicBezTo>
                    <a:pt x="177836" y="125461"/>
                    <a:pt x="182590" y="134945"/>
                    <a:pt x="182590" y="144970"/>
                  </a:cubicBezTo>
                  <a:lnTo>
                    <a:pt x="182590" y="158866"/>
                  </a:lnTo>
                  <a:cubicBezTo>
                    <a:pt x="182590" y="159013"/>
                    <a:pt x="182590" y="159160"/>
                    <a:pt x="182615" y="159332"/>
                  </a:cubicBezTo>
                  <a:cubicBezTo>
                    <a:pt x="182615" y="159356"/>
                    <a:pt x="182639" y="159405"/>
                    <a:pt x="182639" y="159454"/>
                  </a:cubicBezTo>
                  <a:cubicBezTo>
                    <a:pt x="182664" y="159528"/>
                    <a:pt x="182664" y="159626"/>
                    <a:pt x="182688" y="159699"/>
                  </a:cubicBezTo>
                  <a:cubicBezTo>
                    <a:pt x="182688" y="159724"/>
                    <a:pt x="182688" y="159748"/>
                    <a:pt x="182688" y="159773"/>
                  </a:cubicBezTo>
                  <a:cubicBezTo>
                    <a:pt x="182713" y="159822"/>
                    <a:pt x="182713" y="159846"/>
                    <a:pt x="182737" y="159895"/>
                  </a:cubicBezTo>
                  <a:cubicBezTo>
                    <a:pt x="182762" y="160018"/>
                    <a:pt x="182786" y="160116"/>
                    <a:pt x="182835" y="160214"/>
                  </a:cubicBezTo>
                  <a:cubicBezTo>
                    <a:pt x="182835" y="160263"/>
                    <a:pt x="182860" y="160288"/>
                    <a:pt x="182860" y="160312"/>
                  </a:cubicBezTo>
                  <a:cubicBezTo>
                    <a:pt x="182982" y="160606"/>
                    <a:pt x="183105" y="160851"/>
                    <a:pt x="183277" y="161096"/>
                  </a:cubicBezTo>
                  <a:cubicBezTo>
                    <a:pt x="183277" y="161121"/>
                    <a:pt x="183301" y="161145"/>
                    <a:pt x="183326" y="161170"/>
                  </a:cubicBezTo>
                  <a:cubicBezTo>
                    <a:pt x="183399" y="161292"/>
                    <a:pt x="183473" y="161390"/>
                    <a:pt x="183546" y="161488"/>
                  </a:cubicBezTo>
                  <a:cubicBezTo>
                    <a:pt x="183571" y="161513"/>
                    <a:pt x="183571" y="161513"/>
                    <a:pt x="183595" y="161537"/>
                  </a:cubicBezTo>
                  <a:cubicBezTo>
                    <a:pt x="183693" y="161636"/>
                    <a:pt x="183791" y="161758"/>
                    <a:pt x="183889" y="161856"/>
                  </a:cubicBezTo>
                  <a:cubicBezTo>
                    <a:pt x="183914" y="161881"/>
                    <a:pt x="183938" y="161881"/>
                    <a:pt x="183963" y="161905"/>
                  </a:cubicBezTo>
                  <a:cubicBezTo>
                    <a:pt x="184061" y="161979"/>
                    <a:pt x="184159" y="162052"/>
                    <a:pt x="184257" y="162126"/>
                  </a:cubicBezTo>
                  <a:cubicBezTo>
                    <a:pt x="184257" y="162150"/>
                    <a:pt x="184281" y="162175"/>
                    <a:pt x="184306" y="162175"/>
                  </a:cubicBezTo>
                  <a:lnTo>
                    <a:pt x="187223" y="164282"/>
                  </a:lnTo>
                  <a:cubicBezTo>
                    <a:pt x="187909" y="164748"/>
                    <a:pt x="188301" y="165532"/>
                    <a:pt x="188301" y="166366"/>
                  </a:cubicBezTo>
                  <a:lnTo>
                    <a:pt x="188301" y="166611"/>
                  </a:lnTo>
                  <a:cubicBezTo>
                    <a:pt x="188301" y="169086"/>
                    <a:pt x="186291" y="171120"/>
                    <a:pt x="183791" y="171120"/>
                  </a:cubicBezTo>
                  <a:lnTo>
                    <a:pt x="167910" y="171120"/>
                  </a:lnTo>
                  <a:cubicBezTo>
                    <a:pt x="165410" y="171120"/>
                    <a:pt x="163400" y="169086"/>
                    <a:pt x="163400" y="166611"/>
                  </a:cubicBezTo>
                  <a:cubicBezTo>
                    <a:pt x="163400" y="165704"/>
                    <a:pt x="163841" y="164895"/>
                    <a:pt x="164576" y="164430"/>
                  </a:cubicBezTo>
                  <a:lnTo>
                    <a:pt x="167934" y="162297"/>
                  </a:lnTo>
                  <a:cubicBezTo>
                    <a:pt x="169111" y="161562"/>
                    <a:pt x="169821" y="160263"/>
                    <a:pt x="169821" y="158866"/>
                  </a:cubicBezTo>
                  <a:lnTo>
                    <a:pt x="169821" y="141097"/>
                  </a:lnTo>
                  <a:cubicBezTo>
                    <a:pt x="169821" y="138842"/>
                    <a:pt x="168008" y="137004"/>
                    <a:pt x="165753" y="137004"/>
                  </a:cubicBezTo>
                  <a:cubicBezTo>
                    <a:pt x="163498" y="137004"/>
                    <a:pt x="161660" y="138842"/>
                    <a:pt x="161660" y="141097"/>
                  </a:cubicBezTo>
                  <a:lnTo>
                    <a:pt x="161660" y="156611"/>
                  </a:lnTo>
                  <a:lnTo>
                    <a:pt x="160214" y="157518"/>
                  </a:lnTo>
                  <a:cubicBezTo>
                    <a:pt x="157077" y="159503"/>
                    <a:pt x="155214" y="162910"/>
                    <a:pt x="155214" y="166611"/>
                  </a:cubicBezTo>
                  <a:cubicBezTo>
                    <a:pt x="155214" y="168179"/>
                    <a:pt x="155508" y="169699"/>
                    <a:pt x="156047" y="171120"/>
                  </a:cubicBezTo>
                  <a:lnTo>
                    <a:pt x="140901" y="171120"/>
                  </a:lnTo>
                  <a:cubicBezTo>
                    <a:pt x="141440" y="169699"/>
                    <a:pt x="141734" y="168179"/>
                    <a:pt x="141734" y="166611"/>
                  </a:cubicBezTo>
                  <a:cubicBezTo>
                    <a:pt x="141734" y="162910"/>
                    <a:pt x="139872" y="159503"/>
                    <a:pt x="136759" y="157518"/>
                  </a:cubicBezTo>
                  <a:lnTo>
                    <a:pt x="135313" y="156611"/>
                  </a:lnTo>
                  <a:lnTo>
                    <a:pt x="135313" y="141097"/>
                  </a:lnTo>
                  <a:cubicBezTo>
                    <a:pt x="135313" y="138842"/>
                    <a:pt x="133475" y="137004"/>
                    <a:pt x="131220" y="137004"/>
                  </a:cubicBezTo>
                  <a:cubicBezTo>
                    <a:pt x="128965" y="137004"/>
                    <a:pt x="127152" y="138842"/>
                    <a:pt x="127152" y="141097"/>
                  </a:cubicBezTo>
                  <a:lnTo>
                    <a:pt x="127152" y="158866"/>
                  </a:lnTo>
                  <a:cubicBezTo>
                    <a:pt x="127152" y="160263"/>
                    <a:pt x="127862" y="161562"/>
                    <a:pt x="129039" y="162297"/>
                  </a:cubicBezTo>
                  <a:lnTo>
                    <a:pt x="132372" y="164430"/>
                  </a:lnTo>
                  <a:cubicBezTo>
                    <a:pt x="133132" y="164895"/>
                    <a:pt x="133573" y="165704"/>
                    <a:pt x="133573" y="166611"/>
                  </a:cubicBezTo>
                  <a:cubicBezTo>
                    <a:pt x="133573" y="169086"/>
                    <a:pt x="131563" y="171120"/>
                    <a:pt x="129063" y="171120"/>
                  </a:cubicBezTo>
                  <a:lnTo>
                    <a:pt x="113157" y="171120"/>
                  </a:lnTo>
                  <a:cubicBezTo>
                    <a:pt x="110682" y="171120"/>
                    <a:pt x="108647" y="169086"/>
                    <a:pt x="108647" y="166611"/>
                  </a:cubicBezTo>
                  <a:lnTo>
                    <a:pt x="108647" y="166366"/>
                  </a:lnTo>
                  <a:cubicBezTo>
                    <a:pt x="108647" y="165532"/>
                    <a:pt x="109064" y="164748"/>
                    <a:pt x="109726" y="164282"/>
                  </a:cubicBezTo>
                  <a:lnTo>
                    <a:pt x="112667" y="162175"/>
                  </a:lnTo>
                  <a:cubicBezTo>
                    <a:pt x="113745" y="161415"/>
                    <a:pt x="114382" y="160165"/>
                    <a:pt x="114382" y="158866"/>
                  </a:cubicBezTo>
                  <a:lnTo>
                    <a:pt x="114382" y="144970"/>
                  </a:lnTo>
                  <a:cubicBezTo>
                    <a:pt x="114382" y="134945"/>
                    <a:pt x="119113" y="125461"/>
                    <a:pt x="126980" y="119407"/>
                  </a:cubicBezTo>
                  <a:cubicBezTo>
                    <a:pt x="132029" y="126269"/>
                    <a:pt x="139798" y="130681"/>
                    <a:pt x="148474" y="130681"/>
                  </a:cubicBezTo>
                  <a:cubicBezTo>
                    <a:pt x="157175" y="130681"/>
                    <a:pt x="164944" y="126269"/>
                    <a:pt x="169993" y="119407"/>
                  </a:cubicBezTo>
                  <a:close/>
                  <a:moveTo>
                    <a:pt x="51664" y="0"/>
                  </a:moveTo>
                  <a:cubicBezTo>
                    <a:pt x="40758" y="0"/>
                    <a:pt x="31861" y="8872"/>
                    <a:pt x="31861" y="19803"/>
                  </a:cubicBezTo>
                  <a:lnTo>
                    <a:pt x="31861" y="52645"/>
                  </a:lnTo>
                  <a:cubicBezTo>
                    <a:pt x="31861" y="59434"/>
                    <a:pt x="34557" y="65610"/>
                    <a:pt x="38920" y="70169"/>
                  </a:cubicBezTo>
                  <a:cubicBezTo>
                    <a:pt x="17009" y="72987"/>
                    <a:pt x="0" y="91761"/>
                    <a:pt x="0" y="114432"/>
                  </a:cubicBezTo>
                  <a:lnTo>
                    <a:pt x="0" y="175189"/>
                  </a:lnTo>
                  <a:cubicBezTo>
                    <a:pt x="0" y="177444"/>
                    <a:pt x="1838" y="179282"/>
                    <a:pt x="4093" y="179282"/>
                  </a:cubicBezTo>
                  <a:lnTo>
                    <a:pt x="183791" y="179282"/>
                  </a:lnTo>
                  <a:cubicBezTo>
                    <a:pt x="190801" y="179282"/>
                    <a:pt x="196487" y="173596"/>
                    <a:pt x="196487" y="166611"/>
                  </a:cubicBezTo>
                  <a:lnTo>
                    <a:pt x="196487" y="166366"/>
                  </a:lnTo>
                  <a:cubicBezTo>
                    <a:pt x="196487" y="164160"/>
                    <a:pt x="195801" y="162052"/>
                    <a:pt x="194575" y="160288"/>
                  </a:cubicBezTo>
                  <a:cubicBezTo>
                    <a:pt x="203325" y="155655"/>
                    <a:pt x="209133" y="146440"/>
                    <a:pt x="209133" y="136195"/>
                  </a:cubicBezTo>
                  <a:lnTo>
                    <a:pt x="209133" y="127005"/>
                  </a:lnTo>
                  <a:cubicBezTo>
                    <a:pt x="209133" y="124750"/>
                    <a:pt x="207320" y="122912"/>
                    <a:pt x="205065" y="122912"/>
                  </a:cubicBezTo>
                  <a:cubicBezTo>
                    <a:pt x="202810" y="122912"/>
                    <a:pt x="200972" y="124750"/>
                    <a:pt x="200972" y="127005"/>
                  </a:cubicBezTo>
                  <a:lnTo>
                    <a:pt x="200972" y="136195"/>
                  </a:lnTo>
                  <a:cubicBezTo>
                    <a:pt x="200972" y="143376"/>
                    <a:pt x="196879" y="149822"/>
                    <a:pt x="190752" y="153057"/>
                  </a:cubicBezTo>
                  <a:lnTo>
                    <a:pt x="190752" y="144970"/>
                  </a:lnTo>
                  <a:cubicBezTo>
                    <a:pt x="190752" y="131955"/>
                    <a:pt x="184404" y="119701"/>
                    <a:pt x="173939" y="112152"/>
                  </a:cubicBezTo>
                  <a:cubicBezTo>
                    <a:pt x="175066" y="109187"/>
                    <a:pt x="175777" y="106001"/>
                    <a:pt x="175997" y="102667"/>
                  </a:cubicBezTo>
                  <a:lnTo>
                    <a:pt x="182737" y="97815"/>
                  </a:lnTo>
                  <a:cubicBezTo>
                    <a:pt x="185041" y="96148"/>
                    <a:pt x="186536" y="93697"/>
                    <a:pt x="186953" y="90879"/>
                  </a:cubicBezTo>
                  <a:cubicBezTo>
                    <a:pt x="187394" y="88085"/>
                    <a:pt x="186683" y="85291"/>
                    <a:pt x="184992" y="83011"/>
                  </a:cubicBezTo>
                  <a:cubicBezTo>
                    <a:pt x="184404" y="82252"/>
                    <a:pt x="183865" y="81516"/>
                    <a:pt x="183375" y="80806"/>
                  </a:cubicBezTo>
                  <a:cubicBezTo>
                    <a:pt x="179576" y="75610"/>
                    <a:pt x="175997" y="70683"/>
                    <a:pt x="167003" y="70683"/>
                  </a:cubicBezTo>
                  <a:lnTo>
                    <a:pt x="129946" y="70683"/>
                  </a:lnTo>
                  <a:cubicBezTo>
                    <a:pt x="120951" y="70683"/>
                    <a:pt x="117373" y="75610"/>
                    <a:pt x="113598" y="80806"/>
                  </a:cubicBezTo>
                  <a:cubicBezTo>
                    <a:pt x="113083" y="81516"/>
                    <a:pt x="112544" y="82252"/>
                    <a:pt x="111981" y="83011"/>
                  </a:cubicBezTo>
                  <a:cubicBezTo>
                    <a:pt x="110265" y="85291"/>
                    <a:pt x="109579" y="88085"/>
                    <a:pt x="109995" y="90879"/>
                  </a:cubicBezTo>
                  <a:cubicBezTo>
                    <a:pt x="110437" y="93697"/>
                    <a:pt x="111932" y="96148"/>
                    <a:pt x="114235" y="97815"/>
                  </a:cubicBezTo>
                  <a:lnTo>
                    <a:pt x="120975" y="102667"/>
                  </a:lnTo>
                  <a:cubicBezTo>
                    <a:pt x="121171" y="106001"/>
                    <a:pt x="121882" y="109187"/>
                    <a:pt x="123010" y="112152"/>
                  </a:cubicBezTo>
                  <a:cubicBezTo>
                    <a:pt x="119701" y="114554"/>
                    <a:pt x="116784" y="117422"/>
                    <a:pt x="114382" y="120632"/>
                  </a:cubicBezTo>
                  <a:lnTo>
                    <a:pt x="114382" y="114432"/>
                  </a:lnTo>
                  <a:cubicBezTo>
                    <a:pt x="114382" y="91761"/>
                    <a:pt x="97373" y="72987"/>
                    <a:pt x="75463" y="70169"/>
                  </a:cubicBezTo>
                  <a:cubicBezTo>
                    <a:pt x="79825" y="65610"/>
                    <a:pt x="82521" y="59434"/>
                    <a:pt x="82521" y="52645"/>
                  </a:cubicBezTo>
                  <a:lnTo>
                    <a:pt x="82521" y="33724"/>
                  </a:lnTo>
                  <a:cubicBezTo>
                    <a:pt x="88183" y="29901"/>
                    <a:pt x="91908" y="23431"/>
                    <a:pt x="91908" y="16102"/>
                  </a:cubicBezTo>
                  <a:lnTo>
                    <a:pt x="91908" y="4069"/>
                  </a:lnTo>
                  <a:cubicBezTo>
                    <a:pt x="91908" y="1814"/>
                    <a:pt x="90070" y="0"/>
                    <a:pt x="878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3"/>
            <p:cNvSpPr/>
            <p:nvPr/>
          </p:nvSpPr>
          <p:spPr>
            <a:xfrm>
              <a:off x="6214900" y="3299875"/>
              <a:ext cx="204075" cy="204675"/>
            </a:xfrm>
            <a:custGeom>
              <a:rect b="b" l="l" r="r" t="t"/>
              <a:pathLst>
                <a:path extrusionOk="0" h="8187" w="8163">
                  <a:moveTo>
                    <a:pt x="4094" y="0"/>
                  </a:moveTo>
                  <a:cubicBezTo>
                    <a:pt x="3016" y="0"/>
                    <a:pt x="1962" y="441"/>
                    <a:pt x="1202" y="1201"/>
                  </a:cubicBezTo>
                  <a:cubicBezTo>
                    <a:pt x="442" y="1961"/>
                    <a:pt x="1" y="3015"/>
                    <a:pt x="1" y="4093"/>
                  </a:cubicBezTo>
                  <a:cubicBezTo>
                    <a:pt x="1" y="5172"/>
                    <a:pt x="442" y="6226"/>
                    <a:pt x="1202" y="6985"/>
                  </a:cubicBezTo>
                  <a:cubicBezTo>
                    <a:pt x="1962" y="7745"/>
                    <a:pt x="3016" y="8186"/>
                    <a:pt x="4094" y="8186"/>
                  </a:cubicBezTo>
                  <a:cubicBezTo>
                    <a:pt x="5148" y="8186"/>
                    <a:pt x="6226" y="7745"/>
                    <a:pt x="6986" y="6985"/>
                  </a:cubicBezTo>
                  <a:cubicBezTo>
                    <a:pt x="7721" y="6226"/>
                    <a:pt x="8162" y="5172"/>
                    <a:pt x="8162" y="4093"/>
                  </a:cubicBezTo>
                  <a:cubicBezTo>
                    <a:pt x="8162" y="3015"/>
                    <a:pt x="7721" y="1961"/>
                    <a:pt x="6986" y="1201"/>
                  </a:cubicBezTo>
                  <a:cubicBezTo>
                    <a:pt x="6226" y="441"/>
                    <a:pt x="5148" y="0"/>
                    <a:pt x="409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3"/>
            <p:cNvSpPr/>
            <p:nvPr/>
          </p:nvSpPr>
          <p:spPr>
            <a:xfrm>
              <a:off x="4250525" y="595325"/>
              <a:ext cx="1304500" cy="1196675"/>
            </a:xfrm>
            <a:custGeom>
              <a:rect b="b" l="l" r="r" t="t"/>
              <a:pathLst>
                <a:path extrusionOk="0" h="47867" w="52180">
                  <a:moveTo>
                    <a:pt x="35342" y="8187"/>
                  </a:moveTo>
                  <a:cubicBezTo>
                    <a:pt x="40122" y="8187"/>
                    <a:pt x="44019" y="12598"/>
                    <a:pt x="44019" y="18039"/>
                  </a:cubicBezTo>
                  <a:cubicBezTo>
                    <a:pt x="44019" y="23456"/>
                    <a:pt x="34191" y="32842"/>
                    <a:pt x="26078" y="38798"/>
                  </a:cubicBezTo>
                  <a:cubicBezTo>
                    <a:pt x="17990" y="32842"/>
                    <a:pt x="8162" y="23456"/>
                    <a:pt x="8162" y="18039"/>
                  </a:cubicBezTo>
                  <a:cubicBezTo>
                    <a:pt x="8162" y="12598"/>
                    <a:pt x="12059" y="8187"/>
                    <a:pt x="16838" y="8187"/>
                  </a:cubicBezTo>
                  <a:cubicBezTo>
                    <a:pt x="19167" y="8187"/>
                    <a:pt x="21348" y="9216"/>
                    <a:pt x="22990" y="11128"/>
                  </a:cubicBezTo>
                  <a:cubicBezTo>
                    <a:pt x="23774" y="12034"/>
                    <a:pt x="24902" y="12549"/>
                    <a:pt x="26078" y="12549"/>
                  </a:cubicBezTo>
                  <a:cubicBezTo>
                    <a:pt x="27279" y="12549"/>
                    <a:pt x="28406" y="12034"/>
                    <a:pt x="29166" y="11128"/>
                  </a:cubicBezTo>
                  <a:cubicBezTo>
                    <a:pt x="30808" y="9216"/>
                    <a:pt x="33014" y="8187"/>
                    <a:pt x="35342" y="8187"/>
                  </a:cubicBezTo>
                  <a:close/>
                  <a:moveTo>
                    <a:pt x="16838" y="1"/>
                  </a:moveTo>
                  <a:cubicBezTo>
                    <a:pt x="7550" y="1"/>
                    <a:pt x="1" y="8089"/>
                    <a:pt x="1" y="18039"/>
                  </a:cubicBezTo>
                  <a:cubicBezTo>
                    <a:pt x="1" y="23774"/>
                    <a:pt x="4020" y="30293"/>
                    <a:pt x="12304" y="37965"/>
                  </a:cubicBezTo>
                  <a:cubicBezTo>
                    <a:pt x="17966" y="43185"/>
                    <a:pt x="23554" y="47008"/>
                    <a:pt x="23799" y="47180"/>
                  </a:cubicBezTo>
                  <a:cubicBezTo>
                    <a:pt x="24485" y="47646"/>
                    <a:pt x="25294" y="47866"/>
                    <a:pt x="26078" y="47866"/>
                  </a:cubicBezTo>
                  <a:cubicBezTo>
                    <a:pt x="26887" y="47866"/>
                    <a:pt x="27696" y="47646"/>
                    <a:pt x="28382" y="47180"/>
                  </a:cubicBezTo>
                  <a:cubicBezTo>
                    <a:pt x="28627" y="47008"/>
                    <a:pt x="34191" y="43185"/>
                    <a:pt x="39852" y="37965"/>
                  </a:cubicBezTo>
                  <a:cubicBezTo>
                    <a:pt x="48161" y="30293"/>
                    <a:pt x="52180" y="23774"/>
                    <a:pt x="52180" y="18039"/>
                  </a:cubicBezTo>
                  <a:cubicBezTo>
                    <a:pt x="52180" y="8089"/>
                    <a:pt x="44631" y="1"/>
                    <a:pt x="35342" y="1"/>
                  </a:cubicBezTo>
                  <a:cubicBezTo>
                    <a:pt x="32034" y="1"/>
                    <a:pt x="28823" y="1054"/>
                    <a:pt x="26078" y="2991"/>
                  </a:cubicBezTo>
                  <a:cubicBezTo>
                    <a:pt x="23358" y="1054"/>
                    <a:pt x="20147" y="1"/>
                    <a:pt x="168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Pride Event Campaign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