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21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47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69" r:id="rId5"/>
    <p:sldMasterId id="2147483670" r:id="rId6"/>
  </p:sldMasterIdLst>
  <p:notesMasterIdLst>
    <p:notesMasterId r:id="rId7"/>
  </p:notesMasterIdLst>
  <p:sldIdLst>
    <p:sldId id="256" r:id="rId8"/>
    <p:sldId id="257" r:id="rId9"/>
    <p:sldId id="258" r:id="rId10"/>
    <p:sldId id="259" r:id="rId11"/>
    <p:sldId id="260" r:id="rId12"/>
    <p:sldId id="261" r:id="rId13"/>
    <p:sldId id="262" r:id="rId14"/>
    <p:sldId id="263" r:id="rId15"/>
    <p:sldId id="264" r:id="rId16"/>
    <p:sldId id="265" r:id="rId17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  <p:sldId id="300" r:id="rId52"/>
    <p:sldId id="301" r:id="rId53"/>
    <p:sldId id="302" r:id="rId54"/>
  </p:sldIdLst>
  <p:sldSz cy="5143500" cx="9144000"/>
  <p:notesSz cx="17348200" cy="9753600"/>
  <p:embeddedFontLst>
    <p:embeddedFont>
      <p:font typeface="Roboto Slab"/>
      <p:regular r:id="rId55"/>
      <p:bold r:id="rId56"/>
    </p:embeddedFont>
    <p:embeddedFont>
      <p:font typeface="Proxima Nova"/>
      <p:regular r:id="rId57"/>
      <p:bold r:id="rId58"/>
      <p:italic r:id="rId59"/>
      <p:boldItalic r:id="rId60"/>
    </p:embeddedFont>
    <p:embeddedFont>
      <p:font typeface="Arvo"/>
      <p:regular r:id="rId61"/>
      <p:bold r:id="rId62"/>
      <p:italic r:id="rId63"/>
      <p:boldItalic r:id="rId64"/>
    </p:embeddedFont>
    <p:embeddedFont>
      <p:font typeface="Roboto Condensed"/>
      <p:regular r:id="rId65"/>
      <p:bold r:id="rId66"/>
      <p:italic r:id="rId67"/>
      <p:boldItalic r:id="rId68"/>
    </p:embeddedFont>
    <p:embeddedFont>
      <p:font typeface="Proxima Nova Semibold"/>
      <p:regular r:id="rId69"/>
      <p:bold r:id="rId70"/>
      <p:boldItalic r:id="rId71"/>
    </p:embeddedFont>
    <p:embeddedFont>
      <p:font typeface="Oswald"/>
      <p:regular r:id="rId72"/>
      <p:bold r:id="rId73"/>
    </p:embeddedFont>
    <p:embeddedFont>
      <p:font typeface="Roboto Slab Regular"/>
      <p:regular r:id="rId74"/>
      <p:bold r:id="rId75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orient="horz" pos="1541">
          <p15:clr>
            <a:srgbClr val="000000"/>
          </p15:clr>
        </p15:guide>
        <p15:guide id="2" pos="1252">
          <p15:clr>
            <a:srgbClr val="000000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tableStyles.xml><?xml version="1.0" encoding="utf-8"?>
<a:tblStyleLst xmlns:a="http://schemas.openxmlformats.org/drawingml/2006/main" xmlns:r="http://schemas.openxmlformats.org/officeDocument/2006/relationships" def="{48E4859D-CA75-4978-B1B7-1AA0953628BC}">
  <a:tblStyle styleId="{48E4859D-CA75-4978-B1B7-1AA0953628BC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1541" orient="horz"/>
        <p:guide pos="1252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3.xml"/><Relationship Id="rId42" Type="http://schemas.openxmlformats.org/officeDocument/2006/relationships/slide" Target="slides/slide35.xml"/><Relationship Id="rId41" Type="http://schemas.openxmlformats.org/officeDocument/2006/relationships/slide" Target="slides/slide34.xml"/><Relationship Id="rId44" Type="http://schemas.openxmlformats.org/officeDocument/2006/relationships/slide" Target="slides/slide37.xml"/><Relationship Id="rId43" Type="http://schemas.openxmlformats.org/officeDocument/2006/relationships/slide" Target="slides/slide36.xml"/><Relationship Id="rId46" Type="http://schemas.openxmlformats.org/officeDocument/2006/relationships/slide" Target="slides/slide39.xml"/><Relationship Id="rId45" Type="http://schemas.openxmlformats.org/officeDocument/2006/relationships/slide" Target="slides/slide38.xml"/><Relationship Id="rId1" Type="http://schemas.openxmlformats.org/officeDocument/2006/relationships/theme" Target="theme/theme3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tableStyles" Target="tableStyles.xml"/><Relationship Id="rId9" Type="http://schemas.openxmlformats.org/officeDocument/2006/relationships/slide" Target="slides/slide2.xml"/><Relationship Id="rId48" Type="http://schemas.openxmlformats.org/officeDocument/2006/relationships/slide" Target="slides/slide41.xml"/><Relationship Id="rId47" Type="http://schemas.openxmlformats.org/officeDocument/2006/relationships/slide" Target="slides/slide40.xml"/><Relationship Id="rId49" Type="http://schemas.openxmlformats.org/officeDocument/2006/relationships/slide" Target="slides/slide42.xml"/><Relationship Id="rId5" Type="http://schemas.openxmlformats.org/officeDocument/2006/relationships/slideMaster" Target="slideMasters/slideMaster1.xml"/><Relationship Id="rId6" Type="http://schemas.openxmlformats.org/officeDocument/2006/relationships/slideMaster" Target="slideMasters/slideMaster2.xml"/><Relationship Id="rId7" Type="http://schemas.openxmlformats.org/officeDocument/2006/relationships/notesMaster" Target="notesMasters/notesMaster1.xml"/><Relationship Id="rId8" Type="http://schemas.openxmlformats.org/officeDocument/2006/relationships/slide" Target="slides/slide1.xml"/><Relationship Id="rId73" Type="http://schemas.openxmlformats.org/officeDocument/2006/relationships/font" Target="fonts/Oswald-bold.fntdata"/><Relationship Id="rId72" Type="http://schemas.openxmlformats.org/officeDocument/2006/relationships/font" Target="fonts/Oswald-regular.fntdata"/><Relationship Id="rId31" Type="http://schemas.openxmlformats.org/officeDocument/2006/relationships/slide" Target="slides/slide24.xml"/><Relationship Id="rId75" Type="http://schemas.openxmlformats.org/officeDocument/2006/relationships/font" Target="fonts/RobotoSlabRegular-bold.fntdata"/><Relationship Id="rId30" Type="http://schemas.openxmlformats.org/officeDocument/2006/relationships/slide" Target="slides/slide23.xml"/><Relationship Id="rId74" Type="http://schemas.openxmlformats.org/officeDocument/2006/relationships/font" Target="fonts/RobotoSlabRegular-regular.fntdata"/><Relationship Id="rId33" Type="http://schemas.openxmlformats.org/officeDocument/2006/relationships/slide" Target="slides/slide26.xml"/><Relationship Id="rId32" Type="http://schemas.openxmlformats.org/officeDocument/2006/relationships/slide" Target="slides/slide25.xml"/><Relationship Id="rId35" Type="http://schemas.openxmlformats.org/officeDocument/2006/relationships/slide" Target="slides/slide28.xml"/><Relationship Id="rId34" Type="http://schemas.openxmlformats.org/officeDocument/2006/relationships/slide" Target="slides/slide27.xml"/><Relationship Id="rId71" Type="http://schemas.openxmlformats.org/officeDocument/2006/relationships/font" Target="fonts/ProximaNovaSemibold-boldItalic.fntdata"/><Relationship Id="rId70" Type="http://schemas.openxmlformats.org/officeDocument/2006/relationships/font" Target="fonts/ProximaNovaSemibold-bold.fntdata"/><Relationship Id="rId37" Type="http://schemas.openxmlformats.org/officeDocument/2006/relationships/slide" Target="slides/slide30.xml"/><Relationship Id="rId36" Type="http://schemas.openxmlformats.org/officeDocument/2006/relationships/slide" Target="slides/slide29.xml"/><Relationship Id="rId39" Type="http://schemas.openxmlformats.org/officeDocument/2006/relationships/slide" Target="slides/slide32.xml"/><Relationship Id="rId38" Type="http://schemas.openxmlformats.org/officeDocument/2006/relationships/slide" Target="slides/slide31.xml"/><Relationship Id="rId62" Type="http://schemas.openxmlformats.org/officeDocument/2006/relationships/font" Target="fonts/Arvo-bold.fntdata"/><Relationship Id="rId61" Type="http://schemas.openxmlformats.org/officeDocument/2006/relationships/font" Target="fonts/Arvo-regular.fntdata"/><Relationship Id="rId20" Type="http://schemas.openxmlformats.org/officeDocument/2006/relationships/slide" Target="slides/slide13.xml"/><Relationship Id="rId64" Type="http://schemas.openxmlformats.org/officeDocument/2006/relationships/font" Target="fonts/Arvo-boldItalic.fntdata"/><Relationship Id="rId63" Type="http://schemas.openxmlformats.org/officeDocument/2006/relationships/font" Target="fonts/Arvo-italic.fntdata"/><Relationship Id="rId22" Type="http://schemas.openxmlformats.org/officeDocument/2006/relationships/slide" Target="slides/slide15.xml"/><Relationship Id="rId66" Type="http://schemas.openxmlformats.org/officeDocument/2006/relationships/font" Target="fonts/RobotoCondensed-bold.fntdata"/><Relationship Id="rId21" Type="http://schemas.openxmlformats.org/officeDocument/2006/relationships/slide" Target="slides/slide14.xml"/><Relationship Id="rId65" Type="http://schemas.openxmlformats.org/officeDocument/2006/relationships/font" Target="fonts/RobotoCondensed-regular.fntdata"/><Relationship Id="rId24" Type="http://schemas.openxmlformats.org/officeDocument/2006/relationships/slide" Target="slides/slide17.xml"/><Relationship Id="rId68" Type="http://schemas.openxmlformats.org/officeDocument/2006/relationships/font" Target="fonts/RobotoCondensed-boldItalic.fntdata"/><Relationship Id="rId23" Type="http://schemas.openxmlformats.org/officeDocument/2006/relationships/slide" Target="slides/slide16.xml"/><Relationship Id="rId67" Type="http://schemas.openxmlformats.org/officeDocument/2006/relationships/font" Target="fonts/RobotoCondensed-italic.fntdata"/><Relationship Id="rId60" Type="http://schemas.openxmlformats.org/officeDocument/2006/relationships/font" Target="fonts/ProximaNova-boldItalic.fntdata"/><Relationship Id="rId26" Type="http://schemas.openxmlformats.org/officeDocument/2006/relationships/slide" Target="slides/slide19.xml"/><Relationship Id="rId25" Type="http://schemas.openxmlformats.org/officeDocument/2006/relationships/slide" Target="slides/slide18.xml"/><Relationship Id="rId69" Type="http://schemas.openxmlformats.org/officeDocument/2006/relationships/font" Target="fonts/ProximaNovaSemibold-regular.fntdata"/><Relationship Id="rId28" Type="http://schemas.openxmlformats.org/officeDocument/2006/relationships/slide" Target="slides/slide21.xml"/><Relationship Id="rId27" Type="http://schemas.openxmlformats.org/officeDocument/2006/relationships/slide" Target="slides/slide20.xml"/><Relationship Id="rId29" Type="http://schemas.openxmlformats.org/officeDocument/2006/relationships/slide" Target="slides/slide22.xml"/><Relationship Id="rId51" Type="http://schemas.openxmlformats.org/officeDocument/2006/relationships/slide" Target="slides/slide44.xml"/><Relationship Id="rId50" Type="http://schemas.openxmlformats.org/officeDocument/2006/relationships/slide" Target="slides/slide43.xml"/><Relationship Id="rId53" Type="http://schemas.openxmlformats.org/officeDocument/2006/relationships/slide" Target="slides/slide46.xml"/><Relationship Id="rId52" Type="http://schemas.openxmlformats.org/officeDocument/2006/relationships/slide" Target="slides/slide45.xml"/><Relationship Id="rId11" Type="http://schemas.openxmlformats.org/officeDocument/2006/relationships/slide" Target="slides/slide4.xml"/><Relationship Id="rId55" Type="http://schemas.openxmlformats.org/officeDocument/2006/relationships/font" Target="fonts/RobotoSlab-regular.fntdata"/><Relationship Id="rId10" Type="http://schemas.openxmlformats.org/officeDocument/2006/relationships/slide" Target="slides/slide3.xml"/><Relationship Id="rId54" Type="http://schemas.openxmlformats.org/officeDocument/2006/relationships/slide" Target="slides/slide47.xml"/><Relationship Id="rId13" Type="http://schemas.openxmlformats.org/officeDocument/2006/relationships/slide" Target="slides/slide6.xml"/><Relationship Id="rId57" Type="http://schemas.openxmlformats.org/officeDocument/2006/relationships/font" Target="fonts/ProximaNova-regular.fntdata"/><Relationship Id="rId12" Type="http://schemas.openxmlformats.org/officeDocument/2006/relationships/slide" Target="slides/slide5.xml"/><Relationship Id="rId56" Type="http://schemas.openxmlformats.org/officeDocument/2006/relationships/font" Target="fonts/RobotoSlab-bold.fntdata"/><Relationship Id="rId15" Type="http://schemas.openxmlformats.org/officeDocument/2006/relationships/slide" Target="slides/slide8.xml"/><Relationship Id="rId59" Type="http://schemas.openxmlformats.org/officeDocument/2006/relationships/font" Target="fonts/ProximaNova-italic.fntdata"/><Relationship Id="rId14" Type="http://schemas.openxmlformats.org/officeDocument/2006/relationships/slide" Target="slides/slide7.xml"/><Relationship Id="rId58" Type="http://schemas.openxmlformats.org/officeDocument/2006/relationships/font" Target="fonts/ProximaNova-bold.fntdata"/><Relationship Id="rId17" Type="http://schemas.openxmlformats.org/officeDocument/2006/relationships/slide" Target="slides/slide10.xml"/><Relationship Id="rId16" Type="http://schemas.openxmlformats.org/officeDocument/2006/relationships/slide" Target="slides/slide9.xml"/><Relationship Id="rId19" Type="http://schemas.openxmlformats.org/officeDocument/2006/relationships/slide" Target="slides/slide12.xml"/><Relationship Id="rId18" Type="http://schemas.openxmlformats.org/officeDocument/2006/relationships/slide" Target="slides/slide11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2894747" y="731500"/>
            <a:ext cx="115605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1734800" y="4632950"/>
            <a:ext cx="13878551" cy="4389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8" name="Shape 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" name="Google Shape;179;g4b89167d55_0_241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0" name="Google Shape;180;g4b89167d55_0_241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84" name="Shape 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" name="Google Shape;185;g4b89167d55_0_246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6" name="Google Shape;186;g4b89167d55_0_246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90" name="Shape 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" name="Google Shape;191;g4b89167d55_0_311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2" name="Google Shape;192;g4b89167d55_0_311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96" name="Shape 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" name="Google Shape;197;g4b89167d55_0_345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8" name="Google Shape;198;g4b89167d55_0_345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0" name="Shape 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" name="Google Shape;211;g4b89167d55_0_328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2" name="Google Shape;212;g4b89167d55_0_328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6" name="Shape 2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" name="Google Shape;217;g4b89167d55_0_379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8" name="Google Shape;218;g4b89167d55_0_379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22" name="Shape 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" name="Google Shape;223;g4b89167d55_0_408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4" name="Google Shape;224;g4b89167d55_0_408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1" name="Shape 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" name="Google Shape;232;g4b89167d55_0_459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3" name="Google Shape;233;g4b89167d55_0_459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42" name="Shape 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" name="Google Shape;243;g4b89167d55_0_487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4" name="Google Shape;244;g4b89167d55_0_487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1" name="Shape 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" name="Google Shape;262;g4b89167d55_0_532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" name="Google Shape;263;g4b89167d55_0_532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7" name="Shape 2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" name="Google Shape;268;g4b89167d55_0_546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9" name="Google Shape;269;g4b89167d55_0_546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72" name="Shape 2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" name="Google Shape;273;g4b89167d55_0_562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4" name="Google Shape;274;g4b89167d55_0_562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78" name="Shape 2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9" name="Google Shape;279;g4b89167d55_0_577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0" name="Google Shape;280;g4b89167d55_0_577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84" name="Shape 2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" name="Google Shape;285;g4b89167d55_0_583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6" name="Google Shape;286;g4b89167d55_0_583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11" name="Shape 3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" name="Google Shape;312;g4b89167d55_0_599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3" name="Google Shape;313;g4b89167d55_0_599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25" name="Shape 3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" name="Google Shape;326;g4b89167d55_0_623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7" name="Google Shape;327;g4b89167d55_0_623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35" name="Shape 3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6" name="Google Shape;336;g4b89167d55_0_689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7" name="Google Shape;337;g4b89167d55_0_689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41" name="Shape 3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" name="Google Shape;342;g4b89167d55_0_668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3" name="Google Shape;343;g4b89167d55_0_668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19" name="Shape 6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0" name="Google Shape;620;g4b89167d55_0_693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1" name="Google Shape;621;g4b89167d55_0_693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58" name="Shape 6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9" name="Google Shape;659;g4b89167d55_0_724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0" name="Google Shape;660;g4b89167d55_0_724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89" name="Shape 6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" name="Google Shape;690;g4b89167d55_0_806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1" name="Google Shape;691;g4b89167d55_0_806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16" name="Shape 7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" name="Google Shape;717;g4b89167d55_0_764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8" name="Google Shape;718;g4b89167d55_0_764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22" name="Shape 7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3" name="Google Shape;723;g4b89167d55_0_787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4" name="Google Shape;724;g4b89167d55_0_787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32" name="Shape 7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3" name="Google Shape;733;g4b89167d55_0_823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4" name="Google Shape;734;g4b89167d55_0_823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51" name="Shape 7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2" name="Google Shape;752;g4b89167d55_0_863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3" name="Google Shape;753;g4b89167d55_0_863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79" name="Shape 7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0" name="Google Shape;780;g4b89167d55_0_933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1" name="Google Shape;781;g4b89167d55_0_933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24" name="Shape 8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5" name="Google Shape;825;g4b89167d55_0_910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6" name="Google Shape;826;g4b89167d55_0_910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39" name="Shape 8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0" name="Google Shape;840;g4b89167d55_0_1012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1" name="Google Shape;841;g4b89167d55_0_1012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58" name="Shape 8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9" name="Google Shape;859;g4b89167d55_0_1050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0" name="Google Shape;860;g4b89167d55_0_1050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75" name="Shape 8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6" name="Google Shape;876;g4b89167d55_0_1065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7" name="Google Shape;877;g4b89167d55_0_1065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81" name="Shape 8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2" name="Google Shape;882;g4c742692a0_0_8762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3" name="Google Shape;883;g4c742692a0_0_8762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87" name="Shape 8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8" name="Google Shape;888;g505c93881e_1_2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9" name="Google Shape;889;g505c93881e_1_2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94" name="Shape 8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5" name="Google Shape;895;g4c7a446f23_0_16538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6" name="Google Shape;896;g4c7a446f23_0_16538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12" name="Shape 9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3" name="Google Shape;913;g505c93881e_1_8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4" name="Google Shape;914;g505c93881e_1_8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28" name="Shape 1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9" name="Google Shape;1529;g505c93881e_1_623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30" name="Google Shape;1530;g505c93881e_1_623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019" name="Shape 40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20" name="Google Shape;4020;g505c93881e_1_3113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21" name="Google Shape;4021;g505c93881e_1_3113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729" name="Shape 47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30" name="Google Shape;4730;g505c93881e_1_3823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31" name="Google Shape;4731;g505c93881e_1_3823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125" name="Shape 5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6" name="Google Shape;5126;g505c93881e_1_4218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27" name="Google Shape;5127;g505c93881e_1_4218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718" name="Shape 57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19" name="Google Shape;5719;g505c93881e_1_4810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20" name="Google Shape;5720;g505c93881e_1_4810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253" name="Shape 62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54" name="Google Shape;6254;g505c93881e_1_5344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55" name="Google Shape;6255;g505c93881e_1_5344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538" name="Shape 65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39" name="Google Shape;6539;g505c93881e_1_5628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40" name="Google Shape;6540;g505c93881e_1_5628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980" name="Shape 6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81" name="Google Shape;6981;g505c93881e_1_6069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82" name="Google Shape;6982;g505c93881e_1_6069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346" name="Shape 7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47" name="Google Shape;7347;g505c93881e_1_6434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48" name="Google Shape;7348;g505c93881e_1_6434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850" name="Shape 78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51" name="Google Shape;7851;g505c93881e_1_6937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52" name="Google Shape;7852;g505c93881e_1_6937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246" name="Shape 8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47" name="Google Shape;8247;g505c93881e_1_7332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48" name="Google Shape;8248;g505c93881e_1_7332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683" name="Shape 8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84" name="Google Shape;8684;g505c93881e_1_7768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85" name="Google Shape;8685;g505c93881e_1_7768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154" name="Shape 9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55" name="Google Shape;9155;g505c93881e_1_8238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56" name="Google Shape;9156;g505c93881e_1_8238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4.jpg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jpg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.jpg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7.jpg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6.jpg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5.jpg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8.jpg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1.jpg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9.jpg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3.jpg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0.jpg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5.jpg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2.jpg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4.jpg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6.jpg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6.jpg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7.jpg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8.jpg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TLE OPENING" type="obj">
  <p:cSld name="OBJECT">
    <p:spTree>
      <p:nvGrpSpPr>
        <p:cNvPr id="11" name="Shape 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Google Shape;12;p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3"/>
            <a:ext cx="9143999" cy="5144636"/>
          </a:xfrm>
          <a:prstGeom prst="rect">
            <a:avLst/>
          </a:prstGeom>
          <a:noFill/>
          <a:ln>
            <a:noFill/>
          </a:ln>
        </p:spPr>
      </p:pic>
      <p:sp>
        <p:nvSpPr>
          <p:cNvPr id="13" name="Google Shape;13;p2"/>
          <p:cNvSpPr/>
          <p:nvPr/>
        </p:nvSpPr>
        <p:spPr>
          <a:xfrm>
            <a:off x="0" y="0"/>
            <a:ext cx="9151176" cy="5142344"/>
          </a:xfrm>
          <a:custGeom>
            <a:rect b="b" l="l" r="r" t="t"/>
            <a:pathLst>
              <a:path extrusionOk="0" h="9748520" w="17348200">
                <a:moveTo>
                  <a:pt x="0" y="9748507"/>
                </a:moveTo>
                <a:lnTo>
                  <a:pt x="17348200" y="9748507"/>
                </a:lnTo>
                <a:lnTo>
                  <a:pt x="17348200" y="0"/>
                </a:lnTo>
                <a:lnTo>
                  <a:pt x="0" y="0"/>
                </a:lnTo>
                <a:lnTo>
                  <a:pt x="0" y="9748507"/>
                </a:lnTo>
                <a:close/>
              </a:path>
            </a:pathLst>
          </a:custGeom>
          <a:solidFill>
            <a:srgbClr val="717076">
              <a:alpha val="4588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descr="ENCABEZADO&#10;" id="14" name="Google Shape;14;p2" title="LÍNEA"/>
          <p:cNvSpPr/>
          <p:nvPr/>
        </p:nvSpPr>
        <p:spPr>
          <a:xfrm>
            <a:off x="756422" y="0"/>
            <a:ext cx="7444207" cy="2292028"/>
          </a:xfrm>
          <a:custGeom>
            <a:rect b="b" l="l" r="r" t="t"/>
            <a:pathLst>
              <a:path extrusionOk="0" h="173869" w="564918">
                <a:moveTo>
                  <a:pt x="0" y="0"/>
                </a:moveTo>
                <a:lnTo>
                  <a:pt x="0" y="173570"/>
                </a:lnTo>
                <a:lnTo>
                  <a:pt x="564918" y="173869"/>
                </a:lnTo>
              </a:path>
            </a:pathLst>
          </a:custGeom>
          <a:noFill/>
          <a:ln cap="flat" cmpd="sng" w="38100">
            <a:solidFill>
              <a:srgbClr val="EE8E8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br>
              <a:rPr b="1" lang="en-US" sz="900"/>
            </a:br>
            <a:br>
              <a:rPr b="1" lang="en-US" sz="900"/>
            </a:br>
            <a:br>
              <a:rPr b="1" lang="en-US" sz="900"/>
            </a:br>
            <a:br>
              <a:rPr b="1" lang="en-US" sz="900"/>
            </a:br>
            <a:br>
              <a:rPr b="1" lang="en-US" sz="900"/>
            </a:br>
            <a:br>
              <a:rPr b="1" lang="en-US" sz="900"/>
            </a:br>
            <a:br>
              <a:rPr b="1" lang="en-US" sz="900"/>
            </a:br>
            <a:br>
              <a:rPr b="1" lang="en-US" sz="900"/>
            </a:br>
            <a:br>
              <a:rPr b="1" lang="en-US" sz="900"/>
            </a:br>
            <a:br>
              <a:rPr b="1" lang="en-US" sz="900"/>
            </a:br>
            <a:br>
              <a:rPr b="1" lang="en-US" sz="900"/>
            </a:br>
            <a:br>
              <a:rPr b="1" lang="en-US" sz="900"/>
            </a:br>
            <a:br>
              <a:rPr b="1" lang="en-US" sz="900"/>
            </a:br>
            <a:br>
              <a:rPr b="1" lang="en-US" sz="900"/>
            </a:br>
            <a:br>
              <a:rPr b="1" lang="en-US" sz="900"/>
            </a:br>
            <a:br>
              <a:rPr b="1" lang="en-US" sz="900"/>
            </a:br>
            <a:br>
              <a:rPr b="1" lang="en-US" sz="900"/>
            </a:br>
            <a:br>
              <a:rPr b="1" lang="en-US" sz="900"/>
            </a:br>
            <a:endParaRPr b="1" sz="900"/>
          </a:p>
        </p:txBody>
      </p:sp>
      <p:sp>
        <p:nvSpPr>
          <p:cNvPr id="15" name="Google Shape;15;p2"/>
          <p:cNvSpPr txBox="1"/>
          <p:nvPr>
            <p:ph type="title"/>
          </p:nvPr>
        </p:nvSpPr>
        <p:spPr>
          <a:xfrm>
            <a:off x="0" y="1695436"/>
            <a:ext cx="7937100" cy="5619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4600"/>
              <a:buNone/>
              <a:defRPr i="0" sz="4600">
                <a:solidFill>
                  <a:schemeClr val="lt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9pPr>
          </a:lstStyle>
          <a:p/>
        </p:txBody>
      </p:sp>
      <p:sp>
        <p:nvSpPr>
          <p:cNvPr id="16" name="Google Shape;16;p2"/>
          <p:cNvSpPr txBox="1"/>
          <p:nvPr>
            <p:ph idx="1" type="subTitle"/>
          </p:nvPr>
        </p:nvSpPr>
        <p:spPr>
          <a:xfrm>
            <a:off x="5790808" y="3214688"/>
            <a:ext cx="2189100" cy="2571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5000">
          <p15:clr>
            <a:srgbClr val="F9AD4C"/>
          </p15:clr>
        </p15:guide>
        <p15:guide id="2" orient="horz" pos="2050">
          <p15:clr>
            <a:srgbClr val="F9AD4C"/>
          </p15:clr>
        </p15:guide>
        <p15:guide id="3" orient="horz" pos="1329">
          <p15:clr>
            <a:srgbClr val="F9AD4C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LAST TITTLE ">
  <p:cSld name="CUSTOM">
    <p:spTree>
      <p:nvGrpSpPr>
        <p:cNvPr id="17" name="Shape 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Google Shape;18;p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5"/>
            <a:ext cx="9137528" cy="5140991"/>
          </a:xfrm>
          <a:prstGeom prst="rect">
            <a:avLst/>
          </a:prstGeom>
          <a:noFill/>
          <a:ln>
            <a:noFill/>
          </a:ln>
        </p:spPr>
      </p:pic>
      <p:sp>
        <p:nvSpPr>
          <p:cNvPr id="19" name="Google Shape;19;p3"/>
          <p:cNvSpPr/>
          <p:nvPr/>
        </p:nvSpPr>
        <p:spPr>
          <a:xfrm>
            <a:off x="-1950" y="0"/>
            <a:ext cx="9151176" cy="5142344"/>
          </a:xfrm>
          <a:custGeom>
            <a:rect b="b" l="l" r="r" t="t"/>
            <a:pathLst>
              <a:path extrusionOk="0" h="9748520" w="17348200">
                <a:moveTo>
                  <a:pt x="0" y="9748507"/>
                </a:moveTo>
                <a:lnTo>
                  <a:pt x="17348200" y="9748507"/>
                </a:lnTo>
                <a:lnTo>
                  <a:pt x="17348200" y="0"/>
                </a:lnTo>
                <a:lnTo>
                  <a:pt x="0" y="0"/>
                </a:lnTo>
                <a:lnTo>
                  <a:pt x="0" y="9748507"/>
                </a:lnTo>
                <a:close/>
              </a:path>
            </a:pathLst>
          </a:custGeom>
          <a:solidFill>
            <a:srgbClr val="717076">
              <a:alpha val="4588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20" name="Google Shape;20;p3"/>
          <p:cNvSpPr/>
          <p:nvPr/>
        </p:nvSpPr>
        <p:spPr>
          <a:xfrm>
            <a:off x="957242" y="0"/>
            <a:ext cx="7436168" cy="2289134"/>
          </a:xfrm>
          <a:custGeom>
            <a:rect b="b" l="l" r="r" t="t"/>
            <a:pathLst>
              <a:path extrusionOk="0" h="4339590" w="14097000">
                <a:moveTo>
                  <a:pt x="14097000" y="0"/>
                </a:moveTo>
                <a:lnTo>
                  <a:pt x="14097000" y="4339251"/>
                </a:lnTo>
                <a:lnTo>
                  <a:pt x="0" y="4339251"/>
                </a:lnTo>
              </a:path>
            </a:pathLst>
          </a:custGeom>
          <a:noFill/>
          <a:ln cap="flat" cmpd="sng" w="38100">
            <a:solidFill>
              <a:srgbClr val="EE8E8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21" name="Google Shape;21;p3"/>
          <p:cNvSpPr txBox="1"/>
          <p:nvPr>
            <p:ph idx="1" type="subTitle"/>
          </p:nvPr>
        </p:nvSpPr>
        <p:spPr>
          <a:xfrm>
            <a:off x="1182149" y="3214688"/>
            <a:ext cx="2181000" cy="2571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22" name="Google Shape;22;p3"/>
          <p:cNvSpPr txBox="1"/>
          <p:nvPr>
            <p:ph type="title"/>
          </p:nvPr>
        </p:nvSpPr>
        <p:spPr>
          <a:xfrm>
            <a:off x="1238175" y="896425"/>
            <a:ext cx="7741800" cy="13608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600"/>
              <a:buNone/>
              <a:defRPr i="0" sz="46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2050">
          <p15:clr>
            <a:srgbClr val="F9AD4C"/>
          </p15:clr>
        </p15:guide>
        <p15:guide id="2" pos="780">
          <p15:clr>
            <a:srgbClr val="F9AD4C"/>
          </p15:clr>
        </p15:guide>
        <p15:guide id="3" orient="horz" pos="1329">
          <p15:clr>
            <a:srgbClr val="F9AD4C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">
  <p:cSld name="Blank">
    <p:spTree>
      <p:nvGrpSpPr>
        <p:cNvPr id="23" name="Shape 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" name="Google Shape;24;p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3999" cy="5144637"/>
          </a:xfrm>
          <a:prstGeom prst="rect">
            <a:avLst/>
          </a:prstGeom>
          <a:noFill/>
          <a:ln>
            <a:noFill/>
          </a:ln>
        </p:spPr>
      </p:pic>
      <p:sp>
        <p:nvSpPr>
          <p:cNvPr id="25" name="Google Shape;25;p4"/>
          <p:cNvSpPr/>
          <p:nvPr/>
        </p:nvSpPr>
        <p:spPr>
          <a:xfrm>
            <a:off x="-1950" y="-422"/>
            <a:ext cx="9151176" cy="5142344"/>
          </a:xfrm>
          <a:custGeom>
            <a:rect b="b" l="l" r="r" t="t"/>
            <a:pathLst>
              <a:path extrusionOk="0" h="9748520" w="17348200">
                <a:moveTo>
                  <a:pt x="0" y="9748507"/>
                </a:moveTo>
                <a:lnTo>
                  <a:pt x="17348200" y="9748507"/>
                </a:lnTo>
                <a:lnTo>
                  <a:pt x="17348200" y="0"/>
                </a:lnTo>
                <a:lnTo>
                  <a:pt x="0" y="0"/>
                </a:lnTo>
                <a:lnTo>
                  <a:pt x="0" y="9748507"/>
                </a:lnTo>
                <a:close/>
              </a:path>
            </a:pathLst>
          </a:custGeom>
          <a:solidFill>
            <a:srgbClr val="717076">
              <a:alpha val="4588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26" name="Google Shape;26;p4"/>
          <p:cNvSpPr txBox="1"/>
          <p:nvPr>
            <p:ph idx="1" type="subTitle"/>
          </p:nvPr>
        </p:nvSpPr>
        <p:spPr>
          <a:xfrm>
            <a:off x="2560475" y="2050913"/>
            <a:ext cx="4023300" cy="1042800"/>
          </a:xfrm>
          <a:prstGeom prst="rect">
            <a:avLst/>
          </a:prstGeom>
        </p:spPr>
        <p:txBody>
          <a:bodyPr anchorCtr="0" anchor="ctr" bIns="48200" lIns="48200" spcFirstLastPara="1" rIns="48200" wrap="square" tIns="4820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Roboto Slab"/>
                <a:ea typeface="Roboto Slab"/>
                <a:cs typeface="Roboto Slab"/>
                <a:sym typeface="Roboto Slab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27" name="Google Shape;27;p4"/>
          <p:cNvSpPr txBox="1"/>
          <p:nvPr>
            <p:ph type="title"/>
          </p:nvPr>
        </p:nvSpPr>
        <p:spPr>
          <a:xfrm>
            <a:off x="4600463" y="3716033"/>
            <a:ext cx="4869600" cy="201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600"/>
              <a:buFont typeface="Impact"/>
              <a:buNone/>
              <a:defRPr i="0" sz="1600">
                <a:solidFill>
                  <a:srgbClr val="EE8E88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600"/>
              <a:buFont typeface="Impact"/>
              <a:buNone/>
              <a:defRPr sz="1600">
                <a:solidFill>
                  <a:srgbClr val="EE8E88"/>
                </a:solidFill>
                <a:latin typeface="Impact"/>
                <a:ea typeface="Impact"/>
                <a:cs typeface="Impact"/>
                <a:sym typeface="Impac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600"/>
              <a:buFont typeface="Impact"/>
              <a:buNone/>
              <a:defRPr sz="1600">
                <a:solidFill>
                  <a:srgbClr val="EE8E88"/>
                </a:solidFill>
                <a:latin typeface="Impact"/>
                <a:ea typeface="Impact"/>
                <a:cs typeface="Impact"/>
                <a:sym typeface="Impac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600"/>
              <a:buFont typeface="Impact"/>
              <a:buNone/>
              <a:defRPr sz="1600">
                <a:solidFill>
                  <a:srgbClr val="EE8E88"/>
                </a:solidFill>
                <a:latin typeface="Impact"/>
                <a:ea typeface="Impact"/>
                <a:cs typeface="Impact"/>
                <a:sym typeface="Impac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600"/>
              <a:buFont typeface="Impact"/>
              <a:buNone/>
              <a:defRPr sz="1600">
                <a:solidFill>
                  <a:srgbClr val="EE8E88"/>
                </a:solidFill>
                <a:latin typeface="Impact"/>
                <a:ea typeface="Impact"/>
                <a:cs typeface="Impact"/>
                <a:sym typeface="Impac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600"/>
              <a:buFont typeface="Impact"/>
              <a:buNone/>
              <a:defRPr sz="1600">
                <a:solidFill>
                  <a:srgbClr val="EE8E88"/>
                </a:solidFill>
                <a:latin typeface="Impact"/>
                <a:ea typeface="Impact"/>
                <a:cs typeface="Impact"/>
                <a:sym typeface="Impac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600"/>
              <a:buFont typeface="Impact"/>
              <a:buNone/>
              <a:defRPr sz="1600">
                <a:solidFill>
                  <a:srgbClr val="EE8E88"/>
                </a:solidFill>
                <a:latin typeface="Impact"/>
                <a:ea typeface="Impact"/>
                <a:cs typeface="Impact"/>
                <a:sym typeface="Impac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600"/>
              <a:buFont typeface="Impact"/>
              <a:buNone/>
              <a:defRPr sz="1600">
                <a:solidFill>
                  <a:srgbClr val="EE8E88"/>
                </a:solidFill>
                <a:latin typeface="Impact"/>
                <a:ea typeface="Impact"/>
                <a:cs typeface="Impact"/>
                <a:sym typeface="Impac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600"/>
              <a:buFont typeface="Impact"/>
              <a:buNone/>
              <a:defRPr sz="1600">
                <a:solidFill>
                  <a:srgbClr val="EE8E88"/>
                </a:solidFill>
                <a:latin typeface="Impact"/>
                <a:ea typeface="Impact"/>
                <a:cs typeface="Impact"/>
                <a:sym typeface="Impact"/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1">
          <p15:clr>
            <a:srgbClr val="F9AD4C"/>
          </p15:clr>
        </p15:guide>
        <p15:guide id="2" orient="horz" pos="2468">
          <p15:clr>
            <a:srgbClr val="F9AD4C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CHEDULE">
  <p:cSld name="Blank_1">
    <p:spTree>
      <p:nvGrpSpPr>
        <p:cNvPr id="28" name="Shape 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Google Shape;29;p5"/>
          <p:cNvSpPr/>
          <p:nvPr/>
        </p:nvSpPr>
        <p:spPr>
          <a:xfrm>
            <a:off x="-1950" y="0"/>
            <a:ext cx="9151176" cy="5142344"/>
          </a:xfrm>
          <a:custGeom>
            <a:rect b="b" l="l" r="r" t="t"/>
            <a:pathLst>
              <a:path extrusionOk="0" h="9748520" w="17348200">
                <a:moveTo>
                  <a:pt x="0" y="9748507"/>
                </a:moveTo>
                <a:lnTo>
                  <a:pt x="17348200" y="9748507"/>
                </a:lnTo>
                <a:lnTo>
                  <a:pt x="17348200" y="0"/>
                </a:lnTo>
                <a:lnTo>
                  <a:pt x="0" y="0"/>
                </a:lnTo>
                <a:lnTo>
                  <a:pt x="0" y="9748507"/>
                </a:lnTo>
                <a:close/>
              </a:path>
            </a:pathLst>
          </a:custGeom>
          <a:solidFill>
            <a:srgbClr val="717076">
              <a:alpha val="4588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30" name="Google Shape;30;p5"/>
          <p:cNvSpPr/>
          <p:nvPr/>
        </p:nvSpPr>
        <p:spPr>
          <a:xfrm>
            <a:off x="0" y="0"/>
            <a:ext cx="4631400" cy="5140800"/>
          </a:xfrm>
          <a:prstGeom prst="rect">
            <a:avLst/>
          </a:prstGeom>
          <a:solidFill>
            <a:srgbClr val="717076">
              <a:alpha val="45880"/>
            </a:srgbClr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1" name="Google Shape;31;p5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6249"/>
            <a:ext cx="9137536" cy="5140991"/>
          </a:xfrm>
          <a:prstGeom prst="rect">
            <a:avLst/>
          </a:prstGeom>
          <a:noFill/>
          <a:ln>
            <a:noFill/>
          </a:ln>
        </p:spPr>
      </p:pic>
      <p:sp>
        <p:nvSpPr>
          <p:cNvPr id="32" name="Google Shape;32;p5"/>
          <p:cNvSpPr/>
          <p:nvPr/>
        </p:nvSpPr>
        <p:spPr>
          <a:xfrm>
            <a:off x="0" y="-2676"/>
            <a:ext cx="4631400" cy="5143500"/>
          </a:xfrm>
          <a:prstGeom prst="rect">
            <a:avLst/>
          </a:prstGeom>
          <a:solidFill>
            <a:srgbClr val="717076">
              <a:alpha val="45880"/>
            </a:srgbClr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" name="Google Shape;33;p5"/>
          <p:cNvSpPr/>
          <p:nvPr/>
        </p:nvSpPr>
        <p:spPr>
          <a:xfrm>
            <a:off x="1808739" y="0"/>
            <a:ext cx="46895" cy="1458427"/>
          </a:xfrm>
          <a:custGeom>
            <a:rect b="b" l="l" r="r" t="t"/>
            <a:pathLst>
              <a:path extrusionOk="0" h="2764790" w="88900">
                <a:moveTo>
                  <a:pt x="0" y="2764445"/>
                </a:moveTo>
                <a:lnTo>
                  <a:pt x="88900" y="2764445"/>
                </a:lnTo>
                <a:lnTo>
                  <a:pt x="88900" y="0"/>
                </a:lnTo>
                <a:lnTo>
                  <a:pt x="0" y="0"/>
                </a:lnTo>
                <a:lnTo>
                  <a:pt x="0" y="2764445"/>
                </a:lnTo>
                <a:close/>
              </a:path>
            </a:pathLst>
          </a:custGeom>
          <a:solidFill>
            <a:srgbClr val="EE8E88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34" name="Google Shape;34;p5"/>
          <p:cNvSpPr/>
          <p:nvPr/>
        </p:nvSpPr>
        <p:spPr>
          <a:xfrm>
            <a:off x="0" y="2858362"/>
            <a:ext cx="1380715" cy="0"/>
          </a:xfrm>
          <a:custGeom>
            <a:rect b="b" l="l" r="r" t="t"/>
            <a:pathLst>
              <a:path extrusionOk="0" h="120000" w="2617470">
                <a:moveTo>
                  <a:pt x="0" y="0"/>
                </a:moveTo>
                <a:lnTo>
                  <a:pt x="2617218" y="0"/>
                </a:lnTo>
              </a:path>
            </a:pathLst>
          </a:custGeom>
          <a:noFill/>
          <a:ln cap="flat" cmpd="sng" w="38100">
            <a:solidFill>
              <a:srgbClr val="EE8E8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35" name="Google Shape;35;p5"/>
          <p:cNvSpPr/>
          <p:nvPr/>
        </p:nvSpPr>
        <p:spPr>
          <a:xfrm>
            <a:off x="1808739" y="4101013"/>
            <a:ext cx="46895" cy="1043073"/>
          </a:xfrm>
          <a:custGeom>
            <a:rect b="b" l="l" r="r" t="t"/>
            <a:pathLst>
              <a:path extrusionOk="0" h="1977390" w="88900">
                <a:moveTo>
                  <a:pt x="88900" y="1976862"/>
                </a:moveTo>
                <a:lnTo>
                  <a:pt x="88900" y="0"/>
                </a:lnTo>
                <a:lnTo>
                  <a:pt x="0" y="0"/>
                </a:lnTo>
                <a:lnTo>
                  <a:pt x="0" y="1976862"/>
                </a:lnTo>
                <a:lnTo>
                  <a:pt x="88900" y="1976862"/>
                </a:lnTo>
                <a:close/>
              </a:path>
            </a:pathLst>
          </a:custGeom>
          <a:solidFill>
            <a:srgbClr val="EE8E88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36" name="Google Shape;36;p5"/>
          <p:cNvSpPr txBox="1"/>
          <p:nvPr>
            <p:ph type="title"/>
          </p:nvPr>
        </p:nvSpPr>
        <p:spPr>
          <a:xfrm>
            <a:off x="2171575" y="660900"/>
            <a:ext cx="6632700" cy="6573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36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36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36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36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36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36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36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3600"/>
            </a:lvl9pPr>
          </a:lstStyle>
          <a:p/>
        </p:txBody>
      </p:sp>
      <p:sp>
        <p:nvSpPr>
          <p:cNvPr id="37" name="Google Shape;37;p5"/>
          <p:cNvSpPr txBox="1"/>
          <p:nvPr>
            <p:ph idx="2" type="title"/>
          </p:nvPr>
        </p:nvSpPr>
        <p:spPr>
          <a:xfrm>
            <a:off x="2323974" y="1825125"/>
            <a:ext cx="5178300" cy="178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/>
        </p:txBody>
      </p:sp>
      <p:sp>
        <p:nvSpPr>
          <p:cNvPr id="38" name="Google Shape;38;p5"/>
          <p:cNvSpPr txBox="1"/>
          <p:nvPr>
            <p:ph idx="1" type="subTitle"/>
          </p:nvPr>
        </p:nvSpPr>
        <p:spPr>
          <a:xfrm>
            <a:off x="2283799" y="2022575"/>
            <a:ext cx="2248200" cy="2571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100"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100"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100"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100"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100"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100"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100"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100"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  <p:sp>
        <p:nvSpPr>
          <p:cNvPr id="39" name="Google Shape;39;p5"/>
          <p:cNvSpPr txBox="1"/>
          <p:nvPr>
            <p:ph idx="3" type="title"/>
          </p:nvPr>
        </p:nvSpPr>
        <p:spPr>
          <a:xfrm>
            <a:off x="2317784" y="2676850"/>
            <a:ext cx="4357500" cy="178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/>
        </p:txBody>
      </p:sp>
      <p:sp>
        <p:nvSpPr>
          <p:cNvPr id="40" name="Google Shape;40;p5"/>
          <p:cNvSpPr txBox="1"/>
          <p:nvPr>
            <p:ph idx="4" type="subTitle"/>
          </p:nvPr>
        </p:nvSpPr>
        <p:spPr>
          <a:xfrm>
            <a:off x="2283799" y="2882194"/>
            <a:ext cx="2248200" cy="2571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  <p:sp>
        <p:nvSpPr>
          <p:cNvPr id="41" name="Google Shape;41;p5"/>
          <p:cNvSpPr txBox="1"/>
          <p:nvPr>
            <p:ph idx="5" type="title"/>
          </p:nvPr>
        </p:nvSpPr>
        <p:spPr>
          <a:xfrm>
            <a:off x="2323978" y="3503450"/>
            <a:ext cx="4357500" cy="178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/>
        </p:txBody>
      </p:sp>
      <p:sp>
        <p:nvSpPr>
          <p:cNvPr id="42" name="Google Shape;42;p5"/>
          <p:cNvSpPr txBox="1"/>
          <p:nvPr>
            <p:ph idx="6" type="subTitle"/>
          </p:nvPr>
        </p:nvSpPr>
        <p:spPr>
          <a:xfrm>
            <a:off x="2283799" y="3707826"/>
            <a:ext cx="2248200" cy="2571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  <p:sp>
        <p:nvSpPr>
          <p:cNvPr id="43" name="Google Shape;43;p5"/>
          <p:cNvSpPr txBox="1"/>
          <p:nvPr>
            <p:ph hasCustomPrompt="1" idx="7" type="title"/>
          </p:nvPr>
        </p:nvSpPr>
        <p:spPr>
          <a:xfrm>
            <a:off x="360203" y="2461135"/>
            <a:ext cx="1753800" cy="84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r>
              <a:t>xx%</a:t>
            </a:r>
          </a:p>
        </p:txBody>
      </p:sp>
      <p:sp>
        <p:nvSpPr>
          <p:cNvPr id="44" name="Google Shape;44;p5"/>
          <p:cNvSpPr txBox="1"/>
          <p:nvPr>
            <p:ph hasCustomPrompt="1" idx="8" type="title"/>
          </p:nvPr>
        </p:nvSpPr>
        <p:spPr>
          <a:xfrm>
            <a:off x="360203" y="1602832"/>
            <a:ext cx="1753800" cy="84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r>
              <a:t>xx%</a:t>
            </a:r>
          </a:p>
        </p:txBody>
      </p:sp>
      <p:sp>
        <p:nvSpPr>
          <p:cNvPr id="45" name="Google Shape;45;p5"/>
          <p:cNvSpPr txBox="1"/>
          <p:nvPr>
            <p:ph hasCustomPrompt="1" idx="9" type="title"/>
          </p:nvPr>
        </p:nvSpPr>
        <p:spPr>
          <a:xfrm>
            <a:off x="360203" y="3286906"/>
            <a:ext cx="1753800" cy="84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r>
              <a:t>xx%</a:t>
            </a:r>
          </a:p>
        </p:txBody>
      </p:sp>
    </p:spTree>
  </p:cSld>
  <p:clrMapOvr>
    <a:masterClrMapping/>
  </p:clrMapOvr>
  <p:extLst>
    <p:ext uri="{DCECCB84-F9BA-43D5-87BE-67443E8EF086}">
      <p15:sldGuideLst>
        <p15:guide id="1" pos="4109">
          <p15:clr>
            <a:srgbClr val="F9AD4C"/>
          </p15:clr>
        </p15:guide>
        <p15:guide id="2" pos="1368">
          <p15:clr>
            <a:srgbClr val="F9AD4C"/>
          </p15:clr>
        </p15:guide>
        <p15:guide id="3" orient="horz" pos="1080">
          <p15:clr>
            <a:srgbClr val="FA7B17"/>
          </p15:clr>
        </p15:guide>
        <p15:guide id="4" orient="horz" pos="1618">
          <p15:clr>
            <a:srgbClr val="FA7B17"/>
          </p15:clr>
        </p15:guide>
        <p15:guide id="5" orient="horz" pos="2132">
          <p15:clr>
            <a:srgbClr val="FA7B17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 DESIGN 1">
  <p:cSld name="CUSTOM_1">
    <p:spTree>
      <p:nvGrpSpPr>
        <p:cNvPr id="46" name="Shape 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" name="Google Shape;47;p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-4"/>
            <a:ext cx="9137506" cy="5140991"/>
          </a:xfrm>
          <a:prstGeom prst="rect">
            <a:avLst/>
          </a:prstGeom>
          <a:noFill/>
          <a:ln>
            <a:noFill/>
          </a:ln>
        </p:spPr>
      </p:pic>
      <p:sp>
        <p:nvSpPr>
          <p:cNvPr id="48" name="Google Shape;48;p6"/>
          <p:cNvSpPr/>
          <p:nvPr/>
        </p:nvSpPr>
        <p:spPr>
          <a:xfrm>
            <a:off x="132" y="1"/>
            <a:ext cx="9151176" cy="5142344"/>
          </a:xfrm>
          <a:custGeom>
            <a:rect b="b" l="l" r="r" t="t"/>
            <a:pathLst>
              <a:path extrusionOk="0" h="9748520" w="17348200">
                <a:moveTo>
                  <a:pt x="0" y="9748507"/>
                </a:moveTo>
                <a:lnTo>
                  <a:pt x="17348200" y="9748507"/>
                </a:lnTo>
                <a:lnTo>
                  <a:pt x="17348200" y="0"/>
                </a:lnTo>
                <a:lnTo>
                  <a:pt x="0" y="0"/>
                </a:lnTo>
                <a:lnTo>
                  <a:pt x="0" y="9748507"/>
                </a:lnTo>
                <a:close/>
              </a:path>
            </a:pathLst>
          </a:custGeom>
          <a:solidFill>
            <a:srgbClr val="717076">
              <a:alpha val="4588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49" name="Google Shape;49;p6"/>
          <p:cNvSpPr/>
          <p:nvPr/>
        </p:nvSpPr>
        <p:spPr>
          <a:xfrm>
            <a:off x="132" y="1"/>
            <a:ext cx="9151176" cy="5142344"/>
          </a:xfrm>
          <a:custGeom>
            <a:rect b="b" l="l" r="r" t="t"/>
            <a:pathLst>
              <a:path extrusionOk="0" h="9748520" w="17348200">
                <a:moveTo>
                  <a:pt x="0" y="9748507"/>
                </a:moveTo>
                <a:lnTo>
                  <a:pt x="17348200" y="9748507"/>
                </a:lnTo>
                <a:lnTo>
                  <a:pt x="17348200" y="0"/>
                </a:lnTo>
                <a:lnTo>
                  <a:pt x="0" y="0"/>
                </a:lnTo>
                <a:lnTo>
                  <a:pt x="0" y="9748507"/>
                </a:lnTo>
                <a:close/>
              </a:path>
            </a:pathLst>
          </a:custGeom>
          <a:solidFill>
            <a:srgbClr val="717076">
              <a:alpha val="4588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50" name="Google Shape;50;p6"/>
          <p:cNvSpPr/>
          <p:nvPr/>
        </p:nvSpPr>
        <p:spPr>
          <a:xfrm>
            <a:off x="132" y="1"/>
            <a:ext cx="9151176" cy="5142344"/>
          </a:xfrm>
          <a:custGeom>
            <a:rect b="b" l="l" r="r" t="t"/>
            <a:pathLst>
              <a:path extrusionOk="0" h="9748520" w="17348200">
                <a:moveTo>
                  <a:pt x="0" y="9748507"/>
                </a:moveTo>
                <a:lnTo>
                  <a:pt x="17348200" y="9748507"/>
                </a:lnTo>
                <a:lnTo>
                  <a:pt x="17348200" y="0"/>
                </a:lnTo>
                <a:lnTo>
                  <a:pt x="0" y="0"/>
                </a:lnTo>
                <a:lnTo>
                  <a:pt x="0" y="9748507"/>
                </a:lnTo>
                <a:close/>
              </a:path>
            </a:pathLst>
          </a:custGeom>
          <a:solidFill>
            <a:srgbClr val="717076">
              <a:alpha val="4588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51" name="Google Shape;51;p6"/>
          <p:cNvSpPr/>
          <p:nvPr/>
        </p:nvSpPr>
        <p:spPr>
          <a:xfrm>
            <a:off x="137" y="2829781"/>
            <a:ext cx="2766790" cy="0"/>
          </a:xfrm>
          <a:custGeom>
            <a:rect b="b" l="l" r="r" t="t"/>
            <a:pathLst>
              <a:path extrusionOk="0" h="120000" w="5245100">
                <a:moveTo>
                  <a:pt x="0" y="0"/>
                </a:moveTo>
                <a:lnTo>
                  <a:pt x="5244757" y="0"/>
                </a:lnTo>
              </a:path>
            </a:pathLst>
          </a:custGeom>
          <a:noFill/>
          <a:ln cap="flat" cmpd="sng" w="38100">
            <a:solidFill>
              <a:srgbClr val="EE8E8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52" name="Google Shape;52;p6"/>
          <p:cNvSpPr txBox="1"/>
          <p:nvPr>
            <p:ph type="title"/>
          </p:nvPr>
        </p:nvSpPr>
        <p:spPr>
          <a:xfrm>
            <a:off x="2764218" y="974241"/>
            <a:ext cx="3639600" cy="1390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3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3200"/>
            </a:lvl9pPr>
          </a:lstStyle>
          <a:p/>
        </p:txBody>
      </p:sp>
      <p:sp>
        <p:nvSpPr>
          <p:cNvPr id="53" name="Google Shape;53;p6"/>
          <p:cNvSpPr txBox="1"/>
          <p:nvPr>
            <p:ph idx="1" type="subTitle"/>
          </p:nvPr>
        </p:nvSpPr>
        <p:spPr>
          <a:xfrm>
            <a:off x="906813" y="3257086"/>
            <a:ext cx="1886100" cy="2571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1519">
          <p15:clr>
            <a:srgbClr val="F9AD4C"/>
          </p15:clr>
        </p15:guide>
        <p15:guide id="2" pos="1742">
          <p15:clr>
            <a:srgbClr val="F9AD4C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TEXT">
  <p:cSld name="CUSTOM_2">
    <p:spTree>
      <p:nvGrpSpPr>
        <p:cNvPr id="54" name="Shape 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5" name="Google Shape;55;p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37521" cy="5140991"/>
          </a:xfrm>
          <a:prstGeom prst="rect">
            <a:avLst/>
          </a:prstGeom>
          <a:noFill/>
          <a:ln>
            <a:noFill/>
          </a:ln>
        </p:spPr>
      </p:pic>
      <p:sp>
        <p:nvSpPr>
          <p:cNvPr id="56" name="Google Shape;56;p7"/>
          <p:cNvSpPr/>
          <p:nvPr/>
        </p:nvSpPr>
        <p:spPr>
          <a:xfrm>
            <a:off x="-1950" y="3230"/>
            <a:ext cx="9151176" cy="5142344"/>
          </a:xfrm>
          <a:custGeom>
            <a:rect b="b" l="l" r="r" t="t"/>
            <a:pathLst>
              <a:path extrusionOk="0" h="9748520" w="17348200">
                <a:moveTo>
                  <a:pt x="0" y="9748507"/>
                </a:moveTo>
                <a:lnTo>
                  <a:pt x="17348200" y="9748507"/>
                </a:lnTo>
                <a:lnTo>
                  <a:pt x="17348200" y="0"/>
                </a:lnTo>
                <a:lnTo>
                  <a:pt x="0" y="0"/>
                </a:lnTo>
                <a:lnTo>
                  <a:pt x="0" y="9748507"/>
                </a:lnTo>
                <a:close/>
              </a:path>
            </a:pathLst>
          </a:custGeom>
          <a:solidFill>
            <a:srgbClr val="717076">
              <a:alpha val="4588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57" name="Google Shape;57;p7"/>
          <p:cNvSpPr/>
          <p:nvPr/>
        </p:nvSpPr>
        <p:spPr>
          <a:xfrm>
            <a:off x="510310" y="545566"/>
            <a:ext cx="8084655" cy="4074819"/>
          </a:xfrm>
          <a:custGeom>
            <a:rect b="b" l="l" r="r" t="t"/>
            <a:pathLst>
              <a:path extrusionOk="0" h="7724775" w="15326360">
                <a:moveTo>
                  <a:pt x="15325928" y="7724203"/>
                </a:moveTo>
                <a:lnTo>
                  <a:pt x="0" y="7724203"/>
                </a:lnTo>
                <a:lnTo>
                  <a:pt x="0" y="0"/>
                </a:lnTo>
                <a:lnTo>
                  <a:pt x="15325928" y="0"/>
                </a:lnTo>
                <a:lnTo>
                  <a:pt x="15325928" y="7724203"/>
                </a:lnTo>
                <a:close/>
              </a:path>
            </a:pathLst>
          </a:custGeom>
          <a:noFill/>
          <a:ln cap="flat" cmpd="sng" w="38100">
            <a:solidFill>
              <a:srgbClr val="EE8E8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58" name="Google Shape;58;p7"/>
          <p:cNvSpPr txBox="1"/>
          <p:nvPr>
            <p:ph type="title"/>
          </p:nvPr>
        </p:nvSpPr>
        <p:spPr>
          <a:xfrm>
            <a:off x="4297425" y="1736858"/>
            <a:ext cx="3639600" cy="1508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None/>
              <a:defRPr sz="3300"/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59" name="Google Shape;59;p7"/>
          <p:cNvSpPr txBox="1"/>
          <p:nvPr>
            <p:ph idx="1" type="subTitle"/>
          </p:nvPr>
        </p:nvSpPr>
        <p:spPr>
          <a:xfrm>
            <a:off x="869837" y="2672209"/>
            <a:ext cx="2407500" cy="2571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TWO COLUMNS">
  <p:cSld name="CUSTOM_3">
    <p:spTree>
      <p:nvGrpSpPr>
        <p:cNvPr id="60" name="Shape 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" name="Google Shape;61;p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3999" cy="5144636"/>
          </a:xfrm>
          <a:prstGeom prst="rect">
            <a:avLst/>
          </a:prstGeom>
          <a:noFill/>
          <a:ln>
            <a:noFill/>
          </a:ln>
        </p:spPr>
      </p:pic>
      <p:sp>
        <p:nvSpPr>
          <p:cNvPr id="62" name="Google Shape;62;p8"/>
          <p:cNvSpPr/>
          <p:nvPr/>
        </p:nvSpPr>
        <p:spPr>
          <a:xfrm>
            <a:off x="0" y="0"/>
            <a:ext cx="9151176" cy="5142344"/>
          </a:xfrm>
          <a:custGeom>
            <a:rect b="b" l="l" r="r" t="t"/>
            <a:pathLst>
              <a:path extrusionOk="0" h="9748520" w="17348200">
                <a:moveTo>
                  <a:pt x="0" y="9748507"/>
                </a:moveTo>
                <a:lnTo>
                  <a:pt x="17348200" y="9748507"/>
                </a:lnTo>
                <a:lnTo>
                  <a:pt x="17348200" y="0"/>
                </a:lnTo>
                <a:lnTo>
                  <a:pt x="0" y="0"/>
                </a:lnTo>
                <a:lnTo>
                  <a:pt x="0" y="9748507"/>
                </a:lnTo>
                <a:close/>
              </a:path>
            </a:pathLst>
          </a:custGeom>
          <a:solidFill>
            <a:srgbClr val="717076">
              <a:alpha val="4588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63" name="Google Shape;63;p8"/>
          <p:cNvSpPr txBox="1"/>
          <p:nvPr>
            <p:ph type="title"/>
          </p:nvPr>
        </p:nvSpPr>
        <p:spPr>
          <a:xfrm>
            <a:off x="5161122" y="593122"/>
            <a:ext cx="3639600" cy="1508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None/>
              <a:defRPr sz="2600"/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64" name="Google Shape;64;p8"/>
          <p:cNvSpPr/>
          <p:nvPr/>
        </p:nvSpPr>
        <p:spPr>
          <a:xfrm>
            <a:off x="-556" y="2917329"/>
            <a:ext cx="4183682" cy="2228171"/>
          </a:xfrm>
          <a:custGeom>
            <a:rect b="b" l="l" r="r" t="t"/>
            <a:pathLst>
              <a:path extrusionOk="0" h="4224020" w="7931150">
                <a:moveTo>
                  <a:pt x="7931061" y="4223524"/>
                </a:moveTo>
                <a:lnTo>
                  <a:pt x="0" y="4223524"/>
                </a:lnTo>
                <a:lnTo>
                  <a:pt x="0" y="0"/>
                </a:lnTo>
                <a:lnTo>
                  <a:pt x="7931061" y="0"/>
                </a:lnTo>
                <a:lnTo>
                  <a:pt x="7931061" y="4223524"/>
                </a:lnTo>
                <a:close/>
              </a:path>
            </a:pathLst>
          </a:custGeom>
          <a:solidFill>
            <a:srgbClr val="B0666A">
              <a:alpha val="7961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65" name="Google Shape;65;p8"/>
          <p:cNvSpPr/>
          <p:nvPr/>
        </p:nvSpPr>
        <p:spPr>
          <a:xfrm>
            <a:off x="4963646" y="2917329"/>
            <a:ext cx="4183682" cy="2226831"/>
          </a:xfrm>
          <a:custGeom>
            <a:rect b="b" l="l" r="r" t="t"/>
            <a:pathLst>
              <a:path extrusionOk="0" h="4221480" w="7931150">
                <a:moveTo>
                  <a:pt x="0" y="4221479"/>
                </a:moveTo>
                <a:lnTo>
                  <a:pt x="7931060" y="4221479"/>
                </a:lnTo>
                <a:lnTo>
                  <a:pt x="7931060" y="0"/>
                </a:lnTo>
                <a:lnTo>
                  <a:pt x="0" y="0"/>
                </a:lnTo>
                <a:lnTo>
                  <a:pt x="0" y="4221479"/>
                </a:lnTo>
                <a:close/>
              </a:path>
            </a:pathLst>
          </a:custGeom>
          <a:solidFill>
            <a:srgbClr val="9E4352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66" name="Google Shape;66;p8"/>
          <p:cNvSpPr/>
          <p:nvPr/>
        </p:nvSpPr>
        <p:spPr>
          <a:xfrm>
            <a:off x="1713660" y="0"/>
            <a:ext cx="7436168" cy="2061694"/>
          </a:xfrm>
          <a:custGeom>
            <a:rect b="b" l="l" r="r" t="t"/>
            <a:pathLst>
              <a:path extrusionOk="0" h="3908425" w="14097000">
                <a:moveTo>
                  <a:pt x="0" y="0"/>
                </a:moveTo>
                <a:lnTo>
                  <a:pt x="0" y="3908203"/>
                </a:lnTo>
                <a:lnTo>
                  <a:pt x="14097000" y="3908203"/>
                </a:lnTo>
              </a:path>
            </a:pathLst>
          </a:custGeom>
          <a:noFill/>
          <a:ln cap="flat" cmpd="sng" w="38100">
            <a:solidFill>
              <a:srgbClr val="EE8E8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67" name="Google Shape;67;p8"/>
          <p:cNvSpPr txBox="1"/>
          <p:nvPr>
            <p:ph idx="2" type="title"/>
          </p:nvPr>
        </p:nvSpPr>
        <p:spPr>
          <a:xfrm>
            <a:off x="5637675" y="3262401"/>
            <a:ext cx="3378900" cy="2226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7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7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7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7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7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7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7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7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700"/>
            </a:lvl9pPr>
          </a:lstStyle>
          <a:p/>
        </p:txBody>
      </p:sp>
      <p:sp>
        <p:nvSpPr>
          <p:cNvPr id="68" name="Google Shape;68;p8"/>
          <p:cNvSpPr txBox="1"/>
          <p:nvPr>
            <p:ph idx="3" type="title"/>
          </p:nvPr>
        </p:nvSpPr>
        <p:spPr>
          <a:xfrm>
            <a:off x="680175" y="3262401"/>
            <a:ext cx="3499500" cy="2226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7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7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7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7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7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7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7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7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700"/>
            </a:lvl9pPr>
          </a:lstStyle>
          <a:p/>
        </p:txBody>
      </p:sp>
      <p:sp>
        <p:nvSpPr>
          <p:cNvPr id="69" name="Google Shape;69;p8"/>
          <p:cNvSpPr txBox="1"/>
          <p:nvPr>
            <p:ph idx="1" type="subTitle"/>
          </p:nvPr>
        </p:nvSpPr>
        <p:spPr>
          <a:xfrm>
            <a:off x="616950" y="3599325"/>
            <a:ext cx="3177300" cy="10524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0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0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0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0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0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0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0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000"/>
            </a:lvl9pPr>
          </a:lstStyle>
          <a:p/>
        </p:txBody>
      </p:sp>
      <p:sp>
        <p:nvSpPr>
          <p:cNvPr id="70" name="Google Shape;70;p8"/>
          <p:cNvSpPr txBox="1"/>
          <p:nvPr>
            <p:ph idx="4" type="subTitle"/>
          </p:nvPr>
        </p:nvSpPr>
        <p:spPr>
          <a:xfrm>
            <a:off x="5574449" y="3599325"/>
            <a:ext cx="3138600" cy="10524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0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0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0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0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0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0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0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000"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2164">
          <p15:clr>
            <a:srgbClr val="F9AD4C"/>
          </p15:clr>
        </p15:guide>
        <p15:guide id="2" pos="428">
          <p15:clr>
            <a:srgbClr val="F9AD4C"/>
          </p15:clr>
        </p15:guide>
        <p15:guide id="3" pos="3556">
          <p15:clr>
            <a:srgbClr val="F9AD4C"/>
          </p15:clr>
        </p15:guide>
        <p15:guide id="4" orient="horz" pos="2395">
          <p15:clr>
            <a:srgbClr val="F9AD4C"/>
          </p15:clr>
        </p15:guide>
        <p15:guide id="5" orient="horz" pos="1076">
          <p15:clr>
            <a:srgbClr val="F9AD4C"/>
          </p15:clr>
        </p15:guide>
        <p15:guide id="6" pos="2880">
          <p15:clr>
            <a:srgbClr val="F9AD4C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THREE COLUMNS">
  <p:cSld name="CUSTOM_4">
    <p:spTree>
      <p:nvGrpSpPr>
        <p:cNvPr id="71" name="Shape 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2" name="Google Shape;72;p9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37521" cy="5140991"/>
          </a:xfrm>
          <a:prstGeom prst="rect">
            <a:avLst/>
          </a:prstGeom>
          <a:noFill/>
          <a:ln>
            <a:noFill/>
          </a:ln>
        </p:spPr>
      </p:pic>
      <p:sp>
        <p:nvSpPr>
          <p:cNvPr id="73" name="Google Shape;73;p9"/>
          <p:cNvSpPr/>
          <p:nvPr/>
        </p:nvSpPr>
        <p:spPr>
          <a:xfrm>
            <a:off x="-1950" y="0"/>
            <a:ext cx="9151176" cy="5142344"/>
          </a:xfrm>
          <a:custGeom>
            <a:rect b="b" l="l" r="r" t="t"/>
            <a:pathLst>
              <a:path extrusionOk="0" h="9748520" w="17348200">
                <a:moveTo>
                  <a:pt x="0" y="9748507"/>
                </a:moveTo>
                <a:lnTo>
                  <a:pt x="17348200" y="9748507"/>
                </a:lnTo>
                <a:lnTo>
                  <a:pt x="17348200" y="0"/>
                </a:lnTo>
                <a:lnTo>
                  <a:pt x="0" y="0"/>
                </a:lnTo>
                <a:lnTo>
                  <a:pt x="0" y="9748507"/>
                </a:lnTo>
                <a:close/>
              </a:path>
            </a:pathLst>
          </a:custGeom>
          <a:solidFill>
            <a:srgbClr val="717076">
              <a:alpha val="4588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74" name="Google Shape;74;p9"/>
          <p:cNvSpPr/>
          <p:nvPr/>
        </p:nvSpPr>
        <p:spPr>
          <a:xfrm>
            <a:off x="3236347" y="2917329"/>
            <a:ext cx="2579881" cy="2226831"/>
          </a:xfrm>
          <a:custGeom>
            <a:rect b="b" l="l" r="r" t="t"/>
            <a:pathLst>
              <a:path extrusionOk="0" h="4221480" w="4890770">
                <a:moveTo>
                  <a:pt x="0" y="4221479"/>
                </a:moveTo>
                <a:lnTo>
                  <a:pt x="0" y="0"/>
                </a:lnTo>
                <a:lnTo>
                  <a:pt x="4890173" y="0"/>
                </a:lnTo>
                <a:lnTo>
                  <a:pt x="4890173" y="4221479"/>
                </a:lnTo>
                <a:lnTo>
                  <a:pt x="0" y="4221479"/>
                </a:lnTo>
                <a:close/>
              </a:path>
            </a:pathLst>
          </a:custGeom>
          <a:solidFill>
            <a:srgbClr val="EE8E88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75" name="Google Shape;75;p9"/>
          <p:cNvSpPr/>
          <p:nvPr/>
        </p:nvSpPr>
        <p:spPr>
          <a:xfrm>
            <a:off x="6683246" y="2865592"/>
            <a:ext cx="2462979" cy="2278750"/>
          </a:xfrm>
          <a:custGeom>
            <a:rect b="b" l="l" r="r" t="t"/>
            <a:pathLst>
              <a:path extrusionOk="0" h="4319905" w="4669155">
                <a:moveTo>
                  <a:pt x="4668596" y="0"/>
                </a:moveTo>
                <a:lnTo>
                  <a:pt x="4668596" y="4319587"/>
                </a:lnTo>
                <a:lnTo>
                  <a:pt x="0" y="4319587"/>
                </a:lnTo>
                <a:lnTo>
                  <a:pt x="0" y="0"/>
                </a:lnTo>
                <a:lnTo>
                  <a:pt x="4668596" y="0"/>
                </a:lnTo>
                <a:close/>
              </a:path>
            </a:pathLst>
          </a:custGeom>
          <a:solidFill>
            <a:srgbClr val="FB9E96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76" name="Google Shape;76;p9"/>
          <p:cNvSpPr/>
          <p:nvPr/>
        </p:nvSpPr>
        <p:spPr>
          <a:xfrm>
            <a:off x="2044" y="2927234"/>
            <a:ext cx="2487766" cy="2217117"/>
          </a:xfrm>
          <a:custGeom>
            <a:rect b="b" l="l" r="r" t="t"/>
            <a:pathLst>
              <a:path extrusionOk="0" h="4203065" w="4716145">
                <a:moveTo>
                  <a:pt x="0" y="4202696"/>
                </a:moveTo>
                <a:lnTo>
                  <a:pt x="0" y="0"/>
                </a:lnTo>
                <a:lnTo>
                  <a:pt x="4715823" y="0"/>
                </a:lnTo>
                <a:lnTo>
                  <a:pt x="4715823" y="4202696"/>
                </a:lnTo>
                <a:lnTo>
                  <a:pt x="0" y="4202696"/>
                </a:lnTo>
                <a:close/>
              </a:path>
            </a:pathLst>
          </a:custGeom>
          <a:solidFill>
            <a:srgbClr val="FF847D">
              <a:alpha val="7961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77" name="Google Shape;77;p9"/>
          <p:cNvSpPr txBox="1"/>
          <p:nvPr>
            <p:ph type="title"/>
          </p:nvPr>
        </p:nvSpPr>
        <p:spPr>
          <a:xfrm flipH="1">
            <a:off x="343271" y="593122"/>
            <a:ext cx="3639600" cy="1508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6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78" name="Google Shape;78;p9"/>
          <p:cNvSpPr/>
          <p:nvPr/>
        </p:nvSpPr>
        <p:spPr>
          <a:xfrm flipH="1">
            <a:off x="-5834" y="0"/>
            <a:ext cx="7436168" cy="2061694"/>
          </a:xfrm>
          <a:custGeom>
            <a:rect b="b" l="l" r="r" t="t"/>
            <a:pathLst>
              <a:path extrusionOk="0" h="3908425" w="14097000">
                <a:moveTo>
                  <a:pt x="0" y="0"/>
                </a:moveTo>
                <a:lnTo>
                  <a:pt x="0" y="3908203"/>
                </a:lnTo>
                <a:lnTo>
                  <a:pt x="14097000" y="3908203"/>
                </a:lnTo>
              </a:path>
            </a:pathLst>
          </a:custGeom>
          <a:noFill/>
          <a:ln cap="flat" cmpd="sng" w="38100">
            <a:solidFill>
              <a:srgbClr val="EE8E8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79" name="Google Shape;79;p9"/>
          <p:cNvSpPr txBox="1"/>
          <p:nvPr>
            <p:ph idx="2" type="title"/>
          </p:nvPr>
        </p:nvSpPr>
        <p:spPr>
          <a:xfrm>
            <a:off x="363450" y="3435701"/>
            <a:ext cx="2126400" cy="2229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7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7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7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7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7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7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7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7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700"/>
            </a:lvl9pPr>
          </a:lstStyle>
          <a:p/>
        </p:txBody>
      </p:sp>
      <p:sp>
        <p:nvSpPr>
          <p:cNvPr id="80" name="Google Shape;80;p9"/>
          <p:cNvSpPr txBox="1"/>
          <p:nvPr>
            <p:ph idx="1" type="subTitle"/>
          </p:nvPr>
        </p:nvSpPr>
        <p:spPr>
          <a:xfrm>
            <a:off x="363466" y="3926988"/>
            <a:ext cx="1886100" cy="2571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  <p:sp>
        <p:nvSpPr>
          <p:cNvPr id="81" name="Google Shape;81;p9"/>
          <p:cNvSpPr txBox="1"/>
          <p:nvPr>
            <p:ph idx="3" type="title"/>
          </p:nvPr>
        </p:nvSpPr>
        <p:spPr>
          <a:xfrm>
            <a:off x="3613371" y="3435701"/>
            <a:ext cx="2202900" cy="2229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7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7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7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7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7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7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7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7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700"/>
            </a:lvl9pPr>
          </a:lstStyle>
          <a:p/>
        </p:txBody>
      </p:sp>
      <p:sp>
        <p:nvSpPr>
          <p:cNvPr id="82" name="Google Shape;82;p9"/>
          <p:cNvSpPr txBox="1"/>
          <p:nvPr>
            <p:ph idx="4" type="subTitle"/>
          </p:nvPr>
        </p:nvSpPr>
        <p:spPr>
          <a:xfrm>
            <a:off x="3613368" y="3926988"/>
            <a:ext cx="1886100" cy="2571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  <p:sp>
        <p:nvSpPr>
          <p:cNvPr id="83" name="Google Shape;83;p9"/>
          <p:cNvSpPr txBox="1"/>
          <p:nvPr>
            <p:ph idx="5" type="title"/>
          </p:nvPr>
        </p:nvSpPr>
        <p:spPr>
          <a:xfrm>
            <a:off x="7072323" y="3435701"/>
            <a:ext cx="2076900" cy="2229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7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7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7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7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7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7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7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7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700"/>
            </a:lvl9pPr>
          </a:lstStyle>
          <a:p/>
        </p:txBody>
      </p:sp>
      <p:sp>
        <p:nvSpPr>
          <p:cNvPr id="84" name="Google Shape;84;p9"/>
          <p:cNvSpPr txBox="1"/>
          <p:nvPr>
            <p:ph idx="6" type="subTitle"/>
          </p:nvPr>
        </p:nvSpPr>
        <p:spPr>
          <a:xfrm>
            <a:off x="7072325" y="3927000"/>
            <a:ext cx="1725000" cy="2571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2164">
          <p15:clr>
            <a:srgbClr val="F9AD4C"/>
          </p15:clr>
        </p15:guide>
        <p15:guide id="2" orient="horz" pos="2488">
          <p15:clr>
            <a:srgbClr val="F9AD4C"/>
          </p15:clr>
        </p15:guide>
        <p15:guide id="3" pos="228">
          <p15:clr>
            <a:srgbClr val="F9AD4C"/>
          </p15:clr>
        </p15:guide>
        <p15:guide id="4" pos="2352">
          <p15:clr>
            <a:srgbClr val="F9AD4C"/>
          </p15:clr>
        </p15:guide>
        <p15:guide id="5" pos="4531">
          <p15:clr>
            <a:srgbClr val="F9AD4C"/>
          </p15:clr>
        </p15:guide>
        <p15:guide id="6" pos="2851">
          <p15:clr>
            <a:srgbClr val="F9AD4C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NCEPTS">
  <p:cSld name="CUSTOM_5">
    <p:spTree>
      <p:nvGrpSpPr>
        <p:cNvPr id="85" name="Shape 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6" name="Google Shape;86;p1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3999" cy="5144646"/>
          </a:xfrm>
          <a:prstGeom prst="rect">
            <a:avLst/>
          </a:prstGeom>
          <a:noFill/>
          <a:ln>
            <a:noFill/>
          </a:ln>
        </p:spPr>
      </p:pic>
      <p:sp>
        <p:nvSpPr>
          <p:cNvPr id="87" name="Google Shape;87;p10"/>
          <p:cNvSpPr/>
          <p:nvPr/>
        </p:nvSpPr>
        <p:spPr>
          <a:xfrm>
            <a:off x="-1950" y="0"/>
            <a:ext cx="9151176" cy="5239830"/>
          </a:xfrm>
          <a:custGeom>
            <a:rect b="b" l="l" r="r" t="t"/>
            <a:pathLst>
              <a:path extrusionOk="0" h="9748520" w="17348200">
                <a:moveTo>
                  <a:pt x="0" y="9748507"/>
                </a:moveTo>
                <a:lnTo>
                  <a:pt x="17348200" y="9748507"/>
                </a:lnTo>
                <a:lnTo>
                  <a:pt x="17348200" y="0"/>
                </a:lnTo>
                <a:lnTo>
                  <a:pt x="0" y="0"/>
                </a:lnTo>
                <a:lnTo>
                  <a:pt x="0" y="9748507"/>
                </a:lnTo>
                <a:close/>
              </a:path>
            </a:pathLst>
          </a:custGeom>
          <a:solidFill>
            <a:srgbClr val="717076">
              <a:alpha val="4588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88" name="Google Shape;88;p10"/>
          <p:cNvSpPr/>
          <p:nvPr/>
        </p:nvSpPr>
        <p:spPr>
          <a:xfrm>
            <a:off x="646" y="2888090"/>
            <a:ext cx="9151176" cy="2336762"/>
          </a:xfrm>
          <a:custGeom>
            <a:rect b="b" l="l" r="r" t="t"/>
            <a:pathLst>
              <a:path extrusionOk="0" h="5434330" w="17348200">
                <a:moveTo>
                  <a:pt x="0" y="5434012"/>
                </a:moveTo>
                <a:lnTo>
                  <a:pt x="17348200" y="5434012"/>
                </a:lnTo>
                <a:lnTo>
                  <a:pt x="17348200" y="0"/>
                </a:lnTo>
                <a:lnTo>
                  <a:pt x="0" y="0"/>
                </a:lnTo>
                <a:lnTo>
                  <a:pt x="0" y="5434012"/>
                </a:lnTo>
                <a:close/>
              </a:path>
            </a:pathLst>
          </a:custGeom>
          <a:solidFill>
            <a:srgbClr val="525252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89" name="Google Shape;89;p10"/>
          <p:cNvSpPr txBox="1"/>
          <p:nvPr/>
        </p:nvSpPr>
        <p:spPr>
          <a:xfrm>
            <a:off x="3343494" y="2574328"/>
            <a:ext cx="2512500" cy="582600"/>
          </a:xfrm>
          <a:prstGeom prst="rect">
            <a:avLst/>
          </a:prstGeom>
          <a:solidFill>
            <a:srgbClr val="EE8E88"/>
          </a:solidFill>
          <a:ln>
            <a:noFill/>
          </a:ln>
        </p:spPr>
        <p:txBody>
          <a:bodyPr anchorCtr="0" anchor="t" bIns="0" lIns="0" spcFirstLastPara="1" rIns="0" wrap="square" tIns="1144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500">
              <a:latin typeface="Impact"/>
              <a:ea typeface="Impact"/>
              <a:cs typeface="Impact"/>
              <a:sym typeface="Impact"/>
            </a:endParaRPr>
          </a:p>
        </p:txBody>
      </p:sp>
      <p:sp>
        <p:nvSpPr>
          <p:cNvPr id="90" name="Google Shape;90;p10"/>
          <p:cNvSpPr txBox="1"/>
          <p:nvPr/>
        </p:nvSpPr>
        <p:spPr>
          <a:xfrm>
            <a:off x="452099" y="2574328"/>
            <a:ext cx="2512500" cy="582600"/>
          </a:xfrm>
          <a:prstGeom prst="rect">
            <a:avLst/>
          </a:prstGeom>
          <a:solidFill>
            <a:srgbClr val="FF847D">
              <a:alpha val="79610"/>
            </a:srgbClr>
          </a:solidFill>
          <a:ln>
            <a:noFill/>
          </a:ln>
        </p:spPr>
        <p:txBody>
          <a:bodyPr anchorCtr="0" anchor="t" bIns="0" lIns="0" spcFirstLastPara="1" rIns="0" wrap="square" tIns="1144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500">
              <a:latin typeface="Impact"/>
              <a:ea typeface="Impact"/>
              <a:cs typeface="Impact"/>
              <a:sym typeface="Impact"/>
            </a:endParaRPr>
          </a:p>
        </p:txBody>
      </p:sp>
      <p:sp>
        <p:nvSpPr>
          <p:cNvPr id="91" name="Google Shape;91;p10"/>
          <p:cNvSpPr txBox="1"/>
          <p:nvPr/>
        </p:nvSpPr>
        <p:spPr>
          <a:xfrm>
            <a:off x="6234892" y="2574328"/>
            <a:ext cx="2512500" cy="582600"/>
          </a:xfrm>
          <a:prstGeom prst="rect">
            <a:avLst/>
          </a:prstGeom>
          <a:solidFill>
            <a:srgbClr val="FB9E96"/>
          </a:solidFill>
          <a:ln>
            <a:noFill/>
          </a:ln>
        </p:spPr>
        <p:txBody>
          <a:bodyPr anchorCtr="0" anchor="t" bIns="0" lIns="0" spcFirstLastPara="1" rIns="0" wrap="square" tIns="1104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500">
              <a:latin typeface="Impact"/>
              <a:ea typeface="Impact"/>
              <a:cs typeface="Impact"/>
              <a:sym typeface="Impact"/>
            </a:endParaRPr>
          </a:p>
        </p:txBody>
      </p:sp>
      <p:sp>
        <p:nvSpPr>
          <p:cNvPr id="92" name="Google Shape;92;p10"/>
          <p:cNvSpPr txBox="1"/>
          <p:nvPr>
            <p:ph type="title"/>
          </p:nvPr>
        </p:nvSpPr>
        <p:spPr>
          <a:xfrm flipH="1">
            <a:off x="443437" y="1959366"/>
            <a:ext cx="2529900" cy="10932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5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93" name="Google Shape;93;p10"/>
          <p:cNvSpPr txBox="1"/>
          <p:nvPr>
            <p:ph idx="2" type="title"/>
          </p:nvPr>
        </p:nvSpPr>
        <p:spPr>
          <a:xfrm flipH="1">
            <a:off x="3334833" y="1959366"/>
            <a:ext cx="2529900" cy="10932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5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94" name="Google Shape;94;p10"/>
          <p:cNvSpPr txBox="1"/>
          <p:nvPr>
            <p:ph idx="3" type="title"/>
          </p:nvPr>
        </p:nvSpPr>
        <p:spPr>
          <a:xfrm flipH="1">
            <a:off x="6226230" y="1959366"/>
            <a:ext cx="2529900" cy="10932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5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95" name="Google Shape;95;p10"/>
          <p:cNvSpPr txBox="1"/>
          <p:nvPr>
            <p:ph idx="1" type="subTitle"/>
          </p:nvPr>
        </p:nvSpPr>
        <p:spPr>
          <a:xfrm>
            <a:off x="744345" y="3480751"/>
            <a:ext cx="1886100" cy="2571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  <p:sp>
        <p:nvSpPr>
          <p:cNvPr id="96" name="Google Shape;96;p10"/>
          <p:cNvSpPr txBox="1"/>
          <p:nvPr>
            <p:ph idx="4" type="subTitle"/>
          </p:nvPr>
        </p:nvSpPr>
        <p:spPr>
          <a:xfrm>
            <a:off x="3635741" y="3480751"/>
            <a:ext cx="1886100" cy="2571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  <p:sp>
        <p:nvSpPr>
          <p:cNvPr id="97" name="Google Shape;97;p10"/>
          <p:cNvSpPr txBox="1"/>
          <p:nvPr>
            <p:ph idx="5" type="subTitle"/>
          </p:nvPr>
        </p:nvSpPr>
        <p:spPr>
          <a:xfrm>
            <a:off x="6527138" y="3480751"/>
            <a:ext cx="1886100" cy="2571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2316">
          <p15:clr>
            <a:srgbClr val="F9AD4C"/>
          </p15:clr>
        </p15:guide>
        <p15:guide id="2" pos="4713">
          <p15:clr>
            <a:srgbClr val="F9AD4C"/>
          </p15:clr>
        </p15:guide>
        <p15:guide id="3" orient="horz" pos="1819">
          <p15:clr>
            <a:srgbClr val="F9AD4C"/>
          </p15:clr>
        </p15:guide>
        <p15:guide id="4" pos="2879">
          <p15:clr>
            <a:srgbClr val="F9AD4C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 DESIGN 2">
  <p:cSld name="CUSTOM_6">
    <p:spTree>
      <p:nvGrpSpPr>
        <p:cNvPr id="98" name="Shape 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9" name="Google Shape;99;p11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-3"/>
            <a:ext cx="9137521" cy="5140991"/>
          </a:xfrm>
          <a:prstGeom prst="rect">
            <a:avLst/>
          </a:prstGeom>
          <a:noFill/>
          <a:ln>
            <a:noFill/>
          </a:ln>
        </p:spPr>
      </p:pic>
      <p:sp>
        <p:nvSpPr>
          <p:cNvPr id="100" name="Google Shape;100;p11"/>
          <p:cNvSpPr/>
          <p:nvPr/>
        </p:nvSpPr>
        <p:spPr>
          <a:xfrm>
            <a:off x="0" y="0"/>
            <a:ext cx="9151176" cy="5142344"/>
          </a:xfrm>
          <a:custGeom>
            <a:rect b="b" l="l" r="r" t="t"/>
            <a:pathLst>
              <a:path extrusionOk="0" h="9748520" w="17348200">
                <a:moveTo>
                  <a:pt x="0" y="9748507"/>
                </a:moveTo>
                <a:lnTo>
                  <a:pt x="17348200" y="9748507"/>
                </a:lnTo>
                <a:lnTo>
                  <a:pt x="17348200" y="0"/>
                </a:lnTo>
                <a:lnTo>
                  <a:pt x="0" y="0"/>
                </a:lnTo>
                <a:lnTo>
                  <a:pt x="0" y="9748507"/>
                </a:lnTo>
                <a:close/>
              </a:path>
            </a:pathLst>
          </a:custGeom>
          <a:solidFill>
            <a:srgbClr val="717076">
              <a:alpha val="4588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01" name="Google Shape;101;p11"/>
          <p:cNvSpPr/>
          <p:nvPr/>
        </p:nvSpPr>
        <p:spPr>
          <a:xfrm>
            <a:off x="0" y="0"/>
            <a:ext cx="9151176" cy="5142344"/>
          </a:xfrm>
          <a:custGeom>
            <a:rect b="b" l="l" r="r" t="t"/>
            <a:pathLst>
              <a:path extrusionOk="0" h="9748520" w="17348200">
                <a:moveTo>
                  <a:pt x="0" y="9748507"/>
                </a:moveTo>
                <a:lnTo>
                  <a:pt x="17348200" y="9748507"/>
                </a:lnTo>
                <a:lnTo>
                  <a:pt x="17348200" y="0"/>
                </a:lnTo>
                <a:lnTo>
                  <a:pt x="0" y="0"/>
                </a:lnTo>
                <a:lnTo>
                  <a:pt x="0" y="9748507"/>
                </a:lnTo>
                <a:close/>
              </a:path>
            </a:pathLst>
          </a:custGeom>
          <a:solidFill>
            <a:srgbClr val="717076">
              <a:alpha val="4588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02" name="Google Shape;102;p11"/>
          <p:cNvSpPr/>
          <p:nvPr/>
        </p:nvSpPr>
        <p:spPr>
          <a:xfrm>
            <a:off x="0" y="0"/>
            <a:ext cx="9151176" cy="5142344"/>
          </a:xfrm>
          <a:custGeom>
            <a:rect b="b" l="l" r="r" t="t"/>
            <a:pathLst>
              <a:path extrusionOk="0" h="9748520" w="17348200">
                <a:moveTo>
                  <a:pt x="0" y="9748507"/>
                </a:moveTo>
                <a:lnTo>
                  <a:pt x="17348200" y="9748507"/>
                </a:lnTo>
                <a:lnTo>
                  <a:pt x="17348200" y="0"/>
                </a:lnTo>
                <a:lnTo>
                  <a:pt x="0" y="0"/>
                </a:lnTo>
                <a:lnTo>
                  <a:pt x="0" y="9748507"/>
                </a:lnTo>
                <a:close/>
              </a:path>
            </a:pathLst>
          </a:custGeom>
          <a:solidFill>
            <a:srgbClr val="717076">
              <a:alpha val="4588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03" name="Google Shape;103;p11"/>
          <p:cNvSpPr/>
          <p:nvPr/>
        </p:nvSpPr>
        <p:spPr>
          <a:xfrm>
            <a:off x="0" y="0"/>
            <a:ext cx="9151176" cy="5142344"/>
          </a:xfrm>
          <a:custGeom>
            <a:rect b="b" l="l" r="r" t="t"/>
            <a:pathLst>
              <a:path extrusionOk="0" h="9748520" w="17348200">
                <a:moveTo>
                  <a:pt x="0" y="9748507"/>
                </a:moveTo>
                <a:lnTo>
                  <a:pt x="17348200" y="9748507"/>
                </a:lnTo>
                <a:lnTo>
                  <a:pt x="17348200" y="0"/>
                </a:lnTo>
                <a:lnTo>
                  <a:pt x="0" y="0"/>
                </a:lnTo>
                <a:lnTo>
                  <a:pt x="0" y="9748507"/>
                </a:lnTo>
                <a:close/>
              </a:path>
            </a:pathLst>
          </a:custGeom>
          <a:solidFill>
            <a:srgbClr val="717076">
              <a:alpha val="4588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04" name="Google Shape;104;p11"/>
          <p:cNvSpPr txBox="1"/>
          <p:nvPr>
            <p:ph type="title"/>
          </p:nvPr>
        </p:nvSpPr>
        <p:spPr>
          <a:xfrm flipH="1">
            <a:off x="2732650" y="974241"/>
            <a:ext cx="3639600" cy="1390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33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3200"/>
            </a:lvl9pPr>
          </a:lstStyle>
          <a:p/>
        </p:txBody>
      </p:sp>
      <p:sp>
        <p:nvSpPr>
          <p:cNvPr id="105" name="Google Shape;105;p11"/>
          <p:cNvSpPr/>
          <p:nvPr/>
        </p:nvSpPr>
        <p:spPr>
          <a:xfrm rot="10800000">
            <a:off x="6377210" y="2829781"/>
            <a:ext cx="2766790" cy="0"/>
          </a:xfrm>
          <a:custGeom>
            <a:rect b="b" l="l" r="r" t="t"/>
            <a:pathLst>
              <a:path extrusionOk="0" h="120000" w="5245100">
                <a:moveTo>
                  <a:pt x="0" y="0"/>
                </a:moveTo>
                <a:lnTo>
                  <a:pt x="5244757" y="0"/>
                </a:lnTo>
              </a:path>
            </a:pathLst>
          </a:custGeom>
          <a:noFill/>
          <a:ln cap="flat" cmpd="sng" w="38100">
            <a:solidFill>
              <a:srgbClr val="EE8E8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06" name="Google Shape;106;p11"/>
          <p:cNvSpPr txBox="1"/>
          <p:nvPr>
            <p:ph idx="1" type="subTitle"/>
          </p:nvPr>
        </p:nvSpPr>
        <p:spPr>
          <a:xfrm flipH="1">
            <a:off x="6343555" y="3257086"/>
            <a:ext cx="1886100" cy="2571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4019">
          <p15:clr>
            <a:srgbClr val="F9AD4C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EXT">
  <p:cSld name="CUSTOM_7">
    <p:spTree>
      <p:nvGrpSpPr>
        <p:cNvPr id="107" name="Shape 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8" name="Google Shape;108;p1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3999" cy="5144623"/>
          </a:xfrm>
          <a:prstGeom prst="rect">
            <a:avLst/>
          </a:prstGeom>
          <a:noFill/>
          <a:ln>
            <a:noFill/>
          </a:ln>
        </p:spPr>
      </p:pic>
      <p:sp>
        <p:nvSpPr>
          <p:cNvPr id="109" name="Google Shape;109;p12"/>
          <p:cNvSpPr/>
          <p:nvPr/>
        </p:nvSpPr>
        <p:spPr>
          <a:xfrm>
            <a:off x="-1950" y="0"/>
            <a:ext cx="9151176" cy="5142344"/>
          </a:xfrm>
          <a:custGeom>
            <a:rect b="b" l="l" r="r" t="t"/>
            <a:pathLst>
              <a:path extrusionOk="0" h="9748520" w="17348200">
                <a:moveTo>
                  <a:pt x="0" y="9748507"/>
                </a:moveTo>
                <a:lnTo>
                  <a:pt x="17348200" y="9748507"/>
                </a:lnTo>
                <a:lnTo>
                  <a:pt x="17348200" y="0"/>
                </a:lnTo>
                <a:lnTo>
                  <a:pt x="0" y="0"/>
                </a:lnTo>
                <a:lnTo>
                  <a:pt x="0" y="9748507"/>
                </a:lnTo>
                <a:close/>
              </a:path>
            </a:pathLst>
          </a:custGeom>
          <a:solidFill>
            <a:srgbClr val="717076">
              <a:alpha val="4588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10" name="Google Shape;110;p12"/>
          <p:cNvSpPr/>
          <p:nvPr/>
        </p:nvSpPr>
        <p:spPr>
          <a:xfrm>
            <a:off x="3054290" y="1806421"/>
            <a:ext cx="3038110" cy="1531114"/>
          </a:xfrm>
          <a:custGeom>
            <a:rect b="b" l="l" r="r" t="t"/>
            <a:pathLst>
              <a:path extrusionOk="0" h="2902585" w="5759450">
                <a:moveTo>
                  <a:pt x="5758878" y="2902457"/>
                </a:moveTo>
                <a:lnTo>
                  <a:pt x="0" y="2902457"/>
                </a:lnTo>
                <a:lnTo>
                  <a:pt x="0" y="0"/>
                </a:lnTo>
                <a:lnTo>
                  <a:pt x="5758878" y="0"/>
                </a:lnTo>
                <a:lnTo>
                  <a:pt x="5758878" y="2902457"/>
                </a:lnTo>
                <a:close/>
              </a:path>
            </a:pathLst>
          </a:custGeom>
          <a:solidFill>
            <a:srgbClr val="EE8E88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11" name="Google Shape;111;p12"/>
          <p:cNvSpPr txBox="1"/>
          <p:nvPr>
            <p:ph type="title"/>
          </p:nvPr>
        </p:nvSpPr>
        <p:spPr>
          <a:xfrm>
            <a:off x="3235595" y="2120002"/>
            <a:ext cx="2673000" cy="903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2100"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 sz="2100"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 sz="2100"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 sz="2100"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 sz="2100"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 sz="2100"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 sz="2100"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 sz="2100"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 sz="2100"/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EXT &amp; SOME TEXT SLIDE">
  <p:cSld name="CUSTOM_8">
    <p:spTree>
      <p:nvGrpSpPr>
        <p:cNvPr id="112" name="Shape 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3" name="Google Shape;113;p1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3946" cy="5144598"/>
          </a:xfrm>
          <a:prstGeom prst="rect">
            <a:avLst/>
          </a:prstGeom>
          <a:noFill/>
          <a:ln>
            <a:noFill/>
          </a:ln>
        </p:spPr>
      </p:pic>
      <p:sp>
        <p:nvSpPr>
          <p:cNvPr id="114" name="Google Shape;114;p13"/>
          <p:cNvSpPr/>
          <p:nvPr/>
        </p:nvSpPr>
        <p:spPr>
          <a:xfrm>
            <a:off x="-1950" y="0"/>
            <a:ext cx="9151176" cy="5142344"/>
          </a:xfrm>
          <a:custGeom>
            <a:rect b="b" l="l" r="r" t="t"/>
            <a:pathLst>
              <a:path extrusionOk="0" h="9748520" w="17348200">
                <a:moveTo>
                  <a:pt x="0" y="9748507"/>
                </a:moveTo>
                <a:lnTo>
                  <a:pt x="17348200" y="9748507"/>
                </a:lnTo>
                <a:lnTo>
                  <a:pt x="17348200" y="0"/>
                </a:lnTo>
                <a:lnTo>
                  <a:pt x="0" y="0"/>
                </a:lnTo>
                <a:lnTo>
                  <a:pt x="0" y="9748507"/>
                </a:lnTo>
                <a:close/>
              </a:path>
            </a:pathLst>
          </a:custGeom>
          <a:solidFill>
            <a:srgbClr val="717076">
              <a:alpha val="4588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15" name="Google Shape;115;p13"/>
          <p:cNvSpPr txBox="1"/>
          <p:nvPr>
            <p:ph type="title"/>
          </p:nvPr>
        </p:nvSpPr>
        <p:spPr>
          <a:xfrm>
            <a:off x="-54" y="1130931"/>
            <a:ext cx="9144000" cy="15081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7600"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116" name="Google Shape;116;p13"/>
          <p:cNvSpPr/>
          <p:nvPr/>
        </p:nvSpPr>
        <p:spPr>
          <a:xfrm>
            <a:off x="4227849" y="2809681"/>
            <a:ext cx="688682" cy="0"/>
          </a:xfrm>
          <a:custGeom>
            <a:rect b="b" l="l" r="r" t="t"/>
            <a:pathLst>
              <a:path extrusionOk="0" h="120000" w="1305559">
                <a:moveTo>
                  <a:pt x="1305090" y="0"/>
                </a:moveTo>
                <a:lnTo>
                  <a:pt x="0" y="0"/>
                </a:lnTo>
              </a:path>
            </a:pathLst>
          </a:custGeom>
          <a:noFill/>
          <a:ln cap="flat" cmpd="sng" w="38100">
            <a:solidFill>
              <a:srgbClr val="EE8E8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17" name="Google Shape;117;p13"/>
          <p:cNvSpPr txBox="1"/>
          <p:nvPr>
            <p:ph idx="1" type="subTitle"/>
          </p:nvPr>
        </p:nvSpPr>
        <p:spPr>
          <a:xfrm flipH="1">
            <a:off x="1407525" y="3158475"/>
            <a:ext cx="6328800" cy="2571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1823">
          <p15:clr>
            <a:srgbClr val="F9AD4C"/>
          </p15:clr>
        </p15:guide>
      </p15:sldGuideLst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DESIGN">
  <p:cSld name="CUSTOM_9">
    <p:spTree>
      <p:nvGrpSpPr>
        <p:cNvPr id="118" name="Shape 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9" name="Google Shape;119;p1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3"/>
            <a:ext cx="9137521" cy="5140991"/>
          </a:xfrm>
          <a:prstGeom prst="rect">
            <a:avLst/>
          </a:prstGeom>
          <a:noFill/>
          <a:ln>
            <a:noFill/>
          </a:ln>
        </p:spPr>
      </p:pic>
      <p:sp>
        <p:nvSpPr>
          <p:cNvPr id="120" name="Google Shape;120;p14"/>
          <p:cNvSpPr/>
          <p:nvPr/>
        </p:nvSpPr>
        <p:spPr>
          <a:xfrm>
            <a:off x="-1950" y="0"/>
            <a:ext cx="9151176" cy="5142344"/>
          </a:xfrm>
          <a:custGeom>
            <a:rect b="b" l="l" r="r" t="t"/>
            <a:pathLst>
              <a:path extrusionOk="0" h="9748520" w="17348200">
                <a:moveTo>
                  <a:pt x="0" y="9748507"/>
                </a:moveTo>
                <a:lnTo>
                  <a:pt x="17348200" y="9748507"/>
                </a:lnTo>
                <a:lnTo>
                  <a:pt x="17348200" y="0"/>
                </a:lnTo>
                <a:lnTo>
                  <a:pt x="0" y="0"/>
                </a:lnTo>
                <a:lnTo>
                  <a:pt x="0" y="9748507"/>
                </a:lnTo>
                <a:close/>
              </a:path>
            </a:pathLst>
          </a:custGeom>
          <a:solidFill>
            <a:srgbClr val="717076">
              <a:alpha val="4588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21" name="Google Shape;121;p14"/>
          <p:cNvSpPr/>
          <p:nvPr/>
        </p:nvSpPr>
        <p:spPr>
          <a:xfrm>
            <a:off x="0" y="287981"/>
            <a:ext cx="9151176" cy="1534798"/>
          </a:xfrm>
          <a:custGeom>
            <a:rect b="b" l="l" r="r" t="t"/>
            <a:pathLst>
              <a:path extrusionOk="0" h="2909570" w="17348200">
                <a:moveTo>
                  <a:pt x="0" y="2909176"/>
                </a:moveTo>
                <a:lnTo>
                  <a:pt x="5803900" y="2909176"/>
                </a:lnTo>
                <a:lnTo>
                  <a:pt x="5803900" y="0"/>
                </a:lnTo>
                <a:lnTo>
                  <a:pt x="17348200" y="0"/>
                </a:lnTo>
              </a:path>
            </a:pathLst>
          </a:custGeom>
          <a:noFill/>
          <a:ln cap="flat" cmpd="sng" w="38100">
            <a:solidFill>
              <a:srgbClr val="EE8E8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22" name="Google Shape;122;p14"/>
          <p:cNvSpPr txBox="1"/>
          <p:nvPr>
            <p:ph type="title"/>
          </p:nvPr>
        </p:nvSpPr>
        <p:spPr>
          <a:xfrm>
            <a:off x="247559" y="345160"/>
            <a:ext cx="2537400" cy="1200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sz="2600"/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DESIGN2">
  <p:cSld name="CUSTOM_10">
    <p:spTree>
      <p:nvGrpSpPr>
        <p:cNvPr id="123" name="Shape 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4" name="Google Shape;124;p15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-2"/>
            <a:ext cx="9137521" cy="5140991"/>
          </a:xfrm>
          <a:prstGeom prst="rect">
            <a:avLst/>
          </a:prstGeom>
          <a:noFill/>
          <a:ln>
            <a:noFill/>
          </a:ln>
        </p:spPr>
      </p:pic>
      <p:sp>
        <p:nvSpPr>
          <p:cNvPr id="125" name="Google Shape;125;p15"/>
          <p:cNvSpPr/>
          <p:nvPr/>
        </p:nvSpPr>
        <p:spPr>
          <a:xfrm>
            <a:off x="-1950" y="0"/>
            <a:ext cx="9151176" cy="5142344"/>
          </a:xfrm>
          <a:custGeom>
            <a:rect b="b" l="l" r="r" t="t"/>
            <a:pathLst>
              <a:path extrusionOk="0" h="9748520" w="17348200">
                <a:moveTo>
                  <a:pt x="0" y="9748507"/>
                </a:moveTo>
                <a:lnTo>
                  <a:pt x="17348200" y="9748507"/>
                </a:lnTo>
                <a:lnTo>
                  <a:pt x="17348200" y="0"/>
                </a:lnTo>
                <a:lnTo>
                  <a:pt x="0" y="0"/>
                </a:lnTo>
                <a:lnTo>
                  <a:pt x="0" y="9748507"/>
                </a:lnTo>
                <a:close/>
              </a:path>
            </a:pathLst>
          </a:custGeom>
          <a:solidFill>
            <a:srgbClr val="717076">
              <a:alpha val="4588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26" name="Google Shape;126;p15"/>
          <p:cNvSpPr txBox="1"/>
          <p:nvPr>
            <p:ph type="title"/>
          </p:nvPr>
        </p:nvSpPr>
        <p:spPr>
          <a:xfrm>
            <a:off x="2752208" y="558328"/>
            <a:ext cx="3639600" cy="843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2100"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127" name="Google Shape;127;p15"/>
          <p:cNvSpPr/>
          <p:nvPr/>
        </p:nvSpPr>
        <p:spPr>
          <a:xfrm>
            <a:off x="0" y="264540"/>
            <a:ext cx="9151176" cy="46895"/>
          </a:xfrm>
          <a:custGeom>
            <a:rect b="b" l="l" r="r" t="t"/>
            <a:pathLst>
              <a:path extrusionOk="0" h="88900" w="17348200">
                <a:moveTo>
                  <a:pt x="0" y="88899"/>
                </a:moveTo>
                <a:lnTo>
                  <a:pt x="17348200" y="88899"/>
                </a:lnTo>
                <a:lnTo>
                  <a:pt x="17348200" y="0"/>
                </a:lnTo>
                <a:lnTo>
                  <a:pt x="0" y="0"/>
                </a:lnTo>
                <a:lnTo>
                  <a:pt x="0" y="88899"/>
                </a:lnTo>
                <a:close/>
              </a:path>
            </a:pathLst>
          </a:custGeom>
          <a:solidFill>
            <a:srgbClr val="EE8E88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</p:spTree>
  </p:cSld>
  <p:clrMapOvr>
    <a:masterClrMapping/>
  </p:clrMapOvr>
  <p:extLst>
    <p:ext uri="{DCECCB84-F9BA-43D5-87BE-67443E8EF086}">
      <p15:sldGuideLst>
        <p15:guide id="1" orient="horz" pos="380">
          <p15:clr>
            <a:srgbClr val="F9AD4C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DESIGN3">
  <p:cSld name="CUSTOM_11">
    <p:spTree>
      <p:nvGrpSpPr>
        <p:cNvPr id="128" name="Shape 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9" name="Google Shape;129;p1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3"/>
            <a:ext cx="9143999" cy="5144636"/>
          </a:xfrm>
          <a:prstGeom prst="rect">
            <a:avLst/>
          </a:prstGeom>
          <a:noFill/>
          <a:ln>
            <a:noFill/>
          </a:ln>
        </p:spPr>
      </p:pic>
      <p:sp>
        <p:nvSpPr>
          <p:cNvPr id="130" name="Google Shape;130;p16"/>
          <p:cNvSpPr/>
          <p:nvPr/>
        </p:nvSpPr>
        <p:spPr>
          <a:xfrm>
            <a:off x="-1950" y="0"/>
            <a:ext cx="9151176" cy="5142344"/>
          </a:xfrm>
          <a:custGeom>
            <a:rect b="b" l="l" r="r" t="t"/>
            <a:pathLst>
              <a:path extrusionOk="0" h="9748520" w="17348200">
                <a:moveTo>
                  <a:pt x="0" y="9748507"/>
                </a:moveTo>
                <a:lnTo>
                  <a:pt x="17348200" y="9748507"/>
                </a:lnTo>
                <a:lnTo>
                  <a:pt x="17348200" y="0"/>
                </a:lnTo>
                <a:lnTo>
                  <a:pt x="0" y="0"/>
                </a:lnTo>
                <a:lnTo>
                  <a:pt x="0" y="9748507"/>
                </a:lnTo>
                <a:close/>
              </a:path>
            </a:pathLst>
          </a:custGeom>
          <a:solidFill>
            <a:srgbClr val="717076">
              <a:alpha val="4588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31" name="Google Shape;131;p16"/>
          <p:cNvSpPr txBox="1"/>
          <p:nvPr>
            <p:ph type="title"/>
          </p:nvPr>
        </p:nvSpPr>
        <p:spPr>
          <a:xfrm flipH="1">
            <a:off x="6359041" y="345160"/>
            <a:ext cx="2537400" cy="1200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26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132" name="Google Shape;132;p16"/>
          <p:cNvSpPr/>
          <p:nvPr/>
        </p:nvSpPr>
        <p:spPr>
          <a:xfrm flipH="1">
            <a:off x="-7176" y="287981"/>
            <a:ext cx="9151176" cy="1534798"/>
          </a:xfrm>
          <a:custGeom>
            <a:rect b="b" l="l" r="r" t="t"/>
            <a:pathLst>
              <a:path extrusionOk="0" h="2909570" w="17348200">
                <a:moveTo>
                  <a:pt x="0" y="2909176"/>
                </a:moveTo>
                <a:lnTo>
                  <a:pt x="5803900" y="2909176"/>
                </a:lnTo>
                <a:lnTo>
                  <a:pt x="5803900" y="0"/>
                </a:lnTo>
                <a:lnTo>
                  <a:pt x="17348200" y="0"/>
                </a:lnTo>
              </a:path>
            </a:pathLst>
          </a:custGeom>
          <a:noFill/>
          <a:ln cap="flat" cmpd="sng" w="38100">
            <a:solidFill>
              <a:srgbClr val="EE8E8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NUMBER &amp; SOME TEXT SLIDE">
  <p:cSld name="CUSTOM_12">
    <p:spTree>
      <p:nvGrpSpPr>
        <p:cNvPr id="133" name="Shape 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4" name="Google Shape;134;p1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37536" cy="5140991"/>
          </a:xfrm>
          <a:prstGeom prst="rect">
            <a:avLst/>
          </a:prstGeom>
          <a:noFill/>
          <a:ln>
            <a:noFill/>
          </a:ln>
        </p:spPr>
      </p:pic>
      <p:sp>
        <p:nvSpPr>
          <p:cNvPr id="135" name="Google Shape;135;p17"/>
          <p:cNvSpPr/>
          <p:nvPr/>
        </p:nvSpPr>
        <p:spPr>
          <a:xfrm>
            <a:off x="-1950" y="0"/>
            <a:ext cx="9151176" cy="5142344"/>
          </a:xfrm>
          <a:custGeom>
            <a:rect b="b" l="l" r="r" t="t"/>
            <a:pathLst>
              <a:path extrusionOk="0" h="9748520" w="17348200">
                <a:moveTo>
                  <a:pt x="0" y="9748507"/>
                </a:moveTo>
                <a:lnTo>
                  <a:pt x="17348200" y="9748507"/>
                </a:lnTo>
                <a:lnTo>
                  <a:pt x="17348200" y="0"/>
                </a:lnTo>
                <a:lnTo>
                  <a:pt x="0" y="0"/>
                </a:lnTo>
                <a:lnTo>
                  <a:pt x="0" y="9748507"/>
                </a:lnTo>
                <a:close/>
              </a:path>
            </a:pathLst>
          </a:custGeom>
          <a:solidFill>
            <a:srgbClr val="717076">
              <a:alpha val="4588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36" name="Google Shape;136;p17"/>
          <p:cNvSpPr/>
          <p:nvPr/>
        </p:nvSpPr>
        <p:spPr>
          <a:xfrm>
            <a:off x="0" y="1125853"/>
            <a:ext cx="9144000" cy="2885700"/>
          </a:xfrm>
          <a:prstGeom prst="rect">
            <a:avLst/>
          </a:prstGeom>
          <a:solidFill>
            <a:srgbClr val="717076">
              <a:alpha val="45880"/>
            </a:srgbClr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" name="Google Shape;137;p17"/>
          <p:cNvSpPr/>
          <p:nvPr/>
        </p:nvSpPr>
        <p:spPr>
          <a:xfrm>
            <a:off x="0" y="264540"/>
            <a:ext cx="9151176" cy="46895"/>
          </a:xfrm>
          <a:custGeom>
            <a:rect b="b" l="l" r="r" t="t"/>
            <a:pathLst>
              <a:path extrusionOk="0" h="88900" w="17348200">
                <a:moveTo>
                  <a:pt x="0" y="88899"/>
                </a:moveTo>
                <a:lnTo>
                  <a:pt x="17348200" y="88899"/>
                </a:lnTo>
                <a:lnTo>
                  <a:pt x="17348200" y="0"/>
                </a:lnTo>
                <a:lnTo>
                  <a:pt x="0" y="0"/>
                </a:lnTo>
                <a:lnTo>
                  <a:pt x="0" y="88899"/>
                </a:lnTo>
                <a:close/>
              </a:path>
            </a:pathLst>
          </a:custGeom>
          <a:solidFill>
            <a:srgbClr val="EE8E88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38" name="Google Shape;138;p17"/>
          <p:cNvSpPr txBox="1"/>
          <p:nvPr>
            <p:ph idx="1" type="subTitle"/>
          </p:nvPr>
        </p:nvSpPr>
        <p:spPr>
          <a:xfrm flipH="1">
            <a:off x="1044308" y="3076108"/>
            <a:ext cx="7055400" cy="2571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20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20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20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20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20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20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20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2000"/>
            </a:lvl9pPr>
          </a:lstStyle>
          <a:p/>
        </p:txBody>
      </p:sp>
      <p:sp>
        <p:nvSpPr>
          <p:cNvPr id="139" name="Google Shape;139;p17"/>
          <p:cNvSpPr txBox="1"/>
          <p:nvPr>
            <p:ph hasCustomPrompt="1" type="title"/>
          </p:nvPr>
        </p:nvSpPr>
        <p:spPr>
          <a:xfrm>
            <a:off x="311700" y="1106125"/>
            <a:ext cx="8520600" cy="19635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600"/>
              <a:buNone/>
              <a:defRPr sz="9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NUMBERS &amp; SOME TEXT SLIDE ">
  <p:cSld name="CUSTOM_12_1">
    <p:spTree>
      <p:nvGrpSpPr>
        <p:cNvPr id="140" name="Shape 1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1" name="Google Shape;141;p1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37536" cy="5140991"/>
          </a:xfrm>
          <a:prstGeom prst="rect">
            <a:avLst/>
          </a:prstGeom>
          <a:noFill/>
          <a:ln>
            <a:noFill/>
          </a:ln>
        </p:spPr>
      </p:pic>
      <p:sp>
        <p:nvSpPr>
          <p:cNvPr id="142" name="Google Shape;142;p18"/>
          <p:cNvSpPr/>
          <p:nvPr/>
        </p:nvSpPr>
        <p:spPr>
          <a:xfrm>
            <a:off x="-1950" y="0"/>
            <a:ext cx="9151176" cy="5142344"/>
          </a:xfrm>
          <a:custGeom>
            <a:rect b="b" l="l" r="r" t="t"/>
            <a:pathLst>
              <a:path extrusionOk="0" h="9748520" w="17348200">
                <a:moveTo>
                  <a:pt x="0" y="9748507"/>
                </a:moveTo>
                <a:lnTo>
                  <a:pt x="17348200" y="9748507"/>
                </a:lnTo>
                <a:lnTo>
                  <a:pt x="17348200" y="0"/>
                </a:lnTo>
                <a:lnTo>
                  <a:pt x="0" y="0"/>
                </a:lnTo>
                <a:lnTo>
                  <a:pt x="0" y="9748507"/>
                </a:lnTo>
                <a:close/>
              </a:path>
            </a:pathLst>
          </a:custGeom>
          <a:solidFill>
            <a:srgbClr val="717076">
              <a:alpha val="4588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43" name="Google Shape;143;p18"/>
          <p:cNvSpPr/>
          <p:nvPr/>
        </p:nvSpPr>
        <p:spPr>
          <a:xfrm>
            <a:off x="0" y="1125853"/>
            <a:ext cx="9144000" cy="2885700"/>
          </a:xfrm>
          <a:prstGeom prst="rect">
            <a:avLst/>
          </a:prstGeom>
          <a:solidFill>
            <a:srgbClr val="717076">
              <a:alpha val="45880"/>
            </a:srgbClr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" name="Google Shape;144;p18"/>
          <p:cNvSpPr txBox="1"/>
          <p:nvPr>
            <p:ph hasCustomPrompt="1" type="title"/>
          </p:nvPr>
        </p:nvSpPr>
        <p:spPr>
          <a:xfrm>
            <a:off x="1952325" y="1079000"/>
            <a:ext cx="5239200" cy="8694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45" name="Google Shape;145;p18"/>
          <p:cNvSpPr txBox="1"/>
          <p:nvPr>
            <p:ph hasCustomPrompt="1" idx="2" type="title"/>
          </p:nvPr>
        </p:nvSpPr>
        <p:spPr>
          <a:xfrm>
            <a:off x="1952325" y="1945775"/>
            <a:ext cx="5239200" cy="8694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46" name="Google Shape;146;p18"/>
          <p:cNvSpPr txBox="1"/>
          <p:nvPr>
            <p:ph hasCustomPrompt="1" idx="3" type="title"/>
          </p:nvPr>
        </p:nvSpPr>
        <p:spPr>
          <a:xfrm>
            <a:off x="1952325" y="2812550"/>
            <a:ext cx="5239200" cy="8694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47" name="Google Shape;147;p18"/>
          <p:cNvSpPr/>
          <p:nvPr/>
        </p:nvSpPr>
        <p:spPr>
          <a:xfrm>
            <a:off x="0" y="264540"/>
            <a:ext cx="9151176" cy="46895"/>
          </a:xfrm>
          <a:custGeom>
            <a:rect b="b" l="l" r="r" t="t"/>
            <a:pathLst>
              <a:path extrusionOk="0" h="88900" w="17348200">
                <a:moveTo>
                  <a:pt x="0" y="88899"/>
                </a:moveTo>
                <a:lnTo>
                  <a:pt x="17348200" y="88899"/>
                </a:lnTo>
                <a:lnTo>
                  <a:pt x="17348200" y="0"/>
                </a:lnTo>
                <a:lnTo>
                  <a:pt x="0" y="0"/>
                </a:lnTo>
                <a:lnTo>
                  <a:pt x="0" y="88899"/>
                </a:lnTo>
                <a:close/>
              </a:path>
            </a:pathLst>
          </a:custGeom>
          <a:solidFill>
            <a:srgbClr val="EE8E88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48" name="Google Shape;148;p18"/>
          <p:cNvSpPr txBox="1"/>
          <p:nvPr>
            <p:ph idx="1" type="subTitle"/>
          </p:nvPr>
        </p:nvSpPr>
        <p:spPr>
          <a:xfrm>
            <a:off x="2403150" y="1859950"/>
            <a:ext cx="4337700" cy="3186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9pPr>
          </a:lstStyle>
          <a:p/>
        </p:txBody>
      </p:sp>
      <p:sp>
        <p:nvSpPr>
          <p:cNvPr id="149" name="Google Shape;149;p18"/>
          <p:cNvSpPr txBox="1"/>
          <p:nvPr>
            <p:ph idx="4" type="subTitle"/>
          </p:nvPr>
        </p:nvSpPr>
        <p:spPr>
          <a:xfrm>
            <a:off x="2403150" y="2726725"/>
            <a:ext cx="4337700" cy="3186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9pPr>
          </a:lstStyle>
          <a:p/>
        </p:txBody>
      </p:sp>
      <p:sp>
        <p:nvSpPr>
          <p:cNvPr id="150" name="Google Shape;150;p18"/>
          <p:cNvSpPr txBox="1"/>
          <p:nvPr>
            <p:ph idx="5" type="subTitle"/>
          </p:nvPr>
        </p:nvSpPr>
        <p:spPr>
          <a:xfrm>
            <a:off x="2403150" y="3593500"/>
            <a:ext cx="4337700" cy="3186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DESIGN 3">
  <p:cSld name="CUSTOM_14">
    <p:spTree>
      <p:nvGrpSpPr>
        <p:cNvPr id="151" name="Shape 1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2" name="Google Shape;152;p19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37508" cy="5140991"/>
          </a:xfrm>
          <a:prstGeom prst="rect">
            <a:avLst/>
          </a:prstGeom>
          <a:noFill/>
          <a:ln>
            <a:noFill/>
          </a:ln>
        </p:spPr>
      </p:pic>
      <p:sp>
        <p:nvSpPr>
          <p:cNvPr id="153" name="Google Shape;153;p19"/>
          <p:cNvSpPr/>
          <p:nvPr/>
        </p:nvSpPr>
        <p:spPr>
          <a:xfrm>
            <a:off x="-1950" y="0"/>
            <a:ext cx="9151176" cy="5142344"/>
          </a:xfrm>
          <a:custGeom>
            <a:rect b="b" l="l" r="r" t="t"/>
            <a:pathLst>
              <a:path extrusionOk="0" h="9748520" w="17348200">
                <a:moveTo>
                  <a:pt x="0" y="9748507"/>
                </a:moveTo>
                <a:lnTo>
                  <a:pt x="17348200" y="9748507"/>
                </a:lnTo>
                <a:lnTo>
                  <a:pt x="17348200" y="0"/>
                </a:lnTo>
                <a:lnTo>
                  <a:pt x="0" y="0"/>
                </a:lnTo>
                <a:lnTo>
                  <a:pt x="0" y="9748507"/>
                </a:lnTo>
                <a:close/>
              </a:path>
            </a:pathLst>
          </a:custGeom>
          <a:solidFill>
            <a:srgbClr val="717076">
              <a:alpha val="4588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54" name="Google Shape;154;p19"/>
          <p:cNvSpPr/>
          <p:nvPr/>
        </p:nvSpPr>
        <p:spPr>
          <a:xfrm>
            <a:off x="4512650" y="0"/>
            <a:ext cx="4631400" cy="5143500"/>
          </a:xfrm>
          <a:prstGeom prst="rect">
            <a:avLst/>
          </a:prstGeom>
          <a:solidFill>
            <a:srgbClr val="717076">
              <a:alpha val="45880"/>
            </a:srgbClr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" name="Google Shape;155;p19"/>
          <p:cNvSpPr/>
          <p:nvPr/>
        </p:nvSpPr>
        <p:spPr>
          <a:xfrm>
            <a:off x="4512650" y="0"/>
            <a:ext cx="4631400" cy="5143500"/>
          </a:xfrm>
          <a:prstGeom prst="rect">
            <a:avLst/>
          </a:prstGeom>
          <a:solidFill>
            <a:srgbClr val="717076">
              <a:alpha val="45880"/>
            </a:srgbClr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" name="Google Shape;156;p19"/>
          <p:cNvSpPr txBox="1"/>
          <p:nvPr>
            <p:ph type="title"/>
          </p:nvPr>
        </p:nvSpPr>
        <p:spPr>
          <a:xfrm>
            <a:off x="5836322" y="948365"/>
            <a:ext cx="3639600" cy="11010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157" name="Google Shape;157;p19"/>
          <p:cNvSpPr/>
          <p:nvPr/>
        </p:nvSpPr>
        <p:spPr>
          <a:xfrm>
            <a:off x="6197872" y="2431107"/>
            <a:ext cx="1455077" cy="0"/>
          </a:xfrm>
          <a:custGeom>
            <a:rect b="b" l="l" r="r" t="t"/>
            <a:pathLst>
              <a:path extrusionOk="0" h="120000" w="2758440">
                <a:moveTo>
                  <a:pt x="2757817" y="0"/>
                </a:moveTo>
                <a:lnTo>
                  <a:pt x="0" y="0"/>
                </a:lnTo>
              </a:path>
            </a:pathLst>
          </a:custGeom>
          <a:noFill/>
          <a:ln cap="flat" cmpd="sng" w="38100">
            <a:solidFill>
              <a:srgbClr val="EE8E8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58" name="Google Shape;158;p19"/>
          <p:cNvSpPr txBox="1"/>
          <p:nvPr>
            <p:ph idx="1" type="subTitle"/>
          </p:nvPr>
        </p:nvSpPr>
        <p:spPr>
          <a:xfrm>
            <a:off x="5765837" y="2689269"/>
            <a:ext cx="1886100" cy="2571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1244">
          <p15:clr>
            <a:srgbClr val="F9AD4C"/>
          </p15:clr>
        </p15:guide>
        <p15:guide id="2" pos="3676">
          <p15:clr>
            <a:srgbClr val="F9AD4C"/>
          </p15:clr>
        </p15:guide>
        <p15:guide id="3" orient="horz" pos="1800">
          <p15:clr>
            <a:srgbClr val="F9AD4C"/>
          </p15:clr>
        </p15:guide>
      </p15:sldGuideLst>
    </p:ext>
  </p:extLst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AM">
  <p:cSld name="CUSTOM_15">
    <p:spTree>
      <p:nvGrpSpPr>
        <p:cNvPr id="159" name="Shape 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0" name="Google Shape;160;p2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-15253"/>
            <a:ext cx="9143999" cy="5144636"/>
          </a:xfrm>
          <a:prstGeom prst="rect">
            <a:avLst/>
          </a:prstGeom>
          <a:noFill/>
          <a:ln>
            <a:noFill/>
          </a:ln>
        </p:spPr>
      </p:pic>
      <p:sp>
        <p:nvSpPr>
          <p:cNvPr id="161" name="Google Shape;161;p20"/>
          <p:cNvSpPr/>
          <p:nvPr/>
        </p:nvSpPr>
        <p:spPr>
          <a:xfrm>
            <a:off x="1515" y="-15253"/>
            <a:ext cx="9142500" cy="5158800"/>
          </a:xfrm>
          <a:prstGeom prst="rect">
            <a:avLst/>
          </a:prstGeom>
          <a:solidFill>
            <a:srgbClr val="717076">
              <a:alpha val="45880"/>
            </a:srgbClr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" name="Google Shape;162;p20"/>
          <p:cNvSpPr txBox="1"/>
          <p:nvPr/>
        </p:nvSpPr>
        <p:spPr>
          <a:xfrm>
            <a:off x="3691726" y="843668"/>
            <a:ext cx="1757400" cy="562500"/>
          </a:xfrm>
          <a:prstGeom prst="rect">
            <a:avLst/>
          </a:prstGeom>
          <a:solidFill>
            <a:srgbClr val="EE8E88"/>
          </a:solidFill>
          <a:ln>
            <a:noFill/>
          </a:ln>
        </p:spPr>
        <p:txBody>
          <a:bodyPr anchorCtr="0" anchor="t" bIns="0" lIns="0" spcFirstLastPara="1" rIns="0" wrap="square" tIns="58900">
            <a:noAutofit/>
          </a:bodyPr>
          <a:lstStyle/>
          <a:p>
            <a:pPr indent="0" lvl="0" marL="254000" marR="241300" rtl="0" algn="ctr">
              <a:lnSpc>
                <a:spcPct val="114058"/>
              </a:lnSpc>
              <a:spcBef>
                <a:spcPts val="100"/>
              </a:spcBef>
              <a:spcAft>
                <a:spcPts val="0"/>
              </a:spcAft>
              <a:buNone/>
            </a:pPr>
            <a:r>
              <a:t/>
            </a:r>
            <a:endParaRPr sz="900"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" name="Google Shape;163;p20"/>
          <p:cNvSpPr txBox="1"/>
          <p:nvPr/>
        </p:nvSpPr>
        <p:spPr>
          <a:xfrm>
            <a:off x="7144155" y="4177225"/>
            <a:ext cx="1757400" cy="562500"/>
          </a:xfrm>
          <a:prstGeom prst="rect">
            <a:avLst/>
          </a:prstGeom>
          <a:solidFill>
            <a:srgbClr val="EE8E88"/>
          </a:solidFill>
          <a:ln>
            <a:noFill/>
          </a:ln>
        </p:spPr>
        <p:txBody>
          <a:bodyPr anchorCtr="0" anchor="t" bIns="0" lIns="0" spcFirstLastPara="1" rIns="0" wrap="square" tIns="77650">
            <a:noAutofit/>
          </a:bodyPr>
          <a:lstStyle/>
          <a:p>
            <a:pPr indent="0" lvl="0" marL="254000" marR="241300" rtl="0" algn="l">
              <a:lnSpc>
                <a:spcPct val="114058"/>
              </a:lnSpc>
              <a:spcBef>
                <a:spcPts val="100"/>
              </a:spcBef>
              <a:spcAft>
                <a:spcPts val="0"/>
              </a:spcAft>
              <a:buNone/>
            </a:pPr>
            <a:r>
              <a:t/>
            </a:r>
            <a:endParaRPr sz="900"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" name="Google Shape;164;p20"/>
          <p:cNvSpPr txBox="1"/>
          <p:nvPr/>
        </p:nvSpPr>
        <p:spPr>
          <a:xfrm>
            <a:off x="244162" y="4172396"/>
            <a:ext cx="1757400" cy="562500"/>
          </a:xfrm>
          <a:prstGeom prst="rect">
            <a:avLst/>
          </a:prstGeom>
          <a:solidFill>
            <a:srgbClr val="EE8E88"/>
          </a:solidFill>
          <a:ln>
            <a:noFill/>
          </a:ln>
        </p:spPr>
        <p:txBody>
          <a:bodyPr anchorCtr="0" anchor="t" bIns="0" lIns="0" spcFirstLastPara="1" rIns="0" wrap="square" tIns="69625">
            <a:noAutofit/>
          </a:bodyPr>
          <a:lstStyle/>
          <a:p>
            <a:pPr indent="0" lvl="0" marL="254000" marR="241300" rtl="0" algn="ctr">
              <a:lnSpc>
                <a:spcPct val="114058"/>
              </a:lnSpc>
              <a:spcBef>
                <a:spcPts val="100"/>
              </a:spcBef>
              <a:spcAft>
                <a:spcPts val="0"/>
              </a:spcAft>
              <a:buNone/>
            </a:pPr>
            <a:r>
              <a:t/>
            </a:r>
            <a:endParaRPr sz="900"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" name="Google Shape;165;p20"/>
          <p:cNvSpPr txBox="1"/>
          <p:nvPr>
            <p:ph type="title"/>
          </p:nvPr>
        </p:nvSpPr>
        <p:spPr>
          <a:xfrm rot="-5400000">
            <a:off x="967772" y="2290681"/>
            <a:ext cx="3757500" cy="5622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33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166" name="Google Shape;166;p20"/>
          <p:cNvSpPr txBox="1"/>
          <p:nvPr>
            <p:ph idx="1" type="subTitle"/>
          </p:nvPr>
        </p:nvSpPr>
        <p:spPr>
          <a:xfrm flipH="1">
            <a:off x="388404" y="4269850"/>
            <a:ext cx="1468800" cy="3774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  <p:sp>
        <p:nvSpPr>
          <p:cNvPr id="167" name="Google Shape;167;p20"/>
          <p:cNvSpPr txBox="1"/>
          <p:nvPr>
            <p:ph idx="2" type="title"/>
          </p:nvPr>
        </p:nvSpPr>
        <p:spPr>
          <a:xfrm>
            <a:off x="244162" y="3509322"/>
            <a:ext cx="1757400" cy="5625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300">
                <a:solidFill>
                  <a:srgbClr val="EE8E88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168" name="Google Shape;168;p20"/>
          <p:cNvSpPr txBox="1"/>
          <p:nvPr>
            <p:ph idx="3" type="subTitle"/>
          </p:nvPr>
        </p:nvSpPr>
        <p:spPr>
          <a:xfrm flipH="1">
            <a:off x="7288398" y="4269843"/>
            <a:ext cx="1468800" cy="3774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  <p:sp>
        <p:nvSpPr>
          <p:cNvPr id="169" name="Google Shape;169;p20"/>
          <p:cNvSpPr txBox="1"/>
          <p:nvPr>
            <p:ph idx="4" type="title"/>
          </p:nvPr>
        </p:nvSpPr>
        <p:spPr>
          <a:xfrm>
            <a:off x="7144155" y="3509316"/>
            <a:ext cx="1757400" cy="5625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300">
                <a:solidFill>
                  <a:srgbClr val="EE8E88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170" name="Google Shape;170;p20"/>
          <p:cNvSpPr txBox="1"/>
          <p:nvPr>
            <p:ph idx="5" type="subTitle"/>
          </p:nvPr>
        </p:nvSpPr>
        <p:spPr>
          <a:xfrm flipH="1">
            <a:off x="3835969" y="926998"/>
            <a:ext cx="1468800" cy="3774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  <p:sp>
        <p:nvSpPr>
          <p:cNvPr id="171" name="Google Shape;171;p20"/>
          <p:cNvSpPr txBox="1"/>
          <p:nvPr>
            <p:ph idx="6" type="title"/>
          </p:nvPr>
        </p:nvSpPr>
        <p:spPr>
          <a:xfrm>
            <a:off x="3691726" y="166470"/>
            <a:ext cx="1757400" cy="5625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300">
                <a:solidFill>
                  <a:srgbClr val="EE8E88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886">
          <p15:clr>
            <a:srgbClr val="F9AD4C"/>
          </p15:clr>
        </p15:guide>
      </p15:sldGuideLst>
    </p:ext>
  </p:extLst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72" name="Shape 17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77" name="Shape 17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21" Type="http://schemas.openxmlformats.org/officeDocument/2006/relationships/theme" Target="../theme/theme3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/>
          <p:nvPr/>
        </p:nvSpPr>
        <p:spPr>
          <a:xfrm>
            <a:off x="0" y="0"/>
            <a:ext cx="9151176" cy="5142344"/>
          </a:xfrm>
          <a:custGeom>
            <a:rect b="b" l="l" r="r" t="t"/>
            <a:pathLst>
              <a:path extrusionOk="0" h="9748520" w="17348200">
                <a:moveTo>
                  <a:pt x="0" y="9748507"/>
                </a:moveTo>
                <a:lnTo>
                  <a:pt x="17348200" y="9748507"/>
                </a:lnTo>
                <a:lnTo>
                  <a:pt x="17348200" y="0"/>
                </a:lnTo>
                <a:lnTo>
                  <a:pt x="0" y="0"/>
                </a:lnTo>
                <a:lnTo>
                  <a:pt x="0" y="9748507"/>
                </a:lnTo>
                <a:close/>
              </a:path>
            </a:pathLst>
          </a:custGeom>
          <a:solidFill>
            <a:srgbClr val="717076">
              <a:alpha val="4588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7" name="Google Shape;7;p1"/>
          <p:cNvSpPr txBox="1"/>
          <p:nvPr>
            <p:ph type="title"/>
          </p:nvPr>
        </p:nvSpPr>
        <p:spPr>
          <a:xfrm>
            <a:off x="2752179" y="948262"/>
            <a:ext cx="3639600" cy="1508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rtl="0" algn="l">
              <a:spcBef>
                <a:spcPts val="0"/>
              </a:spcBef>
              <a:spcAft>
                <a:spcPts val="0"/>
              </a:spcAft>
              <a:buSzPts val="700"/>
              <a:buFont typeface="Roboto Condensed"/>
              <a:buNone/>
              <a:defRPr b="1" i="0" sz="2600" u="none" cap="none" strike="noStrike">
                <a:solidFill>
                  <a:schemeClr val="lt1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700"/>
              <a:buNone/>
              <a:defRPr sz="900"/>
            </a:lvl2pPr>
            <a:lvl3pPr lvl="2">
              <a:spcBef>
                <a:spcPts val="0"/>
              </a:spcBef>
              <a:spcAft>
                <a:spcPts val="0"/>
              </a:spcAft>
              <a:buSzPts val="700"/>
              <a:buNone/>
              <a:defRPr sz="900"/>
            </a:lvl3pPr>
            <a:lvl4pPr lvl="3">
              <a:spcBef>
                <a:spcPts val="0"/>
              </a:spcBef>
              <a:spcAft>
                <a:spcPts val="0"/>
              </a:spcAft>
              <a:buSzPts val="700"/>
              <a:buNone/>
              <a:defRPr sz="900"/>
            </a:lvl4pPr>
            <a:lvl5pPr lvl="4">
              <a:spcBef>
                <a:spcPts val="0"/>
              </a:spcBef>
              <a:spcAft>
                <a:spcPts val="0"/>
              </a:spcAft>
              <a:buSzPts val="700"/>
              <a:buNone/>
              <a:defRPr sz="900"/>
            </a:lvl5pPr>
            <a:lvl6pPr lvl="5">
              <a:spcBef>
                <a:spcPts val="0"/>
              </a:spcBef>
              <a:spcAft>
                <a:spcPts val="0"/>
              </a:spcAft>
              <a:buSzPts val="700"/>
              <a:buNone/>
              <a:defRPr sz="900"/>
            </a:lvl6pPr>
            <a:lvl7pPr lvl="6">
              <a:spcBef>
                <a:spcPts val="0"/>
              </a:spcBef>
              <a:spcAft>
                <a:spcPts val="0"/>
              </a:spcAft>
              <a:buSzPts val="700"/>
              <a:buNone/>
              <a:defRPr sz="900"/>
            </a:lvl7pPr>
            <a:lvl8pPr lvl="7">
              <a:spcBef>
                <a:spcPts val="0"/>
              </a:spcBef>
              <a:spcAft>
                <a:spcPts val="0"/>
              </a:spcAft>
              <a:buSzPts val="700"/>
              <a:buNone/>
              <a:defRPr sz="900"/>
            </a:lvl8pPr>
            <a:lvl9pPr lvl="8">
              <a:spcBef>
                <a:spcPts val="0"/>
              </a:spcBef>
              <a:spcAft>
                <a:spcPts val="0"/>
              </a:spcAft>
              <a:buSzPts val="700"/>
              <a:buNone/>
              <a:defRPr sz="900"/>
            </a:lvl9pPr>
          </a:lstStyle>
          <a:p/>
        </p:txBody>
      </p:sp>
      <p:sp>
        <p:nvSpPr>
          <p:cNvPr id="8" name="Google Shape;8;p1"/>
          <p:cNvSpPr txBox="1"/>
          <p:nvPr>
            <p:ph idx="11" type="ftr"/>
          </p:nvPr>
        </p:nvSpPr>
        <p:spPr>
          <a:xfrm>
            <a:off x="3108960" y="4783455"/>
            <a:ext cx="2926200" cy="25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rtl="0" algn="ctr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>
                <a:solidFill>
                  <a:srgbClr val="888888"/>
                </a:solidFill>
              </a:defRPr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9pPr>
          </a:lstStyle>
          <a:p/>
        </p:txBody>
      </p:sp>
      <p:sp>
        <p:nvSpPr>
          <p:cNvPr id="9" name="Google Shape;9;p1"/>
          <p:cNvSpPr txBox="1"/>
          <p:nvPr>
            <p:ph idx="10" type="dt"/>
          </p:nvPr>
        </p:nvSpPr>
        <p:spPr>
          <a:xfrm>
            <a:off x="457200" y="4783455"/>
            <a:ext cx="2103000" cy="25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>
                <a:solidFill>
                  <a:srgbClr val="888888"/>
                </a:solidFill>
              </a:defRPr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9pPr>
          </a:lstStyle>
          <a:p/>
        </p:txBody>
      </p:sp>
      <p:sp>
        <p:nvSpPr>
          <p:cNvPr id="10" name="Google Shape;10;p1"/>
          <p:cNvSpPr txBox="1"/>
          <p:nvPr>
            <p:ph idx="12" type="sldNum"/>
          </p:nvPr>
        </p:nvSpPr>
        <p:spPr>
          <a:xfrm>
            <a:off x="6583680" y="4783455"/>
            <a:ext cx="2103000" cy="25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</a:defRPr>
            </a:lvl1pPr>
            <a:lvl2pPr indent="0" lvl="1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</a:defRPr>
            </a:lvl2pPr>
            <a:lvl3pPr indent="0" lvl="2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</a:defRPr>
            </a:lvl3pPr>
            <a:lvl4pPr indent="0" lvl="3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</a:defRPr>
            </a:lvl4pPr>
            <a:lvl5pPr indent="0" lvl="4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</a:defRPr>
            </a:lvl5pPr>
            <a:lvl6pPr indent="0" lvl="5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</a:defRPr>
            </a:lvl6pPr>
            <a:lvl7pPr indent="0" lvl="6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</a:defRPr>
            </a:lvl7pPr>
            <a:lvl8pPr indent="0" lvl="7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</a:defRPr>
            </a:lvl8pPr>
            <a:lvl9pPr indent="0" lvl="8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sz="700">
              <a:solidFill>
                <a:srgbClr val="000000"/>
              </a:solidFill>
            </a:endParaRPr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173" name="Shape 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" name="Google Shape;174;p22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75" name="Google Shape;175;p22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176" name="Google Shape;176;p22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8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5.xml"/><Relationship Id="rId3" Type="http://schemas.openxmlformats.org/officeDocument/2006/relationships/hyperlink" Target="https://docs.google.com/spreadsheets/d/1EzgKl4qqyfGyCEsJgt92WTodYozPzbqiGGxCcm5oLok/copy" TargetMode="External"/><Relationship Id="rId4" Type="http://schemas.openxmlformats.org/officeDocument/2006/relationships/image" Target="../media/image20.pn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6.xml"/><Relationship Id="rId3" Type="http://schemas.openxmlformats.org/officeDocument/2006/relationships/image" Target="../media/image19.pn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4.xml"/><Relationship Id="rId3" Type="http://schemas.openxmlformats.org/officeDocument/2006/relationships/image" Target="../media/image35.jpg"/><Relationship Id="rId4" Type="http://schemas.openxmlformats.org/officeDocument/2006/relationships/image" Target="../media/image29.jpg"/><Relationship Id="rId5" Type="http://schemas.openxmlformats.org/officeDocument/2006/relationships/image" Target="../media/image36.jpg"/><Relationship Id="rId6" Type="http://schemas.openxmlformats.org/officeDocument/2006/relationships/image" Target="../media/image34.jpg"/><Relationship Id="rId7" Type="http://schemas.openxmlformats.org/officeDocument/2006/relationships/image" Target="../media/image37.jpg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22.png"/><Relationship Id="rId4" Type="http://schemas.openxmlformats.org/officeDocument/2006/relationships/image" Target="../media/image21.png"/><Relationship Id="rId5" Type="http://schemas.openxmlformats.org/officeDocument/2006/relationships/image" Target="../media/image23.png"/><Relationship Id="rId6" Type="http://schemas.openxmlformats.org/officeDocument/2006/relationships/image" Target="../media/image24.png"/><Relationship Id="rId7" Type="http://schemas.openxmlformats.org/officeDocument/2006/relationships/image" Target="../media/image25.png"/><Relationship Id="rId8" Type="http://schemas.openxmlformats.org/officeDocument/2006/relationships/image" Target="../media/image33.jpg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27.jp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26.png"/><Relationship Id="rId4" Type="http://schemas.openxmlformats.org/officeDocument/2006/relationships/image" Target="../media/image28.jp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31.jpg"/><Relationship Id="rId4" Type="http://schemas.openxmlformats.org/officeDocument/2006/relationships/image" Target="../media/image30.jpg"/><Relationship Id="rId5" Type="http://schemas.openxmlformats.org/officeDocument/2006/relationships/image" Target="../media/image32.jpg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s://fonts.google.com/specimen/Roboto+Condensed" TargetMode="External"/><Relationship Id="rId4" Type="http://schemas.openxmlformats.org/officeDocument/2006/relationships/hyperlink" Target="https://fonts.google.com/specimen/Roboto+Slab" TargetMode="Externa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7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38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81" name="Shape 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" name="Google Shape;182;p24"/>
          <p:cNvSpPr txBox="1"/>
          <p:nvPr>
            <p:ph type="title"/>
          </p:nvPr>
        </p:nvSpPr>
        <p:spPr>
          <a:xfrm>
            <a:off x="0" y="1695436"/>
            <a:ext cx="7937100" cy="5619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>
                <a:latin typeface="Roboto Condensed"/>
                <a:ea typeface="Roboto Condensed"/>
                <a:cs typeface="Roboto Condensed"/>
                <a:sym typeface="Roboto Condensed"/>
              </a:rPr>
              <a:t>HELLO CREATIVITY!</a:t>
            </a:r>
            <a:endParaRPr b="1"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183" name="Google Shape;183;p24"/>
          <p:cNvSpPr txBox="1"/>
          <p:nvPr>
            <p:ph idx="1" type="subTitle"/>
          </p:nvPr>
        </p:nvSpPr>
        <p:spPr>
          <a:xfrm>
            <a:off x="5790808" y="3214688"/>
            <a:ext cx="2189100" cy="2571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Here is where </a:t>
            </a:r>
            <a:br>
              <a:rPr lang="en-US"/>
            </a:br>
            <a:r>
              <a:rPr lang="en-US"/>
              <a:t>your presentation begins</a:t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87" name="Shape 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" name="Google Shape;188;p25"/>
          <p:cNvSpPr txBox="1"/>
          <p:nvPr>
            <p:ph idx="1" type="subTitle"/>
          </p:nvPr>
        </p:nvSpPr>
        <p:spPr>
          <a:xfrm>
            <a:off x="1225000" y="3214700"/>
            <a:ext cx="2098500" cy="2571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It could be the part of the presentation where you can introduce yourself, write your email…</a:t>
            </a:r>
            <a:endParaRPr/>
          </a:p>
        </p:txBody>
      </p:sp>
      <p:sp>
        <p:nvSpPr>
          <p:cNvPr id="189" name="Google Shape;189;p25"/>
          <p:cNvSpPr txBox="1"/>
          <p:nvPr>
            <p:ph type="title"/>
          </p:nvPr>
        </p:nvSpPr>
        <p:spPr>
          <a:xfrm>
            <a:off x="1238175" y="896425"/>
            <a:ext cx="7741800" cy="1360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WHOA!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93" name="Shape 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" name="Google Shape;194;p26"/>
          <p:cNvSpPr txBox="1"/>
          <p:nvPr>
            <p:ph idx="1" type="subTitle"/>
          </p:nvPr>
        </p:nvSpPr>
        <p:spPr>
          <a:xfrm>
            <a:off x="2560475" y="2050913"/>
            <a:ext cx="4023300" cy="1042800"/>
          </a:xfrm>
          <a:prstGeom prst="rect">
            <a:avLst/>
          </a:prstGeom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"/>
              <a:buFont typeface="Arial"/>
              <a:buNone/>
            </a:pPr>
            <a:r>
              <a:rPr lang="en-US"/>
              <a:t>“This is a</a:t>
            </a:r>
            <a:r>
              <a:rPr lang="en-US"/>
              <a:t> quote. Words full of wisdom that someone important said and can make the reader get inspired.”</a:t>
            </a:r>
            <a:endParaRPr/>
          </a:p>
        </p:txBody>
      </p:sp>
      <p:sp>
        <p:nvSpPr>
          <p:cNvPr id="195" name="Google Shape;195;p26"/>
          <p:cNvSpPr txBox="1"/>
          <p:nvPr>
            <p:ph type="title"/>
          </p:nvPr>
        </p:nvSpPr>
        <p:spPr>
          <a:xfrm>
            <a:off x="4600463" y="3716033"/>
            <a:ext cx="4869600" cy="201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—</a:t>
            </a:r>
            <a:r>
              <a:rPr lang="en-US"/>
              <a:t>SOMEONE FAMOUS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99" name="Shape 1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Google Shape;200;p27"/>
          <p:cNvSpPr txBox="1"/>
          <p:nvPr>
            <p:ph type="title"/>
          </p:nvPr>
        </p:nvSpPr>
        <p:spPr>
          <a:xfrm>
            <a:off x="2171575" y="660900"/>
            <a:ext cx="6632700" cy="6573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EE8E88"/>
                </a:solidFill>
              </a:rPr>
              <a:t>AGENDA</a:t>
            </a:r>
            <a:endParaRPr>
              <a:solidFill>
                <a:srgbClr val="EE8E88"/>
              </a:solidFill>
            </a:endParaRPr>
          </a:p>
        </p:txBody>
      </p:sp>
      <p:sp>
        <p:nvSpPr>
          <p:cNvPr id="201" name="Google Shape;201;p27"/>
          <p:cNvSpPr txBox="1"/>
          <p:nvPr>
            <p:ph idx="6" type="subTitle"/>
          </p:nvPr>
        </p:nvSpPr>
        <p:spPr>
          <a:xfrm>
            <a:off x="2207599" y="3631626"/>
            <a:ext cx="2248200" cy="2571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Here you could describe the topic of the section</a:t>
            </a:r>
            <a:endParaRPr/>
          </a:p>
        </p:txBody>
      </p:sp>
      <p:sp>
        <p:nvSpPr>
          <p:cNvPr id="202" name="Google Shape;202;p27"/>
          <p:cNvSpPr txBox="1"/>
          <p:nvPr>
            <p:ph idx="2" type="title"/>
          </p:nvPr>
        </p:nvSpPr>
        <p:spPr>
          <a:xfrm>
            <a:off x="2247774" y="1748925"/>
            <a:ext cx="5178300" cy="178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EE8E88"/>
                </a:solidFill>
              </a:rPr>
              <a:t>INTRODUCTION</a:t>
            </a:r>
            <a:endParaRPr/>
          </a:p>
        </p:txBody>
      </p:sp>
      <p:sp>
        <p:nvSpPr>
          <p:cNvPr id="203" name="Google Shape;203;p27"/>
          <p:cNvSpPr txBox="1"/>
          <p:nvPr>
            <p:ph idx="3" type="title"/>
          </p:nvPr>
        </p:nvSpPr>
        <p:spPr>
          <a:xfrm>
            <a:off x="2241584" y="2600650"/>
            <a:ext cx="4357500" cy="178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EE8E88"/>
                </a:solidFill>
              </a:rPr>
              <a:t>PRESENTATION</a:t>
            </a:r>
            <a:endParaRPr>
              <a:solidFill>
                <a:srgbClr val="EE8E88"/>
              </a:solidFill>
            </a:endParaRPr>
          </a:p>
        </p:txBody>
      </p:sp>
      <p:sp>
        <p:nvSpPr>
          <p:cNvPr id="204" name="Google Shape;204;p27"/>
          <p:cNvSpPr txBox="1"/>
          <p:nvPr>
            <p:ph idx="5" type="title"/>
          </p:nvPr>
        </p:nvSpPr>
        <p:spPr>
          <a:xfrm>
            <a:off x="2247778" y="3427250"/>
            <a:ext cx="4357500" cy="178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EE8E88"/>
                </a:solidFill>
              </a:rPr>
              <a:t>CONCLUSION</a:t>
            </a:r>
            <a:endParaRPr/>
          </a:p>
        </p:txBody>
      </p:sp>
      <p:sp>
        <p:nvSpPr>
          <p:cNvPr id="205" name="Google Shape;205;p27"/>
          <p:cNvSpPr txBox="1"/>
          <p:nvPr>
            <p:ph idx="1" type="subTitle"/>
          </p:nvPr>
        </p:nvSpPr>
        <p:spPr>
          <a:xfrm>
            <a:off x="2207599" y="1946375"/>
            <a:ext cx="2248200" cy="2571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Here you could describe the topic of the section</a:t>
            </a:r>
            <a:endParaRPr/>
          </a:p>
        </p:txBody>
      </p:sp>
      <p:sp>
        <p:nvSpPr>
          <p:cNvPr id="206" name="Google Shape;206;p27"/>
          <p:cNvSpPr txBox="1"/>
          <p:nvPr>
            <p:ph idx="4" type="subTitle"/>
          </p:nvPr>
        </p:nvSpPr>
        <p:spPr>
          <a:xfrm>
            <a:off x="2207599" y="2805994"/>
            <a:ext cx="2248200" cy="2571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Here you could describe the topic of the section</a:t>
            </a:r>
            <a:endParaRPr/>
          </a:p>
        </p:txBody>
      </p:sp>
      <p:sp>
        <p:nvSpPr>
          <p:cNvPr id="207" name="Google Shape;207;p27"/>
          <p:cNvSpPr txBox="1"/>
          <p:nvPr>
            <p:ph idx="7" type="title"/>
          </p:nvPr>
        </p:nvSpPr>
        <p:spPr>
          <a:xfrm>
            <a:off x="284003" y="2384935"/>
            <a:ext cx="1753800" cy="84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02</a:t>
            </a:r>
            <a:endParaRPr/>
          </a:p>
        </p:txBody>
      </p:sp>
      <p:sp>
        <p:nvSpPr>
          <p:cNvPr id="208" name="Google Shape;208;p27"/>
          <p:cNvSpPr txBox="1"/>
          <p:nvPr>
            <p:ph idx="8" type="title"/>
          </p:nvPr>
        </p:nvSpPr>
        <p:spPr>
          <a:xfrm>
            <a:off x="284003" y="1526632"/>
            <a:ext cx="1753800" cy="84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01</a:t>
            </a:r>
            <a:endParaRPr/>
          </a:p>
        </p:txBody>
      </p:sp>
      <p:sp>
        <p:nvSpPr>
          <p:cNvPr id="209" name="Google Shape;209;p27"/>
          <p:cNvSpPr txBox="1"/>
          <p:nvPr>
            <p:ph idx="9" type="title"/>
          </p:nvPr>
        </p:nvSpPr>
        <p:spPr>
          <a:xfrm>
            <a:off x="284003" y="3210706"/>
            <a:ext cx="1753800" cy="84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03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13" name="Shape 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" name="Google Shape;214;p28"/>
          <p:cNvSpPr txBox="1"/>
          <p:nvPr>
            <p:ph type="title"/>
          </p:nvPr>
        </p:nvSpPr>
        <p:spPr>
          <a:xfrm>
            <a:off x="2764218" y="974241"/>
            <a:ext cx="3639600" cy="13902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THIS IS A GREAT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EE8E88"/>
                </a:solidFill>
              </a:rPr>
              <a:t>HEADLINE</a:t>
            </a:r>
            <a:endParaRPr>
              <a:solidFill>
                <a:srgbClr val="EE8E88"/>
              </a:solidFill>
            </a:endParaRPr>
          </a:p>
        </p:txBody>
      </p:sp>
      <p:sp>
        <p:nvSpPr>
          <p:cNvPr id="215" name="Google Shape;215;p28"/>
          <p:cNvSpPr txBox="1"/>
          <p:nvPr>
            <p:ph idx="1" type="subTitle"/>
          </p:nvPr>
        </p:nvSpPr>
        <p:spPr>
          <a:xfrm>
            <a:off x="539250" y="3257075"/>
            <a:ext cx="2253000" cy="5349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And this is the subtitle that makes it comprehensible</a:t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19" name="Shape 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Google Shape;220;p29"/>
          <p:cNvSpPr txBox="1"/>
          <p:nvPr>
            <p:ph type="title"/>
          </p:nvPr>
        </p:nvSpPr>
        <p:spPr>
          <a:xfrm>
            <a:off x="4123628" y="1817675"/>
            <a:ext cx="3813300" cy="1508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THE </a:t>
            </a:r>
            <a:r>
              <a:rPr lang="en-US">
                <a:solidFill>
                  <a:srgbClr val="EE8E88"/>
                </a:solidFill>
              </a:rPr>
              <a:t>SLIDE TITLE</a:t>
            </a:r>
            <a:r>
              <a:rPr lang="en-US"/>
              <a:t> </a:t>
            </a:r>
            <a:r>
              <a:rPr lang="en-US"/>
              <a:t>GOES HERE!</a:t>
            </a:r>
            <a:endParaRPr>
              <a:solidFill>
                <a:srgbClr val="EE8E88"/>
              </a:solidFill>
            </a:endParaRPr>
          </a:p>
        </p:txBody>
      </p:sp>
      <p:sp>
        <p:nvSpPr>
          <p:cNvPr id="221" name="Google Shape;221;p29"/>
          <p:cNvSpPr txBox="1"/>
          <p:nvPr>
            <p:ph idx="1" type="subTitle"/>
          </p:nvPr>
        </p:nvSpPr>
        <p:spPr>
          <a:xfrm>
            <a:off x="905550" y="2873550"/>
            <a:ext cx="7150200" cy="15081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"/>
              <a:buFont typeface="Arial"/>
              <a:buNone/>
            </a:pPr>
            <a:r>
              <a:rPr lang="en-US" sz="1100"/>
              <a:t>Do you know what helps you make your point clear? Lists like this one:</a:t>
            </a:r>
            <a:br>
              <a:rPr lang="en-US" sz="1100"/>
            </a:br>
            <a:endParaRPr sz="1100"/>
          </a:p>
          <a:p>
            <a:pPr indent="-19685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Font typeface="Roboto Slab"/>
              <a:buChar char="●"/>
            </a:pPr>
            <a:r>
              <a:rPr lang="en-US" sz="1100"/>
              <a:t>Because they’re simple </a:t>
            </a:r>
            <a:endParaRPr sz="1100"/>
          </a:p>
          <a:p>
            <a:pPr indent="-19685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Font typeface="Roboto Slab"/>
              <a:buChar char="●"/>
            </a:pPr>
            <a:r>
              <a:rPr lang="en-US" sz="1100"/>
              <a:t>You can organize your ideas clearly</a:t>
            </a:r>
            <a:endParaRPr sz="1100"/>
          </a:p>
          <a:p>
            <a:pPr indent="-19685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Font typeface="Roboto Slab"/>
              <a:buChar char="●"/>
            </a:pPr>
            <a:r>
              <a:rPr lang="en-US" sz="1100"/>
              <a:t>And because you’ll never forget to buy milk!</a:t>
            </a:r>
            <a:endParaRPr sz="1100"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"/>
              <a:buFont typeface="Arial"/>
              <a:buNone/>
            </a:pPr>
            <a:r>
              <a:t/>
            </a:r>
            <a:endParaRPr sz="1100"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"/>
              <a:buFont typeface="Arial"/>
              <a:buNone/>
            </a:pPr>
            <a:r>
              <a:rPr lang="en-US" sz="1100"/>
              <a:t>And the most important thing: the audience won’t miss the point of your presentation</a:t>
            </a:r>
            <a:endParaRPr sz="1100"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25" name="Shape 2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" name="Google Shape;226;p30"/>
          <p:cNvSpPr txBox="1"/>
          <p:nvPr>
            <p:ph type="title"/>
          </p:nvPr>
        </p:nvSpPr>
        <p:spPr>
          <a:xfrm>
            <a:off x="5161122" y="593122"/>
            <a:ext cx="3639600" cy="1508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MAYBE YOU NEED </a:t>
            </a:r>
            <a:r>
              <a:rPr lang="en-US">
                <a:solidFill>
                  <a:srgbClr val="EE8E88"/>
                </a:solidFill>
              </a:rPr>
              <a:t>TO DIVIDE </a:t>
            </a:r>
            <a:r>
              <a:rPr lang="en-US"/>
              <a:t>THE CONTENT</a:t>
            </a:r>
            <a:endParaRPr/>
          </a:p>
        </p:txBody>
      </p:sp>
      <p:sp>
        <p:nvSpPr>
          <p:cNvPr id="227" name="Google Shape;227;p30"/>
          <p:cNvSpPr txBox="1"/>
          <p:nvPr>
            <p:ph idx="2" type="title"/>
          </p:nvPr>
        </p:nvSpPr>
        <p:spPr>
          <a:xfrm>
            <a:off x="5637675" y="3262401"/>
            <a:ext cx="3378900" cy="2226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VENUS</a:t>
            </a:r>
            <a:endParaRPr/>
          </a:p>
        </p:txBody>
      </p:sp>
      <p:sp>
        <p:nvSpPr>
          <p:cNvPr id="228" name="Google Shape;228;p30"/>
          <p:cNvSpPr txBox="1"/>
          <p:nvPr>
            <p:ph idx="3" type="title"/>
          </p:nvPr>
        </p:nvSpPr>
        <p:spPr>
          <a:xfrm>
            <a:off x="680175" y="3262401"/>
            <a:ext cx="3499500" cy="2226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MERCURY</a:t>
            </a:r>
            <a:endParaRPr/>
          </a:p>
        </p:txBody>
      </p:sp>
      <p:sp>
        <p:nvSpPr>
          <p:cNvPr id="229" name="Google Shape;229;p30"/>
          <p:cNvSpPr txBox="1"/>
          <p:nvPr>
            <p:ph idx="1" type="subTitle"/>
          </p:nvPr>
        </p:nvSpPr>
        <p:spPr>
          <a:xfrm>
            <a:off x="616950" y="3599325"/>
            <a:ext cx="2741700" cy="10524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br>
              <a:rPr lang="en-US"/>
            </a:br>
            <a:endParaRPr/>
          </a:p>
        </p:txBody>
      </p:sp>
      <p:sp>
        <p:nvSpPr>
          <p:cNvPr id="230" name="Google Shape;230;p30"/>
          <p:cNvSpPr txBox="1"/>
          <p:nvPr>
            <p:ph idx="4" type="subTitle"/>
          </p:nvPr>
        </p:nvSpPr>
        <p:spPr>
          <a:xfrm>
            <a:off x="5574450" y="3599325"/>
            <a:ext cx="2843400" cy="10524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br>
              <a:rPr lang="en-US"/>
            </a:b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34" name="Shape 2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" name="Google Shape;235;p31"/>
          <p:cNvSpPr txBox="1"/>
          <p:nvPr>
            <p:ph type="title"/>
          </p:nvPr>
        </p:nvSpPr>
        <p:spPr>
          <a:xfrm flipH="1">
            <a:off x="343271" y="593122"/>
            <a:ext cx="3639600" cy="1508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YOU COULD USE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EE8E88"/>
                </a:solidFill>
              </a:rPr>
              <a:t>THREE COLUMNS</a:t>
            </a:r>
            <a:r>
              <a:rPr lang="en-US"/>
              <a:t>,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WHY NOT?</a:t>
            </a:r>
            <a:br>
              <a:rPr lang="en-US"/>
            </a:br>
            <a:endParaRPr/>
          </a:p>
        </p:txBody>
      </p:sp>
      <p:sp>
        <p:nvSpPr>
          <p:cNvPr id="236" name="Google Shape;236;p31"/>
          <p:cNvSpPr txBox="1"/>
          <p:nvPr>
            <p:ph idx="3" type="title"/>
          </p:nvPr>
        </p:nvSpPr>
        <p:spPr>
          <a:xfrm>
            <a:off x="3613371" y="3435701"/>
            <a:ext cx="2202900" cy="2229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JUPITER</a:t>
            </a:r>
            <a:endParaRPr/>
          </a:p>
        </p:txBody>
      </p:sp>
      <p:sp>
        <p:nvSpPr>
          <p:cNvPr id="237" name="Google Shape;237;p31"/>
          <p:cNvSpPr txBox="1"/>
          <p:nvPr>
            <p:ph idx="2" type="title"/>
          </p:nvPr>
        </p:nvSpPr>
        <p:spPr>
          <a:xfrm>
            <a:off x="363450" y="3435701"/>
            <a:ext cx="2126400" cy="2229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MARS</a:t>
            </a:r>
            <a:endParaRPr/>
          </a:p>
        </p:txBody>
      </p:sp>
      <p:sp>
        <p:nvSpPr>
          <p:cNvPr id="238" name="Google Shape;238;p31"/>
          <p:cNvSpPr txBox="1"/>
          <p:nvPr>
            <p:ph idx="1" type="subTitle"/>
          </p:nvPr>
        </p:nvSpPr>
        <p:spPr>
          <a:xfrm>
            <a:off x="363475" y="3927030"/>
            <a:ext cx="1886100" cy="8724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Despite being red, Mars is a cold place, not hot. It’s full of iron oxide dust, which gives the planet its reddish cast</a:t>
            </a:r>
            <a:endParaRPr/>
          </a:p>
        </p:txBody>
      </p:sp>
      <p:sp>
        <p:nvSpPr>
          <p:cNvPr id="239" name="Google Shape;239;p31"/>
          <p:cNvSpPr txBox="1"/>
          <p:nvPr>
            <p:ph idx="4" type="subTitle"/>
          </p:nvPr>
        </p:nvSpPr>
        <p:spPr>
          <a:xfrm>
            <a:off x="3613368" y="3926988"/>
            <a:ext cx="1886100" cy="2571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It’s a gas giant and the biggest planet in our Solar System. Jupiter is the fourth-brightest object in the sky</a:t>
            </a:r>
            <a:br>
              <a:rPr lang="en-US"/>
            </a:br>
            <a:endParaRPr/>
          </a:p>
        </p:txBody>
      </p:sp>
      <p:sp>
        <p:nvSpPr>
          <p:cNvPr id="240" name="Google Shape;240;p31"/>
          <p:cNvSpPr txBox="1"/>
          <p:nvPr>
            <p:ph idx="5" type="title"/>
          </p:nvPr>
        </p:nvSpPr>
        <p:spPr>
          <a:xfrm>
            <a:off x="7072323" y="3435701"/>
            <a:ext cx="2076900" cy="2229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SATURN</a:t>
            </a:r>
            <a:endParaRPr/>
          </a:p>
        </p:txBody>
      </p:sp>
      <p:sp>
        <p:nvSpPr>
          <p:cNvPr id="241" name="Google Shape;241;p31"/>
          <p:cNvSpPr txBox="1"/>
          <p:nvPr>
            <p:ph idx="6" type="subTitle"/>
          </p:nvPr>
        </p:nvSpPr>
        <p:spPr>
          <a:xfrm>
            <a:off x="7072325" y="3927000"/>
            <a:ext cx="1725000" cy="7767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Yes, this is the ringed one. It’s a gas giant, composed mostly of hydrogen and helium</a:t>
            </a:r>
            <a:br>
              <a:rPr lang="en-US"/>
            </a:b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45" name="Shape 2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" name="Google Shape;246;p32"/>
          <p:cNvSpPr txBox="1"/>
          <p:nvPr>
            <p:ph idx="1" type="subTitle"/>
          </p:nvPr>
        </p:nvSpPr>
        <p:spPr>
          <a:xfrm>
            <a:off x="707390" y="3470655"/>
            <a:ext cx="2001900" cy="2571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Despite being red, Mars is a cold place, not hot. It’s full of iron oxide dust, which gives the planet its reddish cast</a:t>
            </a:r>
            <a:br>
              <a:rPr lang="en-US"/>
            </a:br>
            <a:endParaRPr/>
          </a:p>
        </p:txBody>
      </p:sp>
      <p:sp>
        <p:nvSpPr>
          <p:cNvPr id="247" name="Google Shape;247;p32"/>
          <p:cNvSpPr txBox="1"/>
          <p:nvPr>
            <p:ph idx="4" type="subTitle"/>
          </p:nvPr>
        </p:nvSpPr>
        <p:spPr>
          <a:xfrm>
            <a:off x="3656821" y="3470655"/>
            <a:ext cx="1886100" cy="2571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It’s a gas giant and the biggest planet in our Solar System. Jupiter is the fourth-brightest object in the sky</a:t>
            </a:r>
            <a:br>
              <a:rPr lang="en-US"/>
            </a:br>
            <a:endParaRPr/>
          </a:p>
        </p:txBody>
      </p:sp>
      <p:sp>
        <p:nvSpPr>
          <p:cNvPr id="248" name="Google Shape;248;p32"/>
          <p:cNvSpPr txBox="1"/>
          <p:nvPr>
            <p:ph idx="5" type="subTitle"/>
          </p:nvPr>
        </p:nvSpPr>
        <p:spPr>
          <a:xfrm>
            <a:off x="6548218" y="3470655"/>
            <a:ext cx="1886100" cy="2571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Mercury is the closest planet to the Sun and the smallest one in our Solar System. It’s only a bit larger than our Moon</a:t>
            </a:r>
            <a:endParaRPr/>
          </a:p>
        </p:txBody>
      </p:sp>
      <p:grpSp>
        <p:nvGrpSpPr>
          <p:cNvPr id="249" name="Google Shape;249;p32"/>
          <p:cNvGrpSpPr/>
          <p:nvPr/>
        </p:nvGrpSpPr>
        <p:grpSpPr>
          <a:xfrm>
            <a:off x="1510859" y="1747841"/>
            <a:ext cx="6171547" cy="398184"/>
            <a:chOff x="2866362" y="3314699"/>
            <a:chExt cx="11708493" cy="755138"/>
          </a:xfrm>
        </p:grpSpPr>
        <p:sp>
          <p:nvSpPr>
            <p:cNvPr id="250" name="Google Shape;250;p32"/>
            <p:cNvSpPr/>
            <p:nvPr/>
          </p:nvSpPr>
          <p:spPr>
            <a:xfrm>
              <a:off x="2866362" y="3315527"/>
              <a:ext cx="749726" cy="753284"/>
            </a:xfrm>
            <a:custGeom>
              <a:rect b="b" l="l" r="r" t="t"/>
              <a:pathLst>
                <a:path extrusionOk="0" h="12194" w="12131">
                  <a:moveTo>
                    <a:pt x="4632" y="725"/>
                  </a:moveTo>
                  <a:cubicBezTo>
                    <a:pt x="5609" y="725"/>
                    <a:pt x="6396" y="1513"/>
                    <a:pt x="6396" y="2490"/>
                  </a:cubicBezTo>
                  <a:cubicBezTo>
                    <a:pt x="6365" y="2679"/>
                    <a:pt x="6522" y="2836"/>
                    <a:pt x="6680" y="2899"/>
                  </a:cubicBezTo>
                  <a:cubicBezTo>
                    <a:pt x="7341" y="2994"/>
                    <a:pt x="7814" y="3592"/>
                    <a:pt x="7814" y="4317"/>
                  </a:cubicBezTo>
                  <a:cubicBezTo>
                    <a:pt x="7814" y="4695"/>
                    <a:pt x="7656" y="5042"/>
                    <a:pt x="7404" y="5325"/>
                  </a:cubicBezTo>
                  <a:cubicBezTo>
                    <a:pt x="7184" y="5483"/>
                    <a:pt x="7278" y="5798"/>
                    <a:pt x="7530" y="5924"/>
                  </a:cubicBezTo>
                  <a:cubicBezTo>
                    <a:pt x="8129" y="6207"/>
                    <a:pt x="8539" y="6869"/>
                    <a:pt x="8539" y="7530"/>
                  </a:cubicBezTo>
                  <a:cubicBezTo>
                    <a:pt x="8539" y="8507"/>
                    <a:pt x="7751" y="9295"/>
                    <a:pt x="6774" y="9295"/>
                  </a:cubicBezTo>
                  <a:lnTo>
                    <a:pt x="4979" y="9295"/>
                  </a:lnTo>
                  <a:lnTo>
                    <a:pt x="4979" y="6932"/>
                  </a:lnTo>
                  <a:lnTo>
                    <a:pt x="6333" y="5609"/>
                  </a:lnTo>
                  <a:cubicBezTo>
                    <a:pt x="6491" y="5451"/>
                    <a:pt x="6491" y="5231"/>
                    <a:pt x="6333" y="5073"/>
                  </a:cubicBezTo>
                  <a:cubicBezTo>
                    <a:pt x="6254" y="4994"/>
                    <a:pt x="6168" y="4955"/>
                    <a:pt x="6081" y="4955"/>
                  </a:cubicBezTo>
                  <a:cubicBezTo>
                    <a:pt x="5995" y="4955"/>
                    <a:pt x="5908" y="4994"/>
                    <a:pt x="5829" y="5073"/>
                  </a:cubicBezTo>
                  <a:lnTo>
                    <a:pt x="4979" y="5924"/>
                  </a:lnTo>
                  <a:lnTo>
                    <a:pt x="4979" y="2490"/>
                  </a:lnTo>
                  <a:cubicBezTo>
                    <a:pt x="4979" y="2301"/>
                    <a:pt x="4821" y="2143"/>
                    <a:pt x="4632" y="2143"/>
                  </a:cubicBezTo>
                  <a:cubicBezTo>
                    <a:pt x="4443" y="2143"/>
                    <a:pt x="4285" y="2301"/>
                    <a:pt x="4285" y="2490"/>
                  </a:cubicBezTo>
                  <a:lnTo>
                    <a:pt x="4285" y="4506"/>
                  </a:lnTo>
                  <a:lnTo>
                    <a:pt x="3466" y="3655"/>
                  </a:lnTo>
                  <a:cubicBezTo>
                    <a:pt x="3388" y="3577"/>
                    <a:pt x="3293" y="3537"/>
                    <a:pt x="3198" y="3537"/>
                  </a:cubicBezTo>
                  <a:cubicBezTo>
                    <a:pt x="3104" y="3537"/>
                    <a:pt x="3009" y="3577"/>
                    <a:pt x="2931" y="3655"/>
                  </a:cubicBezTo>
                  <a:cubicBezTo>
                    <a:pt x="2773" y="3844"/>
                    <a:pt x="2773" y="4033"/>
                    <a:pt x="2931" y="4191"/>
                  </a:cubicBezTo>
                  <a:lnTo>
                    <a:pt x="4285" y="5514"/>
                  </a:lnTo>
                  <a:lnTo>
                    <a:pt x="4285" y="7373"/>
                  </a:lnTo>
                  <a:lnTo>
                    <a:pt x="3466" y="6554"/>
                  </a:lnTo>
                  <a:cubicBezTo>
                    <a:pt x="3388" y="6475"/>
                    <a:pt x="3293" y="6436"/>
                    <a:pt x="3198" y="6436"/>
                  </a:cubicBezTo>
                  <a:cubicBezTo>
                    <a:pt x="3104" y="6436"/>
                    <a:pt x="3009" y="6475"/>
                    <a:pt x="2931" y="6554"/>
                  </a:cubicBezTo>
                  <a:cubicBezTo>
                    <a:pt x="2773" y="6711"/>
                    <a:pt x="2773" y="6900"/>
                    <a:pt x="2931" y="7058"/>
                  </a:cubicBezTo>
                  <a:lnTo>
                    <a:pt x="4285" y="8413"/>
                  </a:lnTo>
                  <a:lnTo>
                    <a:pt x="4285" y="9295"/>
                  </a:lnTo>
                  <a:lnTo>
                    <a:pt x="2521" y="9295"/>
                  </a:lnTo>
                  <a:cubicBezTo>
                    <a:pt x="1513" y="9295"/>
                    <a:pt x="694" y="8507"/>
                    <a:pt x="694" y="7530"/>
                  </a:cubicBezTo>
                  <a:cubicBezTo>
                    <a:pt x="694" y="6837"/>
                    <a:pt x="1103" y="6207"/>
                    <a:pt x="1734" y="5924"/>
                  </a:cubicBezTo>
                  <a:cubicBezTo>
                    <a:pt x="1954" y="5798"/>
                    <a:pt x="1986" y="5514"/>
                    <a:pt x="1828" y="5325"/>
                  </a:cubicBezTo>
                  <a:cubicBezTo>
                    <a:pt x="1576" y="5042"/>
                    <a:pt x="1418" y="4695"/>
                    <a:pt x="1418" y="4317"/>
                  </a:cubicBezTo>
                  <a:cubicBezTo>
                    <a:pt x="1418" y="3624"/>
                    <a:pt x="1891" y="3057"/>
                    <a:pt x="2584" y="2899"/>
                  </a:cubicBezTo>
                  <a:cubicBezTo>
                    <a:pt x="2742" y="2836"/>
                    <a:pt x="2899" y="2679"/>
                    <a:pt x="2868" y="2490"/>
                  </a:cubicBezTo>
                  <a:cubicBezTo>
                    <a:pt x="2868" y="1513"/>
                    <a:pt x="3655" y="725"/>
                    <a:pt x="4632" y="725"/>
                  </a:cubicBezTo>
                  <a:close/>
                  <a:moveTo>
                    <a:pt x="7467" y="725"/>
                  </a:moveTo>
                  <a:cubicBezTo>
                    <a:pt x="8444" y="725"/>
                    <a:pt x="9295" y="1513"/>
                    <a:pt x="9232" y="2584"/>
                  </a:cubicBezTo>
                  <a:cubicBezTo>
                    <a:pt x="9232" y="2742"/>
                    <a:pt x="9358" y="2899"/>
                    <a:pt x="9515" y="2931"/>
                  </a:cubicBezTo>
                  <a:cubicBezTo>
                    <a:pt x="10177" y="3057"/>
                    <a:pt x="10712" y="3624"/>
                    <a:pt x="10712" y="4348"/>
                  </a:cubicBezTo>
                  <a:cubicBezTo>
                    <a:pt x="10712" y="4726"/>
                    <a:pt x="10555" y="5105"/>
                    <a:pt x="10271" y="5357"/>
                  </a:cubicBezTo>
                  <a:cubicBezTo>
                    <a:pt x="10082" y="5514"/>
                    <a:pt x="10145" y="5829"/>
                    <a:pt x="10397" y="5955"/>
                  </a:cubicBezTo>
                  <a:cubicBezTo>
                    <a:pt x="11027" y="6239"/>
                    <a:pt x="11406" y="6900"/>
                    <a:pt x="11406" y="7562"/>
                  </a:cubicBezTo>
                  <a:cubicBezTo>
                    <a:pt x="11406" y="8570"/>
                    <a:pt x="10586" y="9358"/>
                    <a:pt x="9610" y="9358"/>
                  </a:cubicBezTo>
                  <a:lnTo>
                    <a:pt x="8507" y="9358"/>
                  </a:lnTo>
                  <a:cubicBezTo>
                    <a:pt x="8980" y="8885"/>
                    <a:pt x="9232" y="8224"/>
                    <a:pt x="9232" y="7562"/>
                  </a:cubicBezTo>
                  <a:cubicBezTo>
                    <a:pt x="9232" y="6743"/>
                    <a:pt x="8854" y="5987"/>
                    <a:pt x="8192" y="5514"/>
                  </a:cubicBezTo>
                  <a:cubicBezTo>
                    <a:pt x="8413" y="5168"/>
                    <a:pt x="8539" y="4789"/>
                    <a:pt x="8539" y="4348"/>
                  </a:cubicBezTo>
                  <a:cubicBezTo>
                    <a:pt x="8539" y="3435"/>
                    <a:pt x="7940" y="2616"/>
                    <a:pt x="7089" y="2332"/>
                  </a:cubicBezTo>
                  <a:cubicBezTo>
                    <a:pt x="7058" y="1828"/>
                    <a:pt x="6837" y="1387"/>
                    <a:pt x="6554" y="1009"/>
                  </a:cubicBezTo>
                  <a:cubicBezTo>
                    <a:pt x="6837" y="788"/>
                    <a:pt x="7152" y="725"/>
                    <a:pt x="7467" y="725"/>
                  </a:cubicBezTo>
                  <a:close/>
                  <a:moveTo>
                    <a:pt x="7121" y="10019"/>
                  </a:moveTo>
                  <a:lnTo>
                    <a:pt x="7121" y="11469"/>
                  </a:lnTo>
                  <a:lnTo>
                    <a:pt x="4979" y="11469"/>
                  </a:lnTo>
                  <a:lnTo>
                    <a:pt x="4979" y="10019"/>
                  </a:lnTo>
                  <a:close/>
                  <a:moveTo>
                    <a:pt x="4632" y="1"/>
                  </a:moveTo>
                  <a:cubicBezTo>
                    <a:pt x="3340" y="1"/>
                    <a:pt x="2269" y="1009"/>
                    <a:pt x="2175" y="2301"/>
                  </a:cubicBezTo>
                  <a:cubicBezTo>
                    <a:pt x="1292" y="2616"/>
                    <a:pt x="694" y="3403"/>
                    <a:pt x="694" y="4317"/>
                  </a:cubicBezTo>
                  <a:cubicBezTo>
                    <a:pt x="694" y="4726"/>
                    <a:pt x="820" y="5136"/>
                    <a:pt x="1072" y="5483"/>
                  </a:cubicBezTo>
                  <a:cubicBezTo>
                    <a:pt x="379" y="5955"/>
                    <a:pt x="1" y="6711"/>
                    <a:pt x="1" y="7530"/>
                  </a:cubicBezTo>
                  <a:cubicBezTo>
                    <a:pt x="1" y="8917"/>
                    <a:pt x="1135" y="10019"/>
                    <a:pt x="2521" y="10019"/>
                  </a:cubicBezTo>
                  <a:lnTo>
                    <a:pt x="4285" y="10019"/>
                  </a:lnTo>
                  <a:lnTo>
                    <a:pt x="4285" y="11469"/>
                  </a:lnTo>
                  <a:lnTo>
                    <a:pt x="2521" y="11469"/>
                  </a:lnTo>
                  <a:cubicBezTo>
                    <a:pt x="2332" y="11469"/>
                    <a:pt x="2175" y="11626"/>
                    <a:pt x="2175" y="11815"/>
                  </a:cubicBezTo>
                  <a:cubicBezTo>
                    <a:pt x="2175" y="12036"/>
                    <a:pt x="2332" y="12193"/>
                    <a:pt x="2521" y="12193"/>
                  </a:cubicBezTo>
                  <a:lnTo>
                    <a:pt x="9641" y="12193"/>
                  </a:lnTo>
                  <a:cubicBezTo>
                    <a:pt x="9830" y="12193"/>
                    <a:pt x="9988" y="12036"/>
                    <a:pt x="9988" y="11815"/>
                  </a:cubicBezTo>
                  <a:cubicBezTo>
                    <a:pt x="9988" y="11626"/>
                    <a:pt x="9830" y="11469"/>
                    <a:pt x="9641" y="11469"/>
                  </a:cubicBezTo>
                  <a:lnTo>
                    <a:pt x="7877" y="11469"/>
                  </a:lnTo>
                  <a:lnTo>
                    <a:pt x="7877" y="10019"/>
                  </a:lnTo>
                  <a:lnTo>
                    <a:pt x="9610" y="10019"/>
                  </a:lnTo>
                  <a:cubicBezTo>
                    <a:pt x="10964" y="10019"/>
                    <a:pt x="12130" y="8917"/>
                    <a:pt x="12130" y="7530"/>
                  </a:cubicBezTo>
                  <a:cubicBezTo>
                    <a:pt x="12130" y="6711"/>
                    <a:pt x="11721" y="5955"/>
                    <a:pt x="11059" y="5483"/>
                  </a:cubicBezTo>
                  <a:cubicBezTo>
                    <a:pt x="11280" y="5136"/>
                    <a:pt x="11406" y="4726"/>
                    <a:pt x="11406" y="4317"/>
                  </a:cubicBezTo>
                  <a:cubicBezTo>
                    <a:pt x="11406" y="3403"/>
                    <a:pt x="10838" y="2584"/>
                    <a:pt x="9956" y="2301"/>
                  </a:cubicBezTo>
                  <a:cubicBezTo>
                    <a:pt x="9830" y="1040"/>
                    <a:pt x="8791" y="1"/>
                    <a:pt x="7467" y="1"/>
                  </a:cubicBezTo>
                  <a:cubicBezTo>
                    <a:pt x="6963" y="1"/>
                    <a:pt x="6459" y="158"/>
                    <a:pt x="6050" y="442"/>
                  </a:cubicBezTo>
                  <a:cubicBezTo>
                    <a:pt x="5672" y="158"/>
                    <a:pt x="5168" y="1"/>
                    <a:pt x="46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51" name="Google Shape;251;p32"/>
            <p:cNvGrpSpPr/>
            <p:nvPr/>
          </p:nvGrpSpPr>
          <p:grpSpPr>
            <a:xfrm>
              <a:off x="13817404" y="3314699"/>
              <a:ext cx="757451" cy="755138"/>
              <a:chOff x="-15719925" y="2416825"/>
              <a:chExt cx="306400" cy="305600"/>
            </a:xfrm>
          </p:grpSpPr>
          <p:sp>
            <p:nvSpPr>
              <p:cNvPr id="252" name="Google Shape;252;p32"/>
              <p:cNvSpPr/>
              <p:nvPr/>
            </p:nvSpPr>
            <p:spPr>
              <a:xfrm>
                <a:off x="-15719925" y="2416825"/>
                <a:ext cx="306400" cy="305600"/>
              </a:xfrm>
              <a:custGeom>
                <a:rect b="b" l="l" r="r" t="t"/>
                <a:pathLst>
                  <a:path extrusionOk="0" h="12224" w="12256">
                    <a:moveTo>
                      <a:pt x="6648" y="756"/>
                    </a:moveTo>
                    <a:lnTo>
                      <a:pt x="8002" y="3466"/>
                    </a:lnTo>
                    <a:cubicBezTo>
                      <a:pt x="8034" y="3560"/>
                      <a:pt x="8065" y="3592"/>
                      <a:pt x="8160" y="3623"/>
                    </a:cubicBezTo>
                    <a:lnTo>
                      <a:pt x="9451" y="4316"/>
                    </a:lnTo>
                    <a:lnTo>
                      <a:pt x="10617" y="7246"/>
                    </a:lnTo>
                    <a:lnTo>
                      <a:pt x="7845" y="7246"/>
                    </a:lnTo>
                    <a:lnTo>
                      <a:pt x="7215" y="5356"/>
                    </a:lnTo>
                    <a:cubicBezTo>
                      <a:pt x="7135" y="5198"/>
                      <a:pt x="6990" y="5128"/>
                      <a:pt x="6852" y="5128"/>
                    </a:cubicBezTo>
                    <a:cubicBezTo>
                      <a:pt x="6826" y="5128"/>
                      <a:pt x="6799" y="5130"/>
                      <a:pt x="6774" y="5135"/>
                    </a:cubicBezTo>
                    <a:cubicBezTo>
                      <a:pt x="6616" y="5167"/>
                      <a:pt x="6490" y="5419"/>
                      <a:pt x="6522" y="5576"/>
                    </a:cubicBezTo>
                    <a:lnTo>
                      <a:pt x="7089" y="7215"/>
                    </a:lnTo>
                    <a:lnTo>
                      <a:pt x="5167" y="7215"/>
                    </a:lnTo>
                    <a:lnTo>
                      <a:pt x="5797" y="4064"/>
                    </a:lnTo>
                    <a:cubicBezTo>
                      <a:pt x="5828" y="3875"/>
                      <a:pt x="5702" y="3686"/>
                      <a:pt x="5513" y="3623"/>
                    </a:cubicBezTo>
                    <a:cubicBezTo>
                      <a:pt x="5494" y="3620"/>
                      <a:pt x="5474" y="3618"/>
                      <a:pt x="5454" y="3618"/>
                    </a:cubicBezTo>
                    <a:cubicBezTo>
                      <a:pt x="5281" y="3618"/>
                      <a:pt x="5101" y="3737"/>
                      <a:pt x="5072" y="3907"/>
                    </a:cubicBezTo>
                    <a:lnTo>
                      <a:pt x="4411" y="7183"/>
                    </a:lnTo>
                    <a:lnTo>
                      <a:pt x="1607" y="7183"/>
                    </a:lnTo>
                    <a:lnTo>
                      <a:pt x="2142" y="4946"/>
                    </a:lnTo>
                    <a:lnTo>
                      <a:pt x="3466" y="4316"/>
                    </a:lnTo>
                    <a:cubicBezTo>
                      <a:pt x="3529" y="4253"/>
                      <a:pt x="3560" y="4222"/>
                      <a:pt x="3623" y="4159"/>
                    </a:cubicBezTo>
                    <a:lnTo>
                      <a:pt x="4253" y="2930"/>
                    </a:lnTo>
                    <a:lnTo>
                      <a:pt x="6175" y="2930"/>
                    </a:lnTo>
                    <a:cubicBezTo>
                      <a:pt x="6364" y="2930"/>
                      <a:pt x="6522" y="2772"/>
                      <a:pt x="6522" y="2583"/>
                    </a:cubicBezTo>
                    <a:cubicBezTo>
                      <a:pt x="6522" y="2363"/>
                      <a:pt x="6364" y="2205"/>
                      <a:pt x="6175" y="2205"/>
                    </a:cubicBezTo>
                    <a:lnTo>
                      <a:pt x="5230" y="2205"/>
                    </a:lnTo>
                    <a:lnTo>
                      <a:pt x="5702" y="756"/>
                    </a:lnTo>
                    <a:close/>
                    <a:moveTo>
                      <a:pt x="10397" y="7876"/>
                    </a:moveTo>
                    <a:lnTo>
                      <a:pt x="9830" y="8601"/>
                    </a:lnTo>
                    <a:lnTo>
                      <a:pt x="8916" y="8601"/>
                    </a:lnTo>
                    <a:cubicBezTo>
                      <a:pt x="8727" y="8601"/>
                      <a:pt x="8569" y="8758"/>
                      <a:pt x="8569" y="8947"/>
                    </a:cubicBezTo>
                    <a:cubicBezTo>
                      <a:pt x="8664" y="9199"/>
                      <a:pt x="8821" y="9357"/>
                      <a:pt x="9010" y="9357"/>
                    </a:cubicBezTo>
                    <a:lnTo>
                      <a:pt x="9357" y="9357"/>
                    </a:lnTo>
                    <a:lnTo>
                      <a:pt x="8821" y="10050"/>
                    </a:lnTo>
                    <a:lnTo>
                      <a:pt x="7561" y="10050"/>
                    </a:lnTo>
                    <a:cubicBezTo>
                      <a:pt x="7435" y="10050"/>
                      <a:pt x="7278" y="10145"/>
                      <a:pt x="7246" y="10239"/>
                    </a:cubicBezTo>
                    <a:lnTo>
                      <a:pt x="6616" y="11468"/>
                    </a:lnTo>
                    <a:lnTo>
                      <a:pt x="5576" y="11468"/>
                    </a:lnTo>
                    <a:lnTo>
                      <a:pt x="5041" y="10775"/>
                    </a:lnTo>
                    <a:lnTo>
                      <a:pt x="6080" y="10775"/>
                    </a:lnTo>
                    <a:cubicBezTo>
                      <a:pt x="6301" y="10775"/>
                      <a:pt x="6459" y="10617"/>
                      <a:pt x="6459" y="10397"/>
                    </a:cubicBezTo>
                    <a:cubicBezTo>
                      <a:pt x="6459" y="10208"/>
                      <a:pt x="6301" y="10050"/>
                      <a:pt x="6080" y="10050"/>
                    </a:cubicBezTo>
                    <a:lnTo>
                      <a:pt x="4474" y="10050"/>
                    </a:lnTo>
                    <a:lnTo>
                      <a:pt x="3529" y="8758"/>
                    </a:lnTo>
                    <a:cubicBezTo>
                      <a:pt x="3466" y="8664"/>
                      <a:pt x="3371" y="8601"/>
                      <a:pt x="3245" y="8601"/>
                    </a:cubicBezTo>
                    <a:lnTo>
                      <a:pt x="2048" y="8601"/>
                    </a:lnTo>
                    <a:lnTo>
                      <a:pt x="1670" y="7876"/>
                    </a:lnTo>
                    <a:close/>
                    <a:moveTo>
                      <a:pt x="5419" y="0"/>
                    </a:moveTo>
                    <a:cubicBezTo>
                      <a:pt x="5261" y="0"/>
                      <a:pt x="5135" y="126"/>
                      <a:pt x="5072" y="252"/>
                    </a:cubicBezTo>
                    <a:lnTo>
                      <a:pt x="4442" y="2174"/>
                    </a:lnTo>
                    <a:lnTo>
                      <a:pt x="3970" y="2174"/>
                    </a:lnTo>
                    <a:cubicBezTo>
                      <a:pt x="3844" y="2174"/>
                      <a:pt x="3686" y="2237"/>
                      <a:pt x="3655" y="2363"/>
                    </a:cubicBezTo>
                    <a:lnTo>
                      <a:pt x="2993" y="3718"/>
                    </a:lnTo>
                    <a:lnTo>
                      <a:pt x="1638" y="4379"/>
                    </a:lnTo>
                    <a:cubicBezTo>
                      <a:pt x="1575" y="4411"/>
                      <a:pt x="1481" y="4505"/>
                      <a:pt x="1449" y="4600"/>
                    </a:cubicBezTo>
                    <a:lnTo>
                      <a:pt x="819" y="7215"/>
                    </a:lnTo>
                    <a:lnTo>
                      <a:pt x="347" y="7215"/>
                    </a:lnTo>
                    <a:cubicBezTo>
                      <a:pt x="158" y="7215"/>
                      <a:pt x="0" y="7372"/>
                      <a:pt x="0" y="7561"/>
                    </a:cubicBezTo>
                    <a:cubicBezTo>
                      <a:pt x="0" y="7750"/>
                      <a:pt x="158" y="7908"/>
                      <a:pt x="347" y="7908"/>
                    </a:cubicBezTo>
                    <a:lnTo>
                      <a:pt x="851" y="7908"/>
                    </a:lnTo>
                    <a:lnTo>
                      <a:pt x="1481" y="9136"/>
                    </a:lnTo>
                    <a:cubicBezTo>
                      <a:pt x="1575" y="9262"/>
                      <a:pt x="1670" y="9325"/>
                      <a:pt x="1796" y="9325"/>
                    </a:cubicBezTo>
                    <a:lnTo>
                      <a:pt x="3056" y="9325"/>
                    </a:lnTo>
                    <a:lnTo>
                      <a:pt x="3623" y="10050"/>
                    </a:lnTo>
                    <a:lnTo>
                      <a:pt x="2552" y="10050"/>
                    </a:lnTo>
                    <a:cubicBezTo>
                      <a:pt x="2363" y="10050"/>
                      <a:pt x="2205" y="10208"/>
                      <a:pt x="2205" y="10397"/>
                    </a:cubicBezTo>
                    <a:cubicBezTo>
                      <a:pt x="2205" y="10617"/>
                      <a:pt x="2363" y="10775"/>
                      <a:pt x="2552" y="10775"/>
                    </a:cubicBezTo>
                    <a:lnTo>
                      <a:pt x="4159" y="10775"/>
                    </a:lnTo>
                    <a:lnTo>
                      <a:pt x="5104" y="12066"/>
                    </a:lnTo>
                    <a:cubicBezTo>
                      <a:pt x="5198" y="12129"/>
                      <a:pt x="5261" y="12224"/>
                      <a:pt x="5387" y="12224"/>
                    </a:cubicBezTo>
                    <a:lnTo>
                      <a:pt x="6805" y="12224"/>
                    </a:lnTo>
                    <a:cubicBezTo>
                      <a:pt x="6931" y="12224"/>
                      <a:pt x="7089" y="12129"/>
                      <a:pt x="7120" y="12035"/>
                    </a:cubicBezTo>
                    <a:lnTo>
                      <a:pt x="7750" y="10806"/>
                    </a:lnTo>
                    <a:lnTo>
                      <a:pt x="8979" y="10806"/>
                    </a:lnTo>
                    <a:cubicBezTo>
                      <a:pt x="9073" y="10806"/>
                      <a:pt x="9199" y="10775"/>
                      <a:pt x="9231" y="10649"/>
                    </a:cubicBezTo>
                    <a:lnTo>
                      <a:pt x="10176" y="9357"/>
                    </a:lnTo>
                    <a:lnTo>
                      <a:pt x="11184" y="9357"/>
                    </a:lnTo>
                    <a:cubicBezTo>
                      <a:pt x="11373" y="9357"/>
                      <a:pt x="11531" y="9199"/>
                      <a:pt x="11531" y="8979"/>
                    </a:cubicBezTo>
                    <a:cubicBezTo>
                      <a:pt x="11531" y="8790"/>
                      <a:pt x="11373" y="8632"/>
                      <a:pt x="11184" y="8632"/>
                    </a:cubicBezTo>
                    <a:lnTo>
                      <a:pt x="10775" y="8632"/>
                    </a:lnTo>
                    <a:lnTo>
                      <a:pt x="11342" y="7908"/>
                    </a:lnTo>
                    <a:lnTo>
                      <a:pt x="11877" y="7908"/>
                    </a:lnTo>
                    <a:cubicBezTo>
                      <a:pt x="12098" y="7908"/>
                      <a:pt x="12255" y="7750"/>
                      <a:pt x="12255" y="7561"/>
                    </a:cubicBezTo>
                    <a:cubicBezTo>
                      <a:pt x="12255" y="7372"/>
                      <a:pt x="12098" y="7215"/>
                      <a:pt x="11877" y="7215"/>
                    </a:cubicBezTo>
                    <a:lnTo>
                      <a:pt x="11373" y="7215"/>
                    </a:lnTo>
                    <a:lnTo>
                      <a:pt x="10019" y="3875"/>
                    </a:lnTo>
                    <a:cubicBezTo>
                      <a:pt x="9987" y="3781"/>
                      <a:pt x="9956" y="3718"/>
                      <a:pt x="9861" y="3655"/>
                    </a:cubicBezTo>
                    <a:lnTo>
                      <a:pt x="8538" y="2993"/>
                    </a:lnTo>
                    <a:lnTo>
                      <a:pt x="7152" y="189"/>
                    </a:lnTo>
                    <a:cubicBezTo>
                      <a:pt x="7089" y="95"/>
                      <a:pt x="6963" y="0"/>
                      <a:pt x="683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" name="Google Shape;253;p32"/>
              <p:cNvSpPr/>
              <p:nvPr/>
            </p:nvSpPr>
            <p:spPr>
              <a:xfrm>
                <a:off x="-15467900" y="2686175"/>
                <a:ext cx="53575" cy="17350"/>
              </a:xfrm>
              <a:custGeom>
                <a:rect b="b" l="l" r="r" t="t"/>
                <a:pathLst>
                  <a:path extrusionOk="0" h="694" w="2143">
                    <a:moveTo>
                      <a:pt x="347" y="1"/>
                    </a:moveTo>
                    <a:cubicBezTo>
                      <a:pt x="158" y="1"/>
                      <a:pt x="1" y="158"/>
                      <a:pt x="1" y="347"/>
                    </a:cubicBezTo>
                    <a:cubicBezTo>
                      <a:pt x="1" y="536"/>
                      <a:pt x="158" y="694"/>
                      <a:pt x="347" y="694"/>
                    </a:cubicBezTo>
                    <a:lnTo>
                      <a:pt x="1796" y="694"/>
                    </a:lnTo>
                    <a:cubicBezTo>
                      <a:pt x="1985" y="694"/>
                      <a:pt x="2143" y="536"/>
                      <a:pt x="2143" y="347"/>
                    </a:cubicBezTo>
                    <a:cubicBezTo>
                      <a:pt x="2143" y="158"/>
                      <a:pt x="1985" y="1"/>
                      <a:pt x="179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" name="Google Shape;254;p32"/>
              <p:cNvSpPr/>
              <p:nvPr/>
            </p:nvSpPr>
            <p:spPr>
              <a:xfrm>
                <a:off x="-15718350" y="2703500"/>
                <a:ext cx="54350" cy="18150"/>
              </a:xfrm>
              <a:custGeom>
                <a:rect b="b" l="l" r="r" t="t"/>
                <a:pathLst>
                  <a:path extrusionOk="0" h="726" w="2174">
                    <a:moveTo>
                      <a:pt x="347" y="1"/>
                    </a:moveTo>
                    <a:cubicBezTo>
                      <a:pt x="158" y="1"/>
                      <a:pt x="0" y="158"/>
                      <a:pt x="0" y="347"/>
                    </a:cubicBezTo>
                    <a:cubicBezTo>
                      <a:pt x="0" y="568"/>
                      <a:pt x="158" y="725"/>
                      <a:pt x="347" y="725"/>
                    </a:cubicBezTo>
                    <a:lnTo>
                      <a:pt x="1827" y="725"/>
                    </a:lnTo>
                    <a:cubicBezTo>
                      <a:pt x="2016" y="725"/>
                      <a:pt x="2174" y="568"/>
                      <a:pt x="2174" y="347"/>
                    </a:cubicBezTo>
                    <a:cubicBezTo>
                      <a:pt x="2174" y="158"/>
                      <a:pt x="2016" y="1"/>
                      <a:pt x="182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5" name="Google Shape;255;p32"/>
            <p:cNvGrpSpPr/>
            <p:nvPr/>
          </p:nvGrpSpPr>
          <p:grpSpPr>
            <a:xfrm>
              <a:off x="8292466" y="3316626"/>
              <a:ext cx="763261" cy="751308"/>
              <a:chOff x="-20550425" y="2789350"/>
              <a:chExt cx="308750" cy="304050"/>
            </a:xfrm>
          </p:grpSpPr>
          <p:sp>
            <p:nvSpPr>
              <p:cNvPr id="256" name="Google Shape;256;p32"/>
              <p:cNvSpPr/>
              <p:nvPr/>
            </p:nvSpPr>
            <p:spPr>
              <a:xfrm>
                <a:off x="-20550425" y="2824800"/>
                <a:ext cx="308750" cy="268600"/>
              </a:xfrm>
              <a:custGeom>
                <a:rect b="b" l="l" r="r" t="t"/>
                <a:pathLst>
                  <a:path extrusionOk="0" h="10744" w="12350">
                    <a:moveTo>
                      <a:pt x="2962" y="662"/>
                    </a:moveTo>
                    <a:cubicBezTo>
                      <a:pt x="3403" y="662"/>
                      <a:pt x="3718" y="1009"/>
                      <a:pt x="3686" y="1450"/>
                    </a:cubicBezTo>
                    <a:cubicBezTo>
                      <a:pt x="3529" y="1481"/>
                      <a:pt x="3403" y="1576"/>
                      <a:pt x="3277" y="1670"/>
                    </a:cubicBezTo>
                    <a:cubicBezTo>
                      <a:pt x="3119" y="1828"/>
                      <a:pt x="3119" y="2048"/>
                      <a:pt x="3277" y="2206"/>
                    </a:cubicBezTo>
                    <a:cubicBezTo>
                      <a:pt x="3355" y="2285"/>
                      <a:pt x="3442" y="2324"/>
                      <a:pt x="3529" y="2324"/>
                    </a:cubicBezTo>
                    <a:cubicBezTo>
                      <a:pt x="3615" y="2324"/>
                      <a:pt x="3702" y="2285"/>
                      <a:pt x="3781" y="2206"/>
                    </a:cubicBezTo>
                    <a:cubicBezTo>
                      <a:pt x="3844" y="2174"/>
                      <a:pt x="3907" y="2111"/>
                      <a:pt x="3938" y="2111"/>
                    </a:cubicBezTo>
                    <a:lnTo>
                      <a:pt x="4064" y="2111"/>
                    </a:lnTo>
                    <a:cubicBezTo>
                      <a:pt x="4190" y="2111"/>
                      <a:pt x="4316" y="2237"/>
                      <a:pt x="4379" y="2363"/>
                    </a:cubicBezTo>
                    <a:cubicBezTo>
                      <a:pt x="4474" y="2584"/>
                      <a:pt x="4316" y="2836"/>
                      <a:pt x="4064" y="2836"/>
                    </a:cubicBezTo>
                    <a:lnTo>
                      <a:pt x="1953" y="2836"/>
                    </a:lnTo>
                    <a:cubicBezTo>
                      <a:pt x="1544" y="2836"/>
                      <a:pt x="1386" y="2489"/>
                      <a:pt x="1607" y="2237"/>
                    </a:cubicBezTo>
                    <a:cubicBezTo>
                      <a:pt x="1701" y="2174"/>
                      <a:pt x="1764" y="2111"/>
                      <a:pt x="1859" y="2111"/>
                    </a:cubicBezTo>
                    <a:lnTo>
                      <a:pt x="1985" y="2111"/>
                    </a:lnTo>
                    <a:cubicBezTo>
                      <a:pt x="2048" y="2111"/>
                      <a:pt x="2111" y="2174"/>
                      <a:pt x="2142" y="2206"/>
                    </a:cubicBezTo>
                    <a:cubicBezTo>
                      <a:pt x="2221" y="2285"/>
                      <a:pt x="2308" y="2324"/>
                      <a:pt x="2394" y="2324"/>
                    </a:cubicBezTo>
                    <a:cubicBezTo>
                      <a:pt x="2481" y="2324"/>
                      <a:pt x="2568" y="2285"/>
                      <a:pt x="2646" y="2206"/>
                    </a:cubicBezTo>
                    <a:cubicBezTo>
                      <a:pt x="2804" y="2048"/>
                      <a:pt x="2804" y="1828"/>
                      <a:pt x="2646" y="1670"/>
                    </a:cubicBezTo>
                    <a:cubicBezTo>
                      <a:pt x="2520" y="1576"/>
                      <a:pt x="2426" y="1481"/>
                      <a:pt x="2268" y="1450"/>
                    </a:cubicBezTo>
                    <a:lnTo>
                      <a:pt x="2268" y="1387"/>
                    </a:lnTo>
                    <a:cubicBezTo>
                      <a:pt x="2268" y="977"/>
                      <a:pt x="2583" y="662"/>
                      <a:pt x="2962" y="662"/>
                    </a:cubicBezTo>
                    <a:close/>
                    <a:moveTo>
                      <a:pt x="5009" y="2899"/>
                    </a:moveTo>
                    <a:cubicBezTo>
                      <a:pt x="5198" y="2994"/>
                      <a:pt x="5324" y="3120"/>
                      <a:pt x="5387" y="3309"/>
                    </a:cubicBezTo>
                    <a:lnTo>
                      <a:pt x="6553" y="5860"/>
                    </a:lnTo>
                    <a:lnTo>
                      <a:pt x="6112" y="6302"/>
                    </a:lnTo>
                    <a:lnTo>
                      <a:pt x="4915" y="5104"/>
                    </a:lnTo>
                    <a:cubicBezTo>
                      <a:pt x="4836" y="5026"/>
                      <a:pt x="4749" y="4986"/>
                      <a:pt x="4663" y="4986"/>
                    </a:cubicBezTo>
                    <a:cubicBezTo>
                      <a:pt x="4576" y="4986"/>
                      <a:pt x="4490" y="5026"/>
                      <a:pt x="4411" y="5104"/>
                    </a:cubicBezTo>
                    <a:lnTo>
                      <a:pt x="3245" y="6302"/>
                    </a:lnTo>
                    <a:lnTo>
                      <a:pt x="2804" y="5860"/>
                    </a:lnTo>
                    <a:lnTo>
                      <a:pt x="3812" y="3592"/>
                    </a:lnTo>
                    <a:cubicBezTo>
                      <a:pt x="4033" y="3592"/>
                      <a:pt x="4411" y="3592"/>
                      <a:pt x="4757" y="3277"/>
                    </a:cubicBezTo>
                    <a:cubicBezTo>
                      <a:pt x="4883" y="3151"/>
                      <a:pt x="4978" y="3025"/>
                      <a:pt x="5009" y="2899"/>
                    </a:cubicBezTo>
                    <a:close/>
                    <a:moveTo>
                      <a:pt x="4694" y="5829"/>
                    </a:moveTo>
                    <a:lnTo>
                      <a:pt x="5860" y="6995"/>
                    </a:lnTo>
                    <a:cubicBezTo>
                      <a:pt x="5955" y="7073"/>
                      <a:pt x="6049" y="7113"/>
                      <a:pt x="6140" y="7113"/>
                    </a:cubicBezTo>
                    <a:cubicBezTo>
                      <a:pt x="6230" y="7113"/>
                      <a:pt x="6317" y="7073"/>
                      <a:pt x="6396" y="6995"/>
                    </a:cubicBezTo>
                    <a:lnTo>
                      <a:pt x="6868" y="6522"/>
                    </a:lnTo>
                    <a:lnTo>
                      <a:pt x="8443" y="9988"/>
                    </a:lnTo>
                    <a:lnTo>
                      <a:pt x="945" y="9988"/>
                    </a:lnTo>
                    <a:lnTo>
                      <a:pt x="2520" y="6522"/>
                    </a:lnTo>
                    <a:lnTo>
                      <a:pt x="2993" y="6995"/>
                    </a:lnTo>
                    <a:cubicBezTo>
                      <a:pt x="3072" y="7073"/>
                      <a:pt x="3158" y="7113"/>
                      <a:pt x="3245" y="7113"/>
                    </a:cubicBezTo>
                    <a:cubicBezTo>
                      <a:pt x="3332" y="7113"/>
                      <a:pt x="3418" y="7073"/>
                      <a:pt x="3497" y="6995"/>
                    </a:cubicBezTo>
                    <a:lnTo>
                      <a:pt x="4694" y="5829"/>
                    </a:lnTo>
                    <a:close/>
                    <a:moveTo>
                      <a:pt x="8270" y="4986"/>
                    </a:moveTo>
                    <a:cubicBezTo>
                      <a:pt x="8554" y="4986"/>
                      <a:pt x="8837" y="5120"/>
                      <a:pt x="8979" y="5388"/>
                    </a:cubicBezTo>
                    <a:lnTo>
                      <a:pt x="11310" y="9988"/>
                    </a:lnTo>
                    <a:lnTo>
                      <a:pt x="9231" y="9988"/>
                    </a:lnTo>
                    <a:lnTo>
                      <a:pt x="7341" y="5860"/>
                    </a:lnTo>
                    <a:lnTo>
                      <a:pt x="7561" y="5388"/>
                    </a:lnTo>
                    <a:cubicBezTo>
                      <a:pt x="7703" y="5120"/>
                      <a:pt x="7987" y="4986"/>
                      <a:pt x="8270" y="4986"/>
                    </a:cubicBezTo>
                    <a:close/>
                    <a:moveTo>
                      <a:pt x="2962" y="1"/>
                    </a:moveTo>
                    <a:cubicBezTo>
                      <a:pt x="2174" y="1"/>
                      <a:pt x="1512" y="662"/>
                      <a:pt x="1544" y="1481"/>
                    </a:cubicBezTo>
                    <a:cubicBezTo>
                      <a:pt x="1166" y="1639"/>
                      <a:pt x="851" y="2048"/>
                      <a:pt x="851" y="2521"/>
                    </a:cubicBezTo>
                    <a:cubicBezTo>
                      <a:pt x="851" y="3120"/>
                      <a:pt x="1323" y="3592"/>
                      <a:pt x="1890" y="3592"/>
                    </a:cubicBezTo>
                    <a:lnTo>
                      <a:pt x="3151" y="3592"/>
                    </a:lnTo>
                    <a:lnTo>
                      <a:pt x="126" y="10240"/>
                    </a:lnTo>
                    <a:cubicBezTo>
                      <a:pt x="0" y="10460"/>
                      <a:pt x="189" y="10744"/>
                      <a:pt x="441" y="10744"/>
                    </a:cubicBezTo>
                    <a:lnTo>
                      <a:pt x="11909" y="10744"/>
                    </a:lnTo>
                    <a:cubicBezTo>
                      <a:pt x="12161" y="10744"/>
                      <a:pt x="12350" y="10460"/>
                      <a:pt x="12224" y="10240"/>
                    </a:cubicBezTo>
                    <a:lnTo>
                      <a:pt x="9609" y="5073"/>
                    </a:lnTo>
                    <a:cubicBezTo>
                      <a:pt x="9339" y="4533"/>
                      <a:pt x="8814" y="4265"/>
                      <a:pt x="8290" y="4265"/>
                    </a:cubicBezTo>
                    <a:cubicBezTo>
                      <a:pt x="7774" y="4265"/>
                      <a:pt x="7260" y="4525"/>
                      <a:pt x="6994" y="5041"/>
                    </a:cubicBezTo>
                    <a:lnTo>
                      <a:pt x="6081" y="2994"/>
                    </a:lnTo>
                    <a:cubicBezTo>
                      <a:pt x="5860" y="2552"/>
                      <a:pt x="5482" y="2237"/>
                      <a:pt x="5041" y="2174"/>
                    </a:cubicBezTo>
                    <a:cubicBezTo>
                      <a:pt x="5009" y="2017"/>
                      <a:pt x="4883" y="1859"/>
                      <a:pt x="4789" y="1733"/>
                    </a:cubicBezTo>
                    <a:cubicBezTo>
                      <a:pt x="4663" y="1607"/>
                      <a:pt x="4537" y="1544"/>
                      <a:pt x="4379" y="1481"/>
                    </a:cubicBezTo>
                    <a:cubicBezTo>
                      <a:pt x="4411" y="662"/>
                      <a:pt x="3781" y="1"/>
                      <a:pt x="296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" name="Google Shape;257;p32"/>
              <p:cNvSpPr/>
              <p:nvPr/>
            </p:nvSpPr>
            <p:spPr>
              <a:xfrm>
                <a:off x="-20388175" y="2789350"/>
                <a:ext cx="144150" cy="106350"/>
              </a:xfrm>
              <a:custGeom>
                <a:rect b="b" l="l" r="r" t="t"/>
                <a:pathLst>
                  <a:path extrusionOk="0" h="4254" w="5766">
                    <a:moveTo>
                      <a:pt x="3938" y="662"/>
                    </a:moveTo>
                    <a:cubicBezTo>
                      <a:pt x="4537" y="662"/>
                      <a:pt x="5009" y="1135"/>
                      <a:pt x="5009" y="1734"/>
                    </a:cubicBezTo>
                    <a:cubicBezTo>
                      <a:pt x="5009" y="2238"/>
                      <a:pt x="4694" y="2647"/>
                      <a:pt x="4222" y="2742"/>
                    </a:cubicBezTo>
                    <a:cubicBezTo>
                      <a:pt x="4190" y="2647"/>
                      <a:pt x="4096" y="2490"/>
                      <a:pt x="4001" y="2395"/>
                    </a:cubicBezTo>
                    <a:cubicBezTo>
                      <a:pt x="3875" y="2269"/>
                      <a:pt x="3749" y="2206"/>
                      <a:pt x="3592" y="2175"/>
                    </a:cubicBezTo>
                    <a:lnTo>
                      <a:pt x="3592" y="2080"/>
                    </a:lnTo>
                    <a:cubicBezTo>
                      <a:pt x="3592" y="1639"/>
                      <a:pt x="3403" y="1293"/>
                      <a:pt x="3119" y="1009"/>
                    </a:cubicBezTo>
                    <a:cubicBezTo>
                      <a:pt x="3371" y="820"/>
                      <a:pt x="3623" y="662"/>
                      <a:pt x="3938" y="662"/>
                    </a:cubicBezTo>
                    <a:close/>
                    <a:moveTo>
                      <a:pt x="2174" y="1387"/>
                    </a:moveTo>
                    <a:cubicBezTo>
                      <a:pt x="2584" y="1387"/>
                      <a:pt x="2899" y="1702"/>
                      <a:pt x="2899" y="2080"/>
                    </a:cubicBezTo>
                    <a:lnTo>
                      <a:pt x="2899" y="2175"/>
                    </a:lnTo>
                    <a:cubicBezTo>
                      <a:pt x="2741" y="2206"/>
                      <a:pt x="2615" y="2269"/>
                      <a:pt x="2489" y="2395"/>
                    </a:cubicBezTo>
                    <a:cubicBezTo>
                      <a:pt x="2331" y="2553"/>
                      <a:pt x="2331" y="2742"/>
                      <a:pt x="2489" y="2899"/>
                    </a:cubicBezTo>
                    <a:cubicBezTo>
                      <a:pt x="2568" y="2978"/>
                      <a:pt x="2662" y="3017"/>
                      <a:pt x="2757" y="3017"/>
                    </a:cubicBezTo>
                    <a:cubicBezTo>
                      <a:pt x="2851" y="3017"/>
                      <a:pt x="2946" y="2978"/>
                      <a:pt x="3025" y="2899"/>
                    </a:cubicBezTo>
                    <a:cubicBezTo>
                      <a:pt x="3056" y="2868"/>
                      <a:pt x="3119" y="2836"/>
                      <a:pt x="3182" y="2836"/>
                    </a:cubicBezTo>
                    <a:lnTo>
                      <a:pt x="3277" y="2836"/>
                    </a:lnTo>
                    <a:cubicBezTo>
                      <a:pt x="3371" y="2836"/>
                      <a:pt x="3434" y="2868"/>
                      <a:pt x="3529" y="2962"/>
                    </a:cubicBezTo>
                    <a:cubicBezTo>
                      <a:pt x="3749" y="3183"/>
                      <a:pt x="3592" y="3529"/>
                      <a:pt x="3277" y="3529"/>
                    </a:cubicBezTo>
                    <a:lnTo>
                      <a:pt x="1166" y="3529"/>
                    </a:lnTo>
                    <a:cubicBezTo>
                      <a:pt x="977" y="3529"/>
                      <a:pt x="756" y="3340"/>
                      <a:pt x="819" y="3151"/>
                    </a:cubicBezTo>
                    <a:lnTo>
                      <a:pt x="819" y="3120"/>
                    </a:lnTo>
                    <a:cubicBezTo>
                      <a:pt x="851" y="2962"/>
                      <a:pt x="977" y="2836"/>
                      <a:pt x="1134" y="2805"/>
                    </a:cubicBezTo>
                    <a:lnTo>
                      <a:pt x="1229" y="2805"/>
                    </a:lnTo>
                    <a:cubicBezTo>
                      <a:pt x="1323" y="2805"/>
                      <a:pt x="1355" y="2836"/>
                      <a:pt x="1386" y="2868"/>
                    </a:cubicBezTo>
                    <a:cubicBezTo>
                      <a:pt x="1465" y="2947"/>
                      <a:pt x="1560" y="2986"/>
                      <a:pt x="1654" y="2986"/>
                    </a:cubicBezTo>
                    <a:cubicBezTo>
                      <a:pt x="1749" y="2986"/>
                      <a:pt x="1843" y="2947"/>
                      <a:pt x="1922" y="2868"/>
                    </a:cubicBezTo>
                    <a:cubicBezTo>
                      <a:pt x="2079" y="2710"/>
                      <a:pt x="2079" y="2521"/>
                      <a:pt x="1922" y="2364"/>
                    </a:cubicBezTo>
                    <a:cubicBezTo>
                      <a:pt x="1796" y="2238"/>
                      <a:pt x="1670" y="2175"/>
                      <a:pt x="1512" y="2112"/>
                    </a:cubicBezTo>
                    <a:cubicBezTo>
                      <a:pt x="1418" y="1734"/>
                      <a:pt x="1733" y="1387"/>
                      <a:pt x="2174" y="1387"/>
                    </a:cubicBezTo>
                    <a:close/>
                    <a:moveTo>
                      <a:pt x="4001" y="1"/>
                    </a:moveTo>
                    <a:cubicBezTo>
                      <a:pt x="3403" y="1"/>
                      <a:pt x="2836" y="284"/>
                      <a:pt x="2520" y="757"/>
                    </a:cubicBezTo>
                    <a:cubicBezTo>
                      <a:pt x="2426" y="694"/>
                      <a:pt x="2331" y="694"/>
                      <a:pt x="2205" y="694"/>
                    </a:cubicBezTo>
                    <a:cubicBezTo>
                      <a:pt x="1386" y="694"/>
                      <a:pt x="756" y="1387"/>
                      <a:pt x="788" y="2206"/>
                    </a:cubicBezTo>
                    <a:cubicBezTo>
                      <a:pt x="378" y="2269"/>
                      <a:pt x="63" y="2679"/>
                      <a:pt x="63" y="3120"/>
                    </a:cubicBezTo>
                    <a:cubicBezTo>
                      <a:pt x="0" y="3687"/>
                      <a:pt x="473" y="4222"/>
                      <a:pt x="1071" y="4254"/>
                    </a:cubicBezTo>
                    <a:lnTo>
                      <a:pt x="3434" y="4254"/>
                    </a:lnTo>
                    <a:cubicBezTo>
                      <a:pt x="3844" y="4159"/>
                      <a:pt x="4159" y="3907"/>
                      <a:pt x="4253" y="3529"/>
                    </a:cubicBezTo>
                    <a:cubicBezTo>
                      <a:pt x="5104" y="3372"/>
                      <a:pt x="5766" y="2679"/>
                      <a:pt x="5766" y="1765"/>
                    </a:cubicBezTo>
                    <a:cubicBezTo>
                      <a:pt x="5766" y="788"/>
                      <a:pt x="4978" y="1"/>
                      <a:pt x="40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58" name="Google Shape;258;p32"/>
          <p:cNvSpPr txBox="1"/>
          <p:nvPr>
            <p:ph idx="1" type="subTitle"/>
          </p:nvPr>
        </p:nvSpPr>
        <p:spPr>
          <a:xfrm>
            <a:off x="707390" y="2683355"/>
            <a:ext cx="2001900" cy="2571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800">
                <a:latin typeface="Roboto Condensed"/>
                <a:ea typeface="Roboto Condensed"/>
                <a:cs typeface="Roboto Condensed"/>
                <a:sym typeface="Roboto Condensed"/>
              </a:rPr>
              <a:t>MARS</a:t>
            </a:r>
            <a:endParaRPr b="1" sz="1800"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259" name="Google Shape;259;p32"/>
          <p:cNvSpPr txBox="1"/>
          <p:nvPr>
            <p:ph idx="4" type="subTitle"/>
          </p:nvPr>
        </p:nvSpPr>
        <p:spPr>
          <a:xfrm>
            <a:off x="3656821" y="2683355"/>
            <a:ext cx="1886100" cy="2571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800">
                <a:latin typeface="Roboto Condensed"/>
                <a:ea typeface="Roboto Condensed"/>
                <a:cs typeface="Roboto Condensed"/>
                <a:sym typeface="Roboto Condensed"/>
              </a:rPr>
              <a:t>JUPITER</a:t>
            </a:r>
            <a:endParaRPr b="1" sz="1800"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260" name="Google Shape;260;p32"/>
          <p:cNvSpPr txBox="1"/>
          <p:nvPr>
            <p:ph idx="5" type="subTitle"/>
          </p:nvPr>
        </p:nvSpPr>
        <p:spPr>
          <a:xfrm>
            <a:off x="6548218" y="2683355"/>
            <a:ext cx="1886100" cy="2571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800">
                <a:latin typeface="Roboto Condensed"/>
                <a:ea typeface="Roboto Condensed"/>
                <a:cs typeface="Roboto Condensed"/>
                <a:sym typeface="Roboto Condensed"/>
              </a:rPr>
              <a:t>MERCURY</a:t>
            </a:r>
            <a:endParaRPr b="1" sz="1800"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64" name="Shape 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" name="Google Shape;265;p33"/>
          <p:cNvSpPr txBox="1"/>
          <p:nvPr>
            <p:ph type="title"/>
          </p:nvPr>
        </p:nvSpPr>
        <p:spPr>
          <a:xfrm flipH="1">
            <a:off x="2820550" y="974241"/>
            <a:ext cx="3551700" cy="358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A </a:t>
            </a:r>
            <a:r>
              <a:rPr lang="en-US">
                <a:solidFill>
                  <a:srgbClr val="EE8E88"/>
                </a:solidFill>
              </a:rPr>
              <a:t>PICTURE </a:t>
            </a:r>
            <a:r>
              <a:rPr lang="en-US"/>
              <a:t>ALWAYS REINFORCES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THE CONCEPT</a:t>
            </a:r>
            <a:endParaRPr/>
          </a:p>
        </p:txBody>
      </p:sp>
      <p:sp>
        <p:nvSpPr>
          <p:cNvPr id="266" name="Google Shape;266;p33"/>
          <p:cNvSpPr txBox="1"/>
          <p:nvPr>
            <p:ph idx="1" type="subTitle"/>
          </p:nvPr>
        </p:nvSpPr>
        <p:spPr>
          <a:xfrm flipH="1">
            <a:off x="6325305" y="3257086"/>
            <a:ext cx="1833900" cy="2571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Images reveal large amounts of data, so remember: use an image instead of long texts. Your audience will appreciate that</a:t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70" name="Shape 2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" name="Google Shape;271;p34"/>
          <p:cNvSpPr txBox="1"/>
          <p:nvPr>
            <p:ph type="title"/>
          </p:nvPr>
        </p:nvSpPr>
        <p:spPr>
          <a:xfrm>
            <a:off x="3235599" y="2241185"/>
            <a:ext cx="2673000" cy="661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A PICTURE IS WORTH A THOUSAND WORDS</a:t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75" name="Shape 2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" name="Google Shape;276;p35"/>
          <p:cNvSpPr txBox="1"/>
          <p:nvPr>
            <p:ph type="title"/>
          </p:nvPr>
        </p:nvSpPr>
        <p:spPr>
          <a:xfrm>
            <a:off x="-54" y="1130931"/>
            <a:ext cx="9144000" cy="15081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EE8E88"/>
                </a:solidFill>
              </a:rPr>
              <a:t>AWESOME </a:t>
            </a:r>
            <a:r>
              <a:rPr lang="en-US"/>
              <a:t>WORDS</a:t>
            </a:r>
            <a:endParaRPr/>
          </a:p>
        </p:txBody>
      </p:sp>
      <p:sp>
        <p:nvSpPr>
          <p:cNvPr id="277" name="Google Shape;277;p35"/>
          <p:cNvSpPr txBox="1"/>
          <p:nvPr>
            <p:ph idx="1" type="subTitle"/>
          </p:nvPr>
        </p:nvSpPr>
        <p:spPr>
          <a:xfrm flipH="1">
            <a:off x="1407525" y="3158475"/>
            <a:ext cx="6328800" cy="2571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Because key words are great for catching your audience’s attention</a:t>
            </a:r>
            <a:br>
              <a:rPr lang="en-US"/>
            </a:b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81" name="Shape 2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" name="Google Shape;282;p36"/>
          <p:cNvSpPr txBox="1"/>
          <p:nvPr>
            <p:ph type="title"/>
          </p:nvPr>
        </p:nvSpPr>
        <p:spPr>
          <a:xfrm>
            <a:off x="2764218" y="974241"/>
            <a:ext cx="3639600" cy="13902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SECTION </a:t>
            </a:r>
            <a:r>
              <a:rPr lang="en-US">
                <a:solidFill>
                  <a:srgbClr val="EE8E88"/>
                </a:solidFill>
              </a:rPr>
              <a:t>2</a:t>
            </a:r>
            <a:endParaRPr>
              <a:solidFill>
                <a:srgbClr val="EE8E88"/>
              </a:solidFill>
            </a:endParaRPr>
          </a:p>
        </p:txBody>
      </p:sp>
      <p:sp>
        <p:nvSpPr>
          <p:cNvPr id="283" name="Google Shape;283;p36"/>
          <p:cNvSpPr txBox="1"/>
          <p:nvPr>
            <p:ph idx="1" type="subTitle"/>
          </p:nvPr>
        </p:nvSpPr>
        <p:spPr>
          <a:xfrm>
            <a:off x="470100" y="3257075"/>
            <a:ext cx="2322900" cy="2571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T</a:t>
            </a:r>
            <a:r>
              <a:rPr lang="en-US"/>
              <a:t>his is the subtitle that makes it comprehensible</a:t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87" name="Shape 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8" name="Google Shape;288;p37"/>
          <p:cNvSpPr txBox="1"/>
          <p:nvPr>
            <p:ph type="title"/>
          </p:nvPr>
        </p:nvSpPr>
        <p:spPr>
          <a:xfrm>
            <a:off x="247559" y="345160"/>
            <a:ext cx="2537400" cy="1200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REINFORCE THE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CONCEPT USING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EE8E88"/>
                </a:solidFill>
              </a:rPr>
              <a:t>INFOGRAPHICS</a:t>
            </a:r>
            <a:r>
              <a:rPr lang="en-US"/>
              <a:t>!</a:t>
            </a:r>
            <a:endParaRPr/>
          </a:p>
        </p:txBody>
      </p:sp>
      <p:sp>
        <p:nvSpPr>
          <p:cNvPr id="289" name="Google Shape;289;p37"/>
          <p:cNvSpPr/>
          <p:nvPr/>
        </p:nvSpPr>
        <p:spPr>
          <a:xfrm>
            <a:off x="5625085" y="1992271"/>
            <a:ext cx="2132762" cy="0"/>
          </a:xfrm>
          <a:custGeom>
            <a:rect b="b" l="l" r="r" t="t"/>
            <a:pathLst>
              <a:path extrusionOk="0" h="120000" w="4046219">
                <a:moveTo>
                  <a:pt x="4046143" y="0"/>
                </a:moveTo>
                <a:lnTo>
                  <a:pt x="0" y="0"/>
                </a:lnTo>
              </a:path>
            </a:pathLst>
          </a:custGeom>
          <a:noFill/>
          <a:ln cap="flat" cmpd="sng" w="19050">
            <a:solidFill>
              <a:srgbClr val="9E4352"/>
            </a:solidFill>
            <a:prstDash val="solid"/>
            <a:round/>
            <a:headEnd len="sm" w="sm" type="none"/>
            <a:tailEnd len="sm" w="sm" type="diamond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290" name="Google Shape;290;p37"/>
          <p:cNvSpPr/>
          <p:nvPr/>
        </p:nvSpPr>
        <p:spPr>
          <a:xfrm>
            <a:off x="7757808" y="1549831"/>
            <a:ext cx="621218" cy="3593455"/>
          </a:xfrm>
          <a:custGeom>
            <a:rect b="b" l="l" r="r" t="t"/>
            <a:pathLst>
              <a:path extrusionOk="0" h="6814820" w="1178559">
                <a:moveTo>
                  <a:pt x="589000" y="0"/>
                </a:moveTo>
                <a:lnTo>
                  <a:pt x="0" y="408266"/>
                </a:lnTo>
                <a:lnTo>
                  <a:pt x="0" y="6814413"/>
                </a:lnTo>
                <a:lnTo>
                  <a:pt x="1178001" y="6814413"/>
                </a:lnTo>
                <a:lnTo>
                  <a:pt x="1178001" y="408266"/>
                </a:lnTo>
                <a:lnTo>
                  <a:pt x="589000" y="0"/>
                </a:lnTo>
                <a:close/>
              </a:path>
            </a:pathLst>
          </a:custGeom>
          <a:solidFill>
            <a:srgbClr val="9E4352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291" name="Google Shape;291;p37"/>
          <p:cNvSpPr/>
          <p:nvPr/>
        </p:nvSpPr>
        <p:spPr>
          <a:xfrm>
            <a:off x="5625085" y="2758076"/>
            <a:ext cx="2132762" cy="0"/>
          </a:xfrm>
          <a:custGeom>
            <a:rect b="b" l="l" r="r" t="t"/>
            <a:pathLst>
              <a:path extrusionOk="0" h="120000" w="4046219">
                <a:moveTo>
                  <a:pt x="4046143" y="0"/>
                </a:moveTo>
                <a:lnTo>
                  <a:pt x="0" y="0"/>
                </a:lnTo>
              </a:path>
            </a:pathLst>
          </a:custGeom>
          <a:noFill/>
          <a:ln cap="flat" cmpd="sng" w="19050">
            <a:solidFill>
              <a:srgbClr val="B0666A"/>
            </a:solidFill>
            <a:prstDash val="solid"/>
            <a:round/>
            <a:headEnd len="sm" w="sm" type="none"/>
            <a:tailEnd len="sm" w="sm" type="diamond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292" name="Google Shape;292;p37"/>
          <p:cNvSpPr/>
          <p:nvPr/>
        </p:nvSpPr>
        <p:spPr>
          <a:xfrm>
            <a:off x="7447347" y="2359004"/>
            <a:ext cx="621218" cy="2784157"/>
          </a:xfrm>
          <a:custGeom>
            <a:rect b="b" l="l" r="r" t="t"/>
            <a:pathLst>
              <a:path extrusionOk="0" h="5280025" w="1178559">
                <a:moveTo>
                  <a:pt x="589000" y="0"/>
                </a:moveTo>
                <a:lnTo>
                  <a:pt x="0" y="408266"/>
                </a:lnTo>
                <a:lnTo>
                  <a:pt x="0" y="5279859"/>
                </a:lnTo>
                <a:lnTo>
                  <a:pt x="1178001" y="5279859"/>
                </a:lnTo>
                <a:lnTo>
                  <a:pt x="1178001" y="408266"/>
                </a:lnTo>
                <a:lnTo>
                  <a:pt x="589000" y="0"/>
                </a:lnTo>
                <a:close/>
              </a:path>
            </a:pathLst>
          </a:custGeom>
          <a:solidFill>
            <a:srgbClr val="B0666A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293" name="Google Shape;293;p37"/>
          <p:cNvSpPr/>
          <p:nvPr/>
        </p:nvSpPr>
        <p:spPr>
          <a:xfrm>
            <a:off x="5625085" y="3523882"/>
            <a:ext cx="2132762" cy="0"/>
          </a:xfrm>
          <a:custGeom>
            <a:rect b="b" l="l" r="r" t="t"/>
            <a:pathLst>
              <a:path extrusionOk="0" h="120000" w="4046219">
                <a:moveTo>
                  <a:pt x="4046143" y="0"/>
                </a:moveTo>
                <a:lnTo>
                  <a:pt x="0" y="0"/>
                </a:lnTo>
              </a:path>
            </a:pathLst>
          </a:custGeom>
          <a:noFill/>
          <a:ln cap="flat" cmpd="sng" w="19050">
            <a:solidFill>
              <a:srgbClr val="FB9E96"/>
            </a:solidFill>
            <a:prstDash val="solid"/>
            <a:round/>
            <a:headEnd len="sm" w="sm" type="none"/>
            <a:tailEnd len="sm" w="sm" type="diamond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294" name="Google Shape;294;p37"/>
          <p:cNvSpPr/>
          <p:nvPr/>
        </p:nvSpPr>
        <p:spPr>
          <a:xfrm>
            <a:off x="7136885" y="3094875"/>
            <a:ext cx="621218" cy="2048523"/>
          </a:xfrm>
          <a:custGeom>
            <a:rect b="b" l="l" r="r" t="t"/>
            <a:pathLst>
              <a:path extrusionOk="0" h="3884929" w="1178559">
                <a:moveTo>
                  <a:pt x="589000" y="0"/>
                </a:moveTo>
                <a:lnTo>
                  <a:pt x="0" y="408266"/>
                </a:lnTo>
                <a:lnTo>
                  <a:pt x="0" y="3884307"/>
                </a:lnTo>
                <a:lnTo>
                  <a:pt x="1178001" y="3884307"/>
                </a:lnTo>
                <a:lnTo>
                  <a:pt x="1178001" y="408266"/>
                </a:lnTo>
                <a:lnTo>
                  <a:pt x="589000" y="0"/>
                </a:lnTo>
                <a:close/>
              </a:path>
            </a:pathLst>
          </a:custGeom>
          <a:solidFill>
            <a:srgbClr val="FB9E96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cxnSp>
        <p:nvCxnSpPr>
          <p:cNvPr id="295" name="Google Shape;295;p37"/>
          <p:cNvCxnSpPr/>
          <p:nvPr/>
        </p:nvCxnSpPr>
        <p:spPr>
          <a:xfrm rot="10800000">
            <a:off x="5625145" y="4289757"/>
            <a:ext cx="1754610" cy="0"/>
          </a:xfrm>
          <a:prstGeom prst="straightConnector1">
            <a:avLst/>
          </a:prstGeom>
          <a:noFill/>
          <a:ln cap="flat" cmpd="sng" w="19050">
            <a:solidFill>
              <a:srgbClr val="FF847D"/>
            </a:solidFill>
            <a:prstDash val="solid"/>
            <a:round/>
            <a:headEnd len="sm" w="sm" type="none"/>
            <a:tailEnd len="sm" w="sm" type="diamond"/>
          </a:ln>
        </p:spPr>
      </p:cxnSp>
      <p:sp>
        <p:nvSpPr>
          <p:cNvPr id="296" name="Google Shape;296;p37"/>
          <p:cNvSpPr/>
          <p:nvPr/>
        </p:nvSpPr>
        <p:spPr>
          <a:xfrm>
            <a:off x="6826425" y="3765299"/>
            <a:ext cx="621218" cy="1377848"/>
          </a:xfrm>
          <a:custGeom>
            <a:rect b="b" l="l" r="r" t="t"/>
            <a:pathLst>
              <a:path extrusionOk="0" h="2613025" w="1178559">
                <a:moveTo>
                  <a:pt x="589000" y="0"/>
                </a:moveTo>
                <a:lnTo>
                  <a:pt x="0" y="408254"/>
                </a:lnTo>
                <a:lnTo>
                  <a:pt x="0" y="2612885"/>
                </a:lnTo>
                <a:lnTo>
                  <a:pt x="1178001" y="2612885"/>
                </a:lnTo>
                <a:lnTo>
                  <a:pt x="1178001" y="408254"/>
                </a:lnTo>
                <a:lnTo>
                  <a:pt x="589000" y="0"/>
                </a:lnTo>
                <a:close/>
              </a:path>
            </a:pathLst>
          </a:custGeom>
          <a:solidFill>
            <a:srgbClr val="FF847D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grpSp>
        <p:nvGrpSpPr>
          <p:cNvPr id="297" name="Google Shape;297;p37"/>
          <p:cNvGrpSpPr/>
          <p:nvPr/>
        </p:nvGrpSpPr>
        <p:grpSpPr>
          <a:xfrm>
            <a:off x="7014245" y="1869823"/>
            <a:ext cx="1176951" cy="2543278"/>
            <a:chOff x="13307238" y="3546033"/>
            <a:chExt cx="2232879" cy="4823210"/>
          </a:xfrm>
        </p:grpSpPr>
        <p:sp>
          <p:nvSpPr>
            <p:cNvPr id="298" name="Google Shape;298;p37"/>
            <p:cNvSpPr/>
            <p:nvPr/>
          </p:nvSpPr>
          <p:spPr>
            <a:xfrm>
              <a:off x="13307238" y="7901145"/>
              <a:ext cx="465891" cy="468097"/>
            </a:xfrm>
            <a:custGeom>
              <a:rect b="b" l="l" r="r" t="t"/>
              <a:pathLst>
                <a:path extrusionOk="0" h="12194" w="12131">
                  <a:moveTo>
                    <a:pt x="4632" y="725"/>
                  </a:moveTo>
                  <a:cubicBezTo>
                    <a:pt x="5609" y="725"/>
                    <a:pt x="6396" y="1513"/>
                    <a:pt x="6396" y="2490"/>
                  </a:cubicBezTo>
                  <a:cubicBezTo>
                    <a:pt x="6365" y="2679"/>
                    <a:pt x="6522" y="2836"/>
                    <a:pt x="6680" y="2899"/>
                  </a:cubicBezTo>
                  <a:cubicBezTo>
                    <a:pt x="7341" y="2994"/>
                    <a:pt x="7814" y="3592"/>
                    <a:pt x="7814" y="4317"/>
                  </a:cubicBezTo>
                  <a:cubicBezTo>
                    <a:pt x="7814" y="4695"/>
                    <a:pt x="7656" y="5042"/>
                    <a:pt x="7404" y="5325"/>
                  </a:cubicBezTo>
                  <a:cubicBezTo>
                    <a:pt x="7184" y="5483"/>
                    <a:pt x="7278" y="5798"/>
                    <a:pt x="7530" y="5924"/>
                  </a:cubicBezTo>
                  <a:cubicBezTo>
                    <a:pt x="8129" y="6207"/>
                    <a:pt x="8539" y="6869"/>
                    <a:pt x="8539" y="7530"/>
                  </a:cubicBezTo>
                  <a:cubicBezTo>
                    <a:pt x="8539" y="8507"/>
                    <a:pt x="7751" y="9295"/>
                    <a:pt x="6774" y="9295"/>
                  </a:cubicBezTo>
                  <a:lnTo>
                    <a:pt x="4979" y="9295"/>
                  </a:lnTo>
                  <a:lnTo>
                    <a:pt x="4979" y="6932"/>
                  </a:lnTo>
                  <a:lnTo>
                    <a:pt x="6333" y="5609"/>
                  </a:lnTo>
                  <a:cubicBezTo>
                    <a:pt x="6491" y="5451"/>
                    <a:pt x="6491" y="5231"/>
                    <a:pt x="6333" y="5073"/>
                  </a:cubicBezTo>
                  <a:cubicBezTo>
                    <a:pt x="6254" y="4994"/>
                    <a:pt x="6168" y="4955"/>
                    <a:pt x="6081" y="4955"/>
                  </a:cubicBezTo>
                  <a:cubicBezTo>
                    <a:pt x="5995" y="4955"/>
                    <a:pt x="5908" y="4994"/>
                    <a:pt x="5829" y="5073"/>
                  </a:cubicBezTo>
                  <a:lnTo>
                    <a:pt x="4979" y="5924"/>
                  </a:lnTo>
                  <a:lnTo>
                    <a:pt x="4979" y="2490"/>
                  </a:lnTo>
                  <a:cubicBezTo>
                    <a:pt x="4979" y="2301"/>
                    <a:pt x="4821" y="2143"/>
                    <a:pt x="4632" y="2143"/>
                  </a:cubicBezTo>
                  <a:cubicBezTo>
                    <a:pt x="4443" y="2143"/>
                    <a:pt x="4285" y="2301"/>
                    <a:pt x="4285" y="2490"/>
                  </a:cubicBezTo>
                  <a:lnTo>
                    <a:pt x="4285" y="4506"/>
                  </a:lnTo>
                  <a:lnTo>
                    <a:pt x="3466" y="3655"/>
                  </a:lnTo>
                  <a:cubicBezTo>
                    <a:pt x="3388" y="3577"/>
                    <a:pt x="3293" y="3537"/>
                    <a:pt x="3198" y="3537"/>
                  </a:cubicBezTo>
                  <a:cubicBezTo>
                    <a:pt x="3104" y="3537"/>
                    <a:pt x="3009" y="3577"/>
                    <a:pt x="2931" y="3655"/>
                  </a:cubicBezTo>
                  <a:cubicBezTo>
                    <a:pt x="2773" y="3844"/>
                    <a:pt x="2773" y="4033"/>
                    <a:pt x="2931" y="4191"/>
                  </a:cubicBezTo>
                  <a:lnTo>
                    <a:pt x="4285" y="5514"/>
                  </a:lnTo>
                  <a:lnTo>
                    <a:pt x="4285" y="7373"/>
                  </a:lnTo>
                  <a:lnTo>
                    <a:pt x="3466" y="6554"/>
                  </a:lnTo>
                  <a:cubicBezTo>
                    <a:pt x="3388" y="6475"/>
                    <a:pt x="3293" y="6436"/>
                    <a:pt x="3198" y="6436"/>
                  </a:cubicBezTo>
                  <a:cubicBezTo>
                    <a:pt x="3104" y="6436"/>
                    <a:pt x="3009" y="6475"/>
                    <a:pt x="2931" y="6554"/>
                  </a:cubicBezTo>
                  <a:cubicBezTo>
                    <a:pt x="2773" y="6711"/>
                    <a:pt x="2773" y="6900"/>
                    <a:pt x="2931" y="7058"/>
                  </a:cubicBezTo>
                  <a:lnTo>
                    <a:pt x="4285" y="8413"/>
                  </a:lnTo>
                  <a:lnTo>
                    <a:pt x="4285" y="9295"/>
                  </a:lnTo>
                  <a:lnTo>
                    <a:pt x="2521" y="9295"/>
                  </a:lnTo>
                  <a:cubicBezTo>
                    <a:pt x="1513" y="9295"/>
                    <a:pt x="694" y="8507"/>
                    <a:pt x="694" y="7530"/>
                  </a:cubicBezTo>
                  <a:cubicBezTo>
                    <a:pt x="694" y="6837"/>
                    <a:pt x="1103" y="6207"/>
                    <a:pt x="1734" y="5924"/>
                  </a:cubicBezTo>
                  <a:cubicBezTo>
                    <a:pt x="1954" y="5798"/>
                    <a:pt x="1986" y="5514"/>
                    <a:pt x="1828" y="5325"/>
                  </a:cubicBezTo>
                  <a:cubicBezTo>
                    <a:pt x="1576" y="5042"/>
                    <a:pt x="1418" y="4695"/>
                    <a:pt x="1418" y="4317"/>
                  </a:cubicBezTo>
                  <a:cubicBezTo>
                    <a:pt x="1418" y="3624"/>
                    <a:pt x="1891" y="3057"/>
                    <a:pt x="2584" y="2899"/>
                  </a:cubicBezTo>
                  <a:cubicBezTo>
                    <a:pt x="2742" y="2836"/>
                    <a:pt x="2899" y="2679"/>
                    <a:pt x="2868" y="2490"/>
                  </a:cubicBezTo>
                  <a:cubicBezTo>
                    <a:pt x="2868" y="1513"/>
                    <a:pt x="3655" y="725"/>
                    <a:pt x="4632" y="725"/>
                  </a:cubicBezTo>
                  <a:close/>
                  <a:moveTo>
                    <a:pt x="7467" y="725"/>
                  </a:moveTo>
                  <a:cubicBezTo>
                    <a:pt x="8444" y="725"/>
                    <a:pt x="9295" y="1513"/>
                    <a:pt x="9232" y="2584"/>
                  </a:cubicBezTo>
                  <a:cubicBezTo>
                    <a:pt x="9232" y="2742"/>
                    <a:pt x="9358" y="2899"/>
                    <a:pt x="9515" y="2931"/>
                  </a:cubicBezTo>
                  <a:cubicBezTo>
                    <a:pt x="10177" y="3057"/>
                    <a:pt x="10712" y="3624"/>
                    <a:pt x="10712" y="4348"/>
                  </a:cubicBezTo>
                  <a:cubicBezTo>
                    <a:pt x="10712" y="4726"/>
                    <a:pt x="10555" y="5105"/>
                    <a:pt x="10271" y="5357"/>
                  </a:cubicBezTo>
                  <a:cubicBezTo>
                    <a:pt x="10082" y="5514"/>
                    <a:pt x="10145" y="5829"/>
                    <a:pt x="10397" y="5955"/>
                  </a:cubicBezTo>
                  <a:cubicBezTo>
                    <a:pt x="11027" y="6239"/>
                    <a:pt x="11406" y="6900"/>
                    <a:pt x="11406" y="7562"/>
                  </a:cubicBezTo>
                  <a:cubicBezTo>
                    <a:pt x="11406" y="8570"/>
                    <a:pt x="10586" y="9358"/>
                    <a:pt x="9610" y="9358"/>
                  </a:cubicBezTo>
                  <a:lnTo>
                    <a:pt x="8507" y="9358"/>
                  </a:lnTo>
                  <a:cubicBezTo>
                    <a:pt x="8980" y="8885"/>
                    <a:pt x="9232" y="8224"/>
                    <a:pt x="9232" y="7562"/>
                  </a:cubicBezTo>
                  <a:cubicBezTo>
                    <a:pt x="9232" y="6743"/>
                    <a:pt x="8854" y="5987"/>
                    <a:pt x="8192" y="5514"/>
                  </a:cubicBezTo>
                  <a:cubicBezTo>
                    <a:pt x="8413" y="5168"/>
                    <a:pt x="8539" y="4789"/>
                    <a:pt x="8539" y="4348"/>
                  </a:cubicBezTo>
                  <a:cubicBezTo>
                    <a:pt x="8539" y="3435"/>
                    <a:pt x="7940" y="2616"/>
                    <a:pt x="7089" y="2332"/>
                  </a:cubicBezTo>
                  <a:cubicBezTo>
                    <a:pt x="7058" y="1828"/>
                    <a:pt x="6837" y="1387"/>
                    <a:pt x="6554" y="1009"/>
                  </a:cubicBezTo>
                  <a:cubicBezTo>
                    <a:pt x="6837" y="788"/>
                    <a:pt x="7152" y="725"/>
                    <a:pt x="7467" y="725"/>
                  </a:cubicBezTo>
                  <a:close/>
                  <a:moveTo>
                    <a:pt x="7121" y="10019"/>
                  </a:moveTo>
                  <a:lnTo>
                    <a:pt x="7121" y="11469"/>
                  </a:lnTo>
                  <a:lnTo>
                    <a:pt x="4979" y="11469"/>
                  </a:lnTo>
                  <a:lnTo>
                    <a:pt x="4979" y="10019"/>
                  </a:lnTo>
                  <a:close/>
                  <a:moveTo>
                    <a:pt x="4632" y="1"/>
                  </a:moveTo>
                  <a:cubicBezTo>
                    <a:pt x="3340" y="1"/>
                    <a:pt x="2269" y="1009"/>
                    <a:pt x="2175" y="2301"/>
                  </a:cubicBezTo>
                  <a:cubicBezTo>
                    <a:pt x="1292" y="2616"/>
                    <a:pt x="694" y="3403"/>
                    <a:pt x="694" y="4317"/>
                  </a:cubicBezTo>
                  <a:cubicBezTo>
                    <a:pt x="694" y="4726"/>
                    <a:pt x="820" y="5136"/>
                    <a:pt x="1072" y="5483"/>
                  </a:cubicBezTo>
                  <a:cubicBezTo>
                    <a:pt x="379" y="5955"/>
                    <a:pt x="1" y="6711"/>
                    <a:pt x="1" y="7530"/>
                  </a:cubicBezTo>
                  <a:cubicBezTo>
                    <a:pt x="1" y="8917"/>
                    <a:pt x="1135" y="10019"/>
                    <a:pt x="2521" y="10019"/>
                  </a:cubicBezTo>
                  <a:lnTo>
                    <a:pt x="4285" y="10019"/>
                  </a:lnTo>
                  <a:lnTo>
                    <a:pt x="4285" y="11469"/>
                  </a:lnTo>
                  <a:lnTo>
                    <a:pt x="2521" y="11469"/>
                  </a:lnTo>
                  <a:cubicBezTo>
                    <a:pt x="2332" y="11469"/>
                    <a:pt x="2175" y="11626"/>
                    <a:pt x="2175" y="11815"/>
                  </a:cubicBezTo>
                  <a:cubicBezTo>
                    <a:pt x="2175" y="12036"/>
                    <a:pt x="2332" y="12193"/>
                    <a:pt x="2521" y="12193"/>
                  </a:cubicBezTo>
                  <a:lnTo>
                    <a:pt x="9641" y="12193"/>
                  </a:lnTo>
                  <a:cubicBezTo>
                    <a:pt x="9830" y="12193"/>
                    <a:pt x="9988" y="12036"/>
                    <a:pt x="9988" y="11815"/>
                  </a:cubicBezTo>
                  <a:cubicBezTo>
                    <a:pt x="9988" y="11626"/>
                    <a:pt x="9830" y="11469"/>
                    <a:pt x="9641" y="11469"/>
                  </a:cubicBezTo>
                  <a:lnTo>
                    <a:pt x="7877" y="11469"/>
                  </a:lnTo>
                  <a:lnTo>
                    <a:pt x="7877" y="10019"/>
                  </a:lnTo>
                  <a:lnTo>
                    <a:pt x="9610" y="10019"/>
                  </a:lnTo>
                  <a:cubicBezTo>
                    <a:pt x="10964" y="10019"/>
                    <a:pt x="12130" y="8917"/>
                    <a:pt x="12130" y="7530"/>
                  </a:cubicBezTo>
                  <a:cubicBezTo>
                    <a:pt x="12130" y="6711"/>
                    <a:pt x="11721" y="5955"/>
                    <a:pt x="11059" y="5483"/>
                  </a:cubicBezTo>
                  <a:cubicBezTo>
                    <a:pt x="11280" y="5136"/>
                    <a:pt x="11406" y="4726"/>
                    <a:pt x="11406" y="4317"/>
                  </a:cubicBezTo>
                  <a:cubicBezTo>
                    <a:pt x="11406" y="3403"/>
                    <a:pt x="10838" y="2584"/>
                    <a:pt x="9956" y="2301"/>
                  </a:cubicBezTo>
                  <a:cubicBezTo>
                    <a:pt x="9830" y="1040"/>
                    <a:pt x="8791" y="1"/>
                    <a:pt x="7467" y="1"/>
                  </a:cubicBezTo>
                  <a:cubicBezTo>
                    <a:pt x="6963" y="1"/>
                    <a:pt x="6459" y="158"/>
                    <a:pt x="6050" y="442"/>
                  </a:cubicBezTo>
                  <a:cubicBezTo>
                    <a:pt x="5672" y="158"/>
                    <a:pt x="5168" y="1"/>
                    <a:pt x="46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9" name="Google Shape;299;p37"/>
            <p:cNvGrpSpPr/>
            <p:nvPr/>
          </p:nvGrpSpPr>
          <p:grpSpPr>
            <a:xfrm>
              <a:off x="13893836" y="6448262"/>
              <a:ext cx="470692" cy="469249"/>
              <a:chOff x="-15719925" y="2416825"/>
              <a:chExt cx="306400" cy="305600"/>
            </a:xfrm>
          </p:grpSpPr>
          <p:sp>
            <p:nvSpPr>
              <p:cNvPr id="300" name="Google Shape;300;p37"/>
              <p:cNvSpPr/>
              <p:nvPr/>
            </p:nvSpPr>
            <p:spPr>
              <a:xfrm>
                <a:off x="-15719925" y="2416825"/>
                <a:ext cx="306400" cy="305600"/>
              </a:xfrm>
              <a:custGeom>
                <a:rect b="b" l="l" r="r" t="t"/>
                <a:pathLst>
                  <a:path extrusionOk="0" h="12224" w="12256">
                    <a:moveTo>
                      <a:pt x="6648" y="756"/>
                    </a:moveTo>
                    <a:lnTo>
                      <a:pt x="8002" y="3466"/>
                    </a:lnTo>
                    <a:cubicBezTo>
                      <a:pt x="8034" y="3560"/>
                      <a:pt x="8065" y="3592"/>
                      <a:pt x="8160" y="3623"/>
                    </a:cubicBezTo>
                    <a:lnTo>
                      <a:pt x="9451" y="4316"/>
                    </a:lnTo>
                    <a:lnTo>
                      <a:pt x="10617" y="7246"/>
                    </a:lnTo>
                    <a:lnTo>
                      <a:pt x="7845" y="7246"/>
                    </a:lnTo>
                    <a:lnTo>
                      <a:pt x="7215" y="5356"/>
                    </a:lnTo>
                    <a:cubicBezTo>
                      <a:pt x="7135" y="5198"/>
                      <a:pt x="6990" y="5128"/>
                      <a:pt x="6852" y="5128"/>
                    </a:cubicBezTo>
                    <a:cubicBezTo>
                      <a:pt x="6826" y="5128"/>
                      <a:pt x="6799" y="5130"/>
                      <a:pt x="6774" y="5135"/>
                    </a:cubicBezTo>
                    <a:cubicBezTo>
                      <a:pt x="6616" y="5167"/>
                      <a:pt x="6490" y="5419"/>
                      <a:pt x="6522" y="5576"/>
                    </a:cubicBezTo>
                    <a:lnTo>
                      <a:pt x="7089" y="7215"/>
                    </a:lnTo>
                    <a:lnTo>
                      <a:pt x="5167" y="7215"/>
                    </a:lnTo>
                    <a:lnTo>
                      <a:pt x="5797" y="4064"/>
                    </a:lnTo>
                    <a:cubicBezTo>
                      <a:pt x="5828" y="3875"/>
                      <a:pt x="5702" y="3686"/>
                      <a:pt x="5513" y="3623"/>
                    </a:cubicBezTo>
                    <a:cubicBezTo>
                      <a:pt x="5494" y="3620"/>
                      <a:pt x="5474" y="3618"/>
                      <a:pt x="5454" y="3618"/>
                    </a:cubicBezTo>
                    <a:cubicBezTo>
                      <a:pt x="5281" y="3618"/>
                      <a:pt x="5101" y="3737"/>
                      <a:pt x="5072" y="3907"/>
                    </a:cubicBezTo>
                    <a:lnTo>
                      <a:pt x="4411" y="7183"/>
                    </a:lnTo>
                    <a:lnTo>
                      <a:pt x="1607" y="7183"/>
                    </a:lnTo>
                    <a:lnTo>
                      <a:pt x="2142" y="4946"/>
                    </a:lnTo>
                    <a:lnTo>
                      <a:pt x="3466" y="4316"/>
                    </a:lnTo>
                    <a:cubicBezTo>
                      <a:pt x="3529" y="4253"/>
                      <a:pt x="3560" y="4222"/>
                      <a:pt x="3623" y="4159"/>
                    </a:cubicBezTo>
                    <a:lnTo>
                      <a:pt x="4253" y="2930"/>
                    </a:lnTo>
                    <a:lnTo>
                      <a:pt x="6175" y="2930"/>
                    </a:lnTo>
                    <a:cubicBezTo>
                      <a:pt x="6364" y="2930"/>
                      <a:pt x="6522" y="2772"/>
                      <a:pt x="6522" y="2583"/>
                    </a:cubicBezTo>
                    <a:cubicBezTo>
                      <a:pt x="6522" y="2363"/>
                      <a:pt x="6364" y="2205"/>
                      <a:pt x="6175" y="2205"/>
                    </a:cubicBezTo>
                    <a:lnTo>
                      <a:pt x="5230" y="2205"/>
                    </a:lnTo>
                    <a:lnTo>
                      <a:pt x="5702" y="756"/>
                    </a:lnTo>
                    <a:close/>
                    <a:moveTo>
                      <a:pt x="10397" y="7876"/>
                    </a:moveTo>
                    <a:lnTo>
                      <a:pt x="9830" y="8601"/>
                    </a:lnTo>
                    <a:lnTo>
                      <a:pt x="8916" y="8601"/>
                    </a:lnTo>
                    <a:cubicBezTo>
                      <a:pt x="8727" y="8601"/>
                      <a:pt x="8569" y="8758"/>
                      <a:pt x="8569" y="8947"/>
                    </a:cubicBezTo>
                    <a:cubicBezTo>
                      <a:pt x="8664" y="9199"/>
                      <a:pt x="8821" y="9357"/>
                      <a:pt x="9010" y="9357"/>
                    </a:cubicBezTo>
                    <a:lnTo>
                      <a:pt x="9357" y="9357"/>
                    </a:lnTo>
                    <a:lnTo>
                      <a:pt x="8821" y="10050"/>
                    </a:lnTo>
                    <a:lnTo>
                      <a:pt x="7561" y="10050"/>
                    </a:lnTo>
                    <a:cubicBezTo>
                      <a:pt x="7435" y="10050"/>
                      <a:pt x="7278" y="10145"/>
                      <a:pt x="7246" y="10239"/>
                    </a:cubicBezTo>
                    <a:lnTo>
                      <a:pt x="6616" y="11468"/>
                    </a:lnTo>
                    <a:lnTo>
                      <a:pt x="5576" y="11468"/>
                    </a:lnTo>
                    <a:lnTo>
                      <a:pt x="5041" y="10775"/>
                    </a:lnTo>
                    <a:lnTo>
                      <a:pt x="6080" y="10775"/>
                    </a:lnTo>
                    <a:cubicBezTo>
                      <a:pt x="6301" y="10775"/>
                      <a:pt x="6459" y="10617"/>
                      <a:pt x="6459" y="10397"/>
                    </a:cubicBezTo>
                    <a:cubicBezTo>
                      <a:pt x="6459" y="10208"/>
                      <a:pt x="6301" y="10050"/>
                      <a:pt x="6080" y="10050"/>
                    </a:cubicBezTo>
                    <a:lnTo>
                      <a:pt x="4474" y="10050"/>
                    </a:lnTo>
                    <a:lnTo>
                      <a:pt x="3529" y="8758"/>
                    </a:lnTo>
                    <a:cubicBezTo>
                      <a:pt x="3466" y="8664"/>
                      <a:pt x="3371" y="8601"/>
                      <a:pt x="3245" y="8601"/>
                    </a:cubicBezTo>
                    <a:lnTo>
                      <a:pt x="2048" y="8601"/>
                    </a:lnTo>
                    <a:lnTo>
                      <a:pt x="1670" y="7876"/>
                    </a:lnTo>
                    <a:close/>
                    <a:moveTo>
                      <a:pt x="5419" y="0"/>
                    </a:moveTo>
                    <a:cubicBezTo>
                      <a:pt x="5261" y="0"/>
                      <a:pt x="5135" y="126"/>
                      <a:pt x="5072" y="252"/>
                    </a:cubicBezTo>
                    <a:lnTo>
                      <a:pt x="4442" y="2174"/>
                    </a:lnTo>
                    <a:lnTo>
                      <a:pt x="3970" y="2174"/>
                    </a:lnTo>
                    <a:cubicBezTo>
                      <a:pt x="3844" y="2174"/>
                      <a:pt x="3686" y="2237"/>
                      <a:pt x="3655" y="2363"/>
                    </a:cubicBezTo>
                    <a:lnTo>
                      <a:pt x="2993" y="3718"/>
                    </a:lnTo>
                    <a:lnTo>
                      <a:pt x="1638" y="4379"/>
                    </a:lnTo>
                    <a:cubicBezTo>
                      <a:pt x="1575" y="4411"/>
                      <a:pt x="1481" y="4505"/>
                      <a:pt x="1449" y="4600"/>
                    </a:cubicBezTo>
                    <a:lnTo>
                      <a:pt x="819" y="7215"/>
                    </a:lnTo>
                    <a:lnTo>
                      <a:pt x="347" y="7215"/>
                    </a:lnTo>
                    <a:cubicBezTo>
                      <a:pt x="158" y="7215"/>
                      <a:pt x="0" y="7372"/>
                      <a:pt x="0" y="7561"/>
                    </a:cubicBezTo>
                    <a:cubicBezTo>
                      <a:pt x="0" y="7750"/>
                      <a:pt x="158" y="7908"/>
                      <a:pt x="347" y="7908"/>
                    </a:cubicBezTo>
                    <a:lnTo>
                      <a:pt x="851" y="7908"/>
                    </a:lnTo>
                    <a:lnTo>
                      <a:pt x="1481" y="9136"/>
                    </a:lnTo>
                    <a:cubicBezTo>
                      <a:pt x="1575" y="9262"/>
                      <a:pt x="1670" y="9325"/>
                      <a:pt x="1796" y="9325"/>
                    </a:cubicBezTo>
                    <a:lnTo>
                      <a:pt x="3056" y="9325"/>
                    </a:lnTo>
                    <a:lnTo>
                      <a:pt x="3623" y="10050"/>
                    </a:lnTo>
                    <a:lnTo>
                      <a:pt x="2552" y="10050"/>
                    </a:lnTo>
                    <a:cubicBezTo>
                      <a:pt x="2363" y="10050"/>
                      <a:pt x="2205" y="10208"/>
                      <a:pt x="2205" y="10397"/>
                    </a:cubicBezTo>
                    <a:cubicBezTo>
                      <a:pt x="2205" y="10617"/>
                      <a:pt x="2363" y="10775"/>
                      <a:pt x="2552" y="10775"/>
                    </a:cubicBezTo>
                    <a:lnTo>
                      <a:pt x="4159" y="10775"/>
                    </a:lnTo>
                    <a:lnTo>
                      <a:pt x="5104" y="12066"/>
                    </a:lnTo>
                    <a:cubicBezTo>
                      <a:pt x="5198" y="12129"/>
                      <a:pt x="5261" y="12224"/>
                      <a:pt x="5387" y="12224"/>
                    </a:cubicBezTo>
                    <a:lnTo>
                      <a:pt x="6805" y="12224"/>
                    </a:lnTo>
                    <a:cubicBezTo>
                      <a:pt x="6931" y="12224"/>
                      <a:pt x="7089" y="12129"/>
                      <a:pt x="7120" y="12035"/>
                    </a:cubicBezTo>
                    <a:lnTo>
                      <a:pt x="7750" y="10806"/>
                    </a:lnTo>
                    <a:lnTo>
                      <a:pt x="8979" y="10806"/>
                    </a:lnTo>
                    <a:cubicBezTo>
                      <a:pt x="9073" y="10806"/>
                      <a:pt x="9199" y="10775"/>
                      <a:pt x="9231" y="10649"/>
                    </a:cubicBezTo>
                    <a:lnTo>
                      <a:pt x="10176" y="9357"/>
                    </a:lnTo>
                    <a:lnTo>
                      <a:pt x="11184" y="9357"/>
                    </a:lnTo>
                    <a:cubicBezTo>
                      <a:pt x="11373" y="9357"/>
                      <a:pt x="11531" y="9199"/>
                      <a:pt x="11531" y="8979"/>
                    </a:cubicBezTo>
                    <a:cubicBezTo>
                      <a:pt x="11531" y="8790"/>
                      <a:pt x="11373" y="8632"/>
                      <a:pt x="11184" y="8632"/>
                    </a:cubicBezTo>
                    <a:lnTo>
                      <a:pt x="10775" y="8632"/>
                    </a:lnTo>
                    <a:lnTo>
                      <a:pt x="11342" y="7908"/>
                    </a:lnTo>
                    <a:lnTo>
                      <a:pt x="11877" y="7908"/>
                    </a:lnTo>
                    <a:cubicBezTo>
                      <a:pt x="12098" y="7908"/>
                      <a:pt x="12255" y="7750"/>
                      <a:pt x="12255" y="7561"/>
                    </a:cubicBezTo>
                    <a:cubicBezTo>
                      <a:pt x="12255" y="7372"/>
                      <a:pt x="12098" y="7215"/>
                      <a:pt x="11877" y="7215"/>
                    </a:cubicBezTo>
                    <a:lnTo>
                      <a:pt x="11373" y="7215"/>
                    </a:lnTo>
                    <a:lnTo>
                      <a:pt x="10019" y="3875"/>
                    </a:lnTo>
                    <a:cubicBezTo>
                      <a:pt x="9987" y="3781"/>
                      <a:pt x="9956" y="3718"/>
                      <a:pt x="9861" y="3655"/>
                    </a:cubicBezTo>
                    <a:lnTo>
                      <a:pt x="8538" y="2993"/>
                    </a:lnTo>
                    <a:lnTo>
                      <a:pt x="7152" y="189"/>
                    </a:lnTo>
                    <a:cubicBezTo>
                      <a:pt x="7089" y="95"/>
                      <a:pt x="6963" y="0"/>
                      <a:pt x="683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" name="Google Shape;301;p37"/>
              <p:cNvSpPr/>
              <p:nvPr/>
            </p:nvSpPr>
            <p:spPr>
              <a:xfrm>
                <a:off x="-15467900" y="2686175"/>
                <a:ext cx="53575" cy="17350"/>
              </a:xfrm>
              <a:custGeom>
                <a:rect b="b" l="l" r="r" t="t"/>
                <a:pathLst>
                  <a:path extrusionOk="0" h="694" w="2143">
                    <a:moveTo>
                      <a:pt x="347" y="1"/>
                    </a:moveTo>
                    <a:cubicBezTo>
                      <a:pt x="158" y="1"/>
                      <a:pt x="1" y="158"/>
                      <a:pt x="1" y="347"/>
                    </a:cubicBezTo>
                    <a:cubicBezTo>
                      <a:pt x="1" y="536"/>
                      <a:pt x="158" y="694"/>
                      <a:pt x="347" y="694"/>
                    </a:cubicBezTo>
                    <a:lnTo>
                      <a:pt x="1796" y="694"/>
                    </a:lnTo>
                    <a:cubicBezTo>
                      <a:pt x="1985" y="694"/>
                      <a:pt x="2143" y="536"/>
                      <a:pt x="2143" y="347"/>
                    </a:cubicBezTo>
                    <a:cubicBezTo>
                      <a:pt x="2143" y="158"/>
                      <a:pt x="1985" y="1"/>
                      <a:pt x="179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" name="Google Shape;302;p37"/>
              <p:cNvSpPr/>
              <p:nvPr/>
            </p:nvSpPr>
            <p:spPr>
              <a:xfrm>
                <a:off x="-15718350" y="2703500"/>
                <a:ext cx="54350" cy="18150"/>
              </a:xfrm>
              <a:custGeom>
                <a:rect b="b" l="l" r="r" t="t"/>
                <a:pathLst>
                  <a:path extrusionOk="0" h="726" w="2174">
                    <a:moveTo>
                      <a:pt x="347" y="1"/>
                    </a:moveTo>
                    <a:cubicBezTo>
                      <a:pt x="158" y="1"/>
                      <a:pt x="0" y="158"/>
                      <a:pt x="0" y="347"/>
                    </a:cubicBezTo>
                    <a:cubicBezTo>
                      <a:pt x="0" y="568"/>
                      <a:pt x="158" y="725"/>
                      <a:pt x="347" y="725"/>
                    </a:cubicBezTo>
                    <a:lnTo>
                      <a:pt x="1827" y="725"/>
                    </a:lnTo>
                    <a:cubicBezTo>
                      <a:pt x="2016" y="725"/>
                      <a:pt x="2174" y="568"/>
                      <a:pt x="2174" y="347"/>
                    </a:cubicBezTo>
                    <a:cubicBezTo>
                      <a:pt x="2174" y="158"/>
                      <a:pt x="2016" y="1"/>
                      <a:pt x="182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3" name="Google Shape;303;p37"/>
            <p:cNvGrpSpPr/>
            <p:nvPr/>
          </p:nvGrpSpPr>
          <p:grpSpPr>
            <a:xfrm>
              <a:off x="14481042" y="4997127"/>
              <a:ext cx="474302" cy="466869"/>
              <a:chOff x="-20550425" y="2789350"/>
              <a:chExt cx="308750" cy="304050"/>
            </a:xfrm>
          </p:grpSpPr>
          <p:sp>
            <p:nvSpPr>
              <p:cNvPr id="304" name="Google Shape;304;p37"/>
              <p:cNvSpPr/>
              <p:nvPr/>
            </p:nvSpPr>
            <p:spPr>
              <a:xfrm>
                <a:off x="-20550425" y="2824800"/>
                <a:ext cx="308750" cy="268600"/>
              </a:xfrm>
              <a:custGeom>
                <a:rect b="b" l="l" r="r" t="t"/>
                <a:pathLst>
                  <a:path extrusionOk="0" h="10744" w="12350">
                    <a:moveTo>
                      <a:pt x="2962" y="662"/>
                    </a:moveTo>
                    <a:cubicBezTo>
                      <a:pt x="3403" y="662"/>
                      <a:pt x="3718" y="1009"/>
                      <a:pt x="3686" y="1450"/>
                    </a:cubicBezTo>
                    <a:cubicBezTo>
                      <a:pt x="3529" y="1481"/>
                      <a:pt x="3403" y="1576"/>
                      <a:pt x="3277" y="1670"/>
                    </a:cubicBezTo>
                    <a:cubicBezTo>
                      <a:pt x="3119" y="1828"/>
                      <a:pt x="3119" y="2048"/>
                      <a:pt x="3277" y="2206"/>
                    </a:cubicBezTo>
                    <a:cubicBezTo>
                      <a:pt x="3355" y="2285"/>
                      <a:pt x="3442" y="2324"/>
                      <a:pt x="3529" y="2324"/>
                    </a:cubicBezTo>
                    <a:cubicBezTo>
                      <a:pt x="3615" y="2324"/>
                      <a:pt x="3702" y="2285"/>
                      <a:pt x="3781" y="2206"/>
                    </a:cubicBezTo>
                    <a:cubicBezTo>
                      <a:pt x="3844" y="2174"/>
                      <a:pt x="3907" y="2111"/>
                      <a:pt x="3938" y="2111"/>
                    </a:cubicBezTo>
                    <a:lnTo>
                      <a:pt x="4064" y="2111"/>
                    </a:lnTo>
                    <a:cubicBezTo>
                      <a:pt x="4190" y="2111"/>
                      <a:pt x="4316" y="2237"/>
                      <a:pt x="4379" y="2363"/>
                    </a:cubicBezTo>
                    <a:cubicBezTo>
                      <a:pt x="4474" y="2584"/>
                      <a:pt x="4316" y="2836"/>
                      <a:pt x="4064" y="2836"/>
                    </a:cubicBezTo>
                    <a:lnTo>
                      <a:pt x="1953" y="2836"/>
                    </a:lnTo>
                    <a:cubicBezTo>
                      <a:pt x="1544" y="2836"/>
                      <a:pt x="1386" y="2489"/>
                      <a:pt x="1607" y="2237"/>
                    </a:cubicBezTo>
                    <a:cubicBezTo>
                      <a:pt x="1701" y="2174"/>
                      <a:pt x="1764" y="2111"/>
                      <a:pt x="1859" y="2111"/>
                    </a:cubicBezTo>
                    <a:lnTo>
                      <a:pt x="1985" y="2111"/>
                    </a:lnTo>
                    <a:cubicBezTo>
                      <a:pt x="2048" y="2111"/>
                      <a:pt x="2111" y="2174"/>
                      <a:pt x="2142" y="2206"/>
                    </a:cubicBezTo>
                    <a:cubicBezTo>
                      <a:pt x="2221" y="2285"/>
                      <a:pt x="2308" y="2324"/>
                      <a:pt x="2394" y="2324"/>
                    </a:cubicBezTo>
                    <a:cubicBezTo>
                      <a:pt x="2481" y="2324"/>
                      <a:pt x="2568" y="2285"/>
                      <a:pt x="2646" y="2206"/>
                    </a:cubicBezTo>
                    <a:cubicBezTo>
                      <a:pt x="2804" y="2048"/>
                      <a:pt x="2804" y="1828"/>
                      <a:pt x="2646" y="1670"/>
                    </a:cubicBezTo>
                    <a:cubicBezTo>
                      <a:pt x="2520" y="1576"/>
                      <a:pt x="2426" y="1481"/>
                      <a:pt x="2268" y="1450"/>
                    </a:cubicBezTo>
                    <a:lnTo>
                      <a:pt x="2268" y="1387"/>
                    </a:lnTo>
                    <a:cubicBezTo>
                      <a:pt x="2268" y="977"/>
                      <a:pt x="2583" y="662"/>
                      <a:pt x="2962" y="662"/>
                    </a:cubicBezTo>
                    <a:close/>
                    <a:moveTo>
                      <a:pt x="5009" y="2899"/>
                    </a:moveTo>
                    <a:cubicBezTo>
                      <a:pt x="5198" y="2994"/>
                      <a:pt x="5324" y="3120"/>
                      <a:pt x="5387" y="3309"/>
                    </a:cubicBezTo>
                    <a:lnTo>
                      <a:pt x="6553" y="5860"/>
                    </a:lnTo>
                    <a:lnTo>
                      <a:pt x="6112" y="6302"/>
                    </a:lnTo>
                    <a:lnTo>
                      <a:pt x="4915" y="5104"/>
                    </a:lnTo>
                    <a:cubicBezTo>
                      <a:pt x="4836" y="5026"/>
                      <a:pt x="4749" y="4986"/>
                      <a:pt x="4663" y="4986"/>
                    </a:cubicBezTo>
                    <a:cubicBezTo>
                      <a:pt x="4576" y="4986"/>
                      <a:pt x="4490" y="5026"/>
                      <a:pt x="4411" y="5104"/>
                    </a:cubicBezTo>
                    <a:lnTo>
                      <a:pt x="3245" y="6302"/>
                    </a:lnTo>
                    <a:lnTo>
                      <a:pt x="2804" y="5860"/>
                    </a:lnTo>
                    <a:lnTo>
                      <a:pt x="3812" y="3592"/>
                    </a:lnTo>
                    <a:cubicBezTo>
                      <a:pt x="4033" y="3592"/>
                      <a:pt x="4411" y="3592"/>
                      <a:pt x="4757" y="3277"/>
                    </a:cubicBezTo>
                    <a:cubicBezTo>
                      <a:pt x="4883" y="3151"/>
                      <a:pt x="4978" y="3025"/>
                      <a:pt x="5009" y="2899"/>
                    </a:cubicBezTo>
                    <a:close/>
                    <a:moveTo>
                      <a:pt x="4694" y="5829"/>
                    </a:moveTo>
                    <a:lnTo>
                      <a:pt x="5860" y="6995"/>
                    </a:lnTo>
                    <a:cubicBezTo>
                      <a:pt x="5955" y="7073"/>
                      <a:pt x="6049" y="7113"/>
                      <a:pt x="6140" y="7113"/>
                    </a:cubicBezTo>
                    <a:cubicBezTo>
                      <a:pt x="6230" y="7113"/>
                      <a:pt x="6317" y="7073"/>
                      <a:pt x="6396" y="6995"/>
                    </a:cubicBezTo>
                    <a:lnTo>
                      <a:pt x="6868" y="6522"/>
                    </a:lnTo>
                    <a:lnTo>
                      <a:pt x="8443" y="9988"/>
                    </a:lnTo>
                    <a:lnTo>
                      <a:pt x="945" y="9988"/>
                    </a:lnTo>
                    <a:lnTo>
                      <a:pt x="2520" y="6522"/>
                    </a:lnTo>
                    <a:lnTo>
                      <a:pt x="2993" y="6995"/>
                    </a:lnTo>
                    <a:cubicBezTo>
                      <a:pt x="3072" y="7073"/>
                      <a:pt x="3158" y="7113"/>
                      <a:pt x="3245" y="7113"/>
                    </a:cubicBezTo>
                    <a:cubicBezTo>
                      <a:pt x="3332" y="7113"/>
                      <a:pt x="3418" y="7073"/>
                      <a:pt x="3497" y="6995"/>
                    </a:cubicBezTo>
                    <a:lnTo>
                      <a:pt x="4694" y="5829"/>
                    </a:lnTo>
                    <a:close/>
                    <a:moveTo>
                      <a:pt x="8270" y="4986"/>
                    </a:moveTo>
                    <a:cubicBezTo>
                      <a:pt x="8554" y="4986"/>
                      <a:pt x="8837" y="5120"/>
                      <a:pt x="8979" y="5388"/>
                    </a:cubicBezTo>
                    <a:lnTo>
                      <a:pt x="11310" y="9988"/>
                    </a:lnTo>
                    <a:lnTo>
                      <a:pt x="9231" y="9988"/>
                    </a:lnTo>
                    <a:lnTo>
                      <a:pt x="7341" y="5860"/>
                    </a:lnTo>
                    <a:lnTo>
                      <a:pt x="7561" y="5388"/>
                    </a:lnTo>
                    <a:cubicBezTo>
                      <a:pt x="7703" y="5120"/>
                      <a:pt x="7987" y="4986"/>
                      <a:pt x="8270" y="4986"/>
                    </a:cubicBezTo>
                    <a:close/>
                    <a:moveTo>
                      <a:pt x="2962" y="1"/>
                    </a:moveTo>
                    <a:cubicBezTo>
                      <a:pt x="2174" y="1"/>
                      <a:pt x="1512" y="662"/>
                      <a:pt x="1544" y="1481"/>
                    </a:cubicBezTo>
                    <a:cubicBezTo>
                      <a:pt x="1166" y="1639"/>
                      <a:pt x="851" y="2048"/>
                      <a:pt x="851" y="2521"/>
                    </a:cubicBezTo>
                    <a:cubicBezTo>
                      <a:pt x="851" y="3120"/>
                      <a:pt x="1323" y="3592"/>
                      <a:pt x="1890" y="3592"/>
                    </a:cubicBezTo>
                    <a:lnTo>
                      <a:pt x="3151" y="3592"/>
                    </a:lnTo>
                    <a:lnTo>
                      <a:pt x="126" y="10240"/>
                    </a:lnTo>
                    <a:cubicBezTo>
                      <a:pt x="0" y="10460"/>
                      <a:pt x="189" y="10744"/>
                      <a:pt x="441" y="10744"/>
                    </a:cubicBezTo>
                    <a:lnTo>
                      <a:pt x="11909" y="10744"/>
                    </a:lnTo>
                    <a:cubicBezTo>
                      <a:pt x="12161" y="10744"/>
                      <a:pt x="12350" y="10460"/>
                      <a:pt x="12224" y="10240"/>
                    </a:cubicBezTo>
                    <a:lnTo>
                      <a:pt x="9609" y="5073"/>
                    </a:lnTo>
                    <a:cubicBezTo>
                      <a:pt x="9339" y="4533"/>
                      <a:pt x="8814" y="4265"/>
                      <a:pt x="8290" y="4265"/>
                    </a:cubicBezTo>
                    <a:cubicBezTo>
                      <a:pt x="7774" y="4265"/>
                      <a:pt x="7260" y="4525"/>
                      <a:pt x="6994" y="5041"/>
                    </a:cubicBezTo>
                    <a:lnTo>
                      <a:pt x="6081" y="2994"/>
                    </a:lnTo>
                    <a:cubicBezTo>
                      <a:pt x="5860" y="2552"/>
                      <a:pt x="5482" y="2237"/>
                      <a:pt x="5041" y="2174"/>
                    </a:cubicBezTo>
                    <a:cubicBezTo>
                      <a:pt x="5009" y="2017"/>
                      <a:pt x="4883" y="1859"/>
                      <a:pt x="4789" y="1733"/>
                    </a:cubicBezTo>
                    <a:cubicBezTo>
                      <a:pt x="4663" y="1607"/>
                      <a:pt x="4537" y="1544"/>
                      <a:pt x="4379" y="1481"/>
                    </a:cubicBezTo>
                    <a:cubicBezTo>
                      <a:pt x="4411" y="662"/>
                      <a:pt x="3781" y="1"/>
                      <a:pt x="296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" name="Google Shape;305;p37"/>
              <p:cNvSpPr/>
              <p:nvPr/>
            </p:nvSpPr>
            <p:spPr>
              <a:xfrm>
                <a:off x="-20388175" y="2789350"/>
                <a:ext cx="144150" cy="106350"/>
              </a:xfrm>
              <a:custGeom>
                <a:rect b="b" l="l" r="r" t="t"/>
                <a:pathLst>
                  <a:path extrusionOk="0" h="4254" w="5766">
                    <a:moveTo>
                      <a:pt x="3938" y="662"/>
                    </a:moveTo>
                    <a:cubicBezTo>
                      <a:pt x="4537" y="662"/>
                      <a:pt x="5009" y="1135"/>
                      <a:pt x="5009" y="1734"/>
                    </a:cubicBezTo>
                    <a:cubicBezTo>
                      <a:pt x="5009" y="2238"/>
                      <a:pt x="4694" y="2647"/>
                      <a:pt x="4222" y="2742"/>
                    </a:cubicBezTo>
                    <a:cubicBezTo>
                      <a:pt x="4190" y="2647"/>
                      <a:pt x="4096" y="2490"/>
                      <a:pt x="4001" y="2395"/>
                    </a:cubicBezTo>
                    <a:cubicBezTo>
                      <a:pt x="3875" y="2269"/>
                      <a:pt x="3749" y="2206"/>
                      <a:pt x="3592" y="2175"/>
                    </a:cubicBezTo>
                    <a:lnTo>
                      <a:pt x="3592" y="2080"/>
                    </a:lnTo>
                    <a:cubicBezTo>
                      <a:pt x="3592" y="1639"/>
                      <a:pt x="3403" y="1293"/>
                      <a:pt x="3119" y="1009"/>
                    </a:cubicBezTo>
                    <a:cubicBezTo>
                      <a:pt x="3371" y="820"/>
                      <a:pt x="3623" y="662"/>
                      <a:pt x="3938" y="662"/>
                    </a:cubicBezTo>
                    <a:close/>
                    <a:moveTo>
                      <a:pt x="2174" y="1387"/>
                    </a:moveTo>
                    <a:cubicBezTo>
                      <a:pt x="2584" y="1387"/>
                      <a:pt x="2899" y="1702"/>
                      <a:pt x="2899" y="2080"/>
                    </a:cubicBezTo>
                    <a:lnTo>
                      <a:pt x="2899" y="2175"/>
                    </a:lnTo>
                    <a:cubicBezTo>
                      <a:pt x="2741" y="2206"/>
                      <a:pt x="2615" y="2269"/>
                      <a:pt x="2489" y="2395"/>
                    </a:cubicBezTo>
                    <a:cubicBezTo>
                      <a:pt x="2331" y="2553"/>
                      <a:pt x="2331" y="2742"/>
                      <a:pt x="2489" y="2899"/>
                    </a:cubicBezTo>
                    <a:cubicBezTo>
                      <a:pt x="2568" y="2978"/>
                      <a:pt x="2662" y="3017"/>
                      <a:pt x="2757" y="3017"/>
                    </a:cubicBezTo>
                    <a:cubicBezTo>
                      <a:pt x="2851" y="3017"/>
                      <a:pt x="2946" y="2978"/>
                      <a:pt x="3025" y="2899"/>
                    </a:cubicBezTo>
                    <a:cubicBezTo>
                      <a:pt x="3056" y="2868"/>
                      <a:pt x="3119" y="2836"/>
                      <a:pt x="3182" y="2836"/>
                    </a:cubicBezTo>
                    <a:lnTo>
                      <a:pt x="3277" y="2836"/>
                    </a:lnTo>
                    <a:cubicBezTo>
                      <a:pt x="3371" y="2836"/>
                      <a:pt x="3434" y="2868"/>
                      <a:pt x="3529" y="2962"/>
                    </a:cubicBezTo>
                    <a:cubicBezTo>
                      <a:pt x="3749" y="3183"/>
                      <a:pt x="3592" y="3529"/>
                      <a:pt x="3277" y="3529"/>
                    </a:cubicBezTo>
                    <a:lnTo>
                      <a:pt x="1166" y="3529"/>
                    </a:lnTo>
                    <a:cubicBezTo>
                      <a:pt x="977" y="3529"/>
                      <a:pt x="756" y="3340"/>
                      <a:pt x="819" y="3151"/>
                    </a:cubicBezTo>
                    <a:lnTo>
                      <a:pt x="819" y="3120"/>
                    </a:lnTo>
                    <a:cubicBezTo>
                      <a:pt x="851" y="2962"/>
                      <a:pt x="977" y="2836"/>
                      <a:pt x="1134" y="2805"/>
                    </a:cubicBezTo>
                    <a:lnTo>
                      <a:pt x="1229" y="2805"/>
                    </a:lnTo>
                    <a:cubicBezTo>
                      <a:pt x="1323" y="2805"/>
                      <a:pt x="1355" y="2836"/>
                      <a:pt x="1386" y="2868"/>
                    </a:cubicBezTo>
                    <a:cubicBezTo>
                      <a:pt x="1465" y="2947"/>
                      <a:pt x="1560" y="2986"/>
                      <a:pt x="1654" y="2986"/>
                    </a:cubicBezTo>
                    <a:cubicBezTo>
                      <a:pt x="1749" y="2986"/>
                      <a:pt x="1843" y="2947"/>
                      <a:pt x="1922" y="2868"/>
                    </a:cubicBezTo>
                    <a:cubicBezTo>
                      <a:pt x="2079" y="2710"/>
                      <a:pt x="2079" y="2521"/>
                      <a:pt x="1922" y="2364"/>
                    </a:cubicBezTo>
                    <a:cubicBezTo>
                      <a:pt x="1796" y="2238"/>
                      <a:pt x="1670" y="2175"/>
                      <a:pt x="1512" y="2112"/>
                    </a:cubicBezTo>
                    <a:cubicBezTo>
                      <a:pt x="1418" y="1734"/>
                      <a:pt x="1733" y="1387"/>
                      <a:pt x="2174" y="1387"/>
                    </a:cubicBezTo>
                    <a:close/>
                    <a:moveTo>
                      <a:pt x="4001" y="1"/>
                    </a:moveTo>
                    <a:cubicBezTo>
                      <a:pt x="3403" y="1"/>
                      <a:pt x="2836" y="284"/>
                      <a:pt x="2520" y="757"/>
                    </a:cubicBezTo>
                    <a:cubicBezTo>
                      <a:pt x="2426" y="694"/>
                      <a:pt x="2331" y="694"/>
                      <a:pt x="2205" y="694"/>
                    </a:cubicBezTo>
                    <a:cubicBezTo>
                      <a:pt x="1386" y="694"/>
                      <a:pt x="756" y="1387"/>
                      <a:pt x="788" y="2206"/>
                    </a:cubicBezTo>
                    <a:cubicBezTo>
                      <a:pt x="378" y="2269"/>
                      <a:pt x="63" y="2679"/>
                      <a:pt x="63" y="3120"/>
                    </a:cubicBezTo>
                    <a:cubicBezTo>
                      <a:pt x="0" y="3687"/>
                      <a:pt x="473" y="4222"/>
                      <a:pt x="1071" y="4254"/>
                    </a:cubicBezTo>
                    <a:lnTo>
                      <a:pt x="3434" y="4254"/>
                    </a:lnTo>
                    <a:cubicBezTo>
                      <a:pt x="3844" y="4159"/>
                      <a:pt x="4159" y="3907"/>
                      <a:pt x="4253" y="3529"/>
                    </a:cubicBezTo>
                    <a:cubicBezTo>
                      <a:pt x="5104" y="3372"/>
                      <a:pt x="5766" y="2679"/>
                      <a:pt x="5766" y="1765"/>
                    </a:cubicBezTo>
                    <a:cubicBezTo>
                      <a:pt x="5766" y="788"/>
                      <a:pt x="4978" y="1"/>
                      <a:pt x="40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6" name="Google Shape;306;p37"/>
            <p:cNvSpPr/>
            <p:nvPr/>
          </p:nvSpPr>
          <p:spPr>
            <a:xfrm>
              <a:off x="15074264" y="3546033"/>
              <a:ext cx="465853" cy="464450"/>
            </a:xfrm>
            <a:custGeom>
              <a:rect b="b" l="l" r="r" t="t"/>
              <a:pathLst>
                <a:path extrusionOk="0" h="12099" w="12130">
                  <a:moveTo>
                    <a:pt x="6018" y="1072"/>
                  </a:moveTo>
                  <a:cubicBezTo>
                    <a:pt x="6396" y="1923"/>
                    <a:pt x="7089" y="3624"/>
                    <a:pt x="7089" y="5577"/>
                  </a:cubicBezTo>
                  <a:cubicBezTo>
                    <a:pt x="6869" y="6018"/>
                    <a:pt x="6680" y="6459"/>
                    <a:pt x="6522" y="6932"/>
                  </a:cubicBezTo>
                  <a:cubicBezTo>
                    <a:pt x="6333" y="7467"/>
                    <a:pt x="6176" y="8035"/>
                    <a:pt x="6018" y="8633"/>
                  </a:cubicBezTo>
                  <a:cubicBezTo>
                    <a:pt x="5892" y="8035"/>
                    <a:pt x="5703" y="7467"/>
                    <a:pt x="5514" y="6932"/>
                  </a:cubicBezTo>
                  <a:cubicBezTo>
                    <a:pt x="5356" y="6459"/>
                    <a:pt x="5136" y="6018"/>
                    <a:pt x="4947" y="5577"/>
                  </a:cubicBezTo>
                  <a:cubicBezTo>
                    <a:pt x="4978" y="3655"/>
                    <a:pt x="5608" y="1923"/>
                    <a:pt x="6018" y="1072"/>
                  </a:cubicBezTo>
                  <a:close/>
                  <a:moveTo>
                    <a:pt x="2552" y="3183"/>
                  </a:moveTo>
                  <a:cubicBezTo>
                    <a:pt x="4285" y="5199"/>
                    <a:pt x="5356" y="7720"/>
                    <a:pt x="5608" y="10366"/>
                  </a:cubicBezTo>
                  <a:cubicBezTo>
                    <a:pt x="4947" y="9452"/>
                    <a:pt x="4411" y="9043"/>
                    <a:pt x="3529" y="8381"/>
                  </a:cubicBezTo>
                  <a:cubicBezTo>
                    <a:pt x="3529" y="7152"/>
                    <a:pt x="3340" y="5955"/>
                    <a:pt x="3025" y="4790"/>
                  </a:cubicBezTo>
                  <a:lnTo>
                    <a:pt x="2552" y="3183"/>
                  </a:lnTo>
                  <a:close/>
                  <a:moveTo>
                    <a:pt x="9515" y="3183"/>
                  </a:moveTo>
                  <a:lnTo>
                    <a:pt x="9043" y="4790"/>
                  </a:lnTo>
                  <a:cubicBezTo>
                    <a:pt x="8727" y="5987"/>
                    <a:pt x="8538" y="7152"/>
                    <a:pt x="8538" y="8381"/>
                  </a:cubicBezTo>
                  <a:cubicBezTo>
                    <a:pt x="7719" y="9043"/>
                    <a:pt x="7152" y="9452"/>
                    <a:pt x="6459" y="10366"/>
                  </a:cubicBezTo>
                  <a:cubicBezTo>
                    <a:pt x="6711" y="7720"/>
                    <a:pt x="7782" y="5199"/>
                    <a:pt x="9515" y="3183"/>
                  </a:cubicBezTo>
                  <a:close/>
                  <a:moveTo>
                    <a:pt x="662" y="5703"/>
                  </a:moveTo>
                  <a:cubicBezTo>
                    <a:pt x="1166" y="6995"/>
                    <a:pt x="2017" y="8066"/>
                    <a:pt x="3025" y="8885"/>
                  </a:cubicBezTo>
                  <a:cubicBezTo>
                    <a:pt x="3970" y="9641"/>
                    <a:pt x="4663" y="10145"/>
                    <a:pt x="5419" y="11374"/>
                  </a:cubicBezTo>
                  <a:cubicBezTo>
                    <a:pt x="2584" y="11374"/>
                    <a:pt x="662" y="9169"/>
                    <a:pt x="662" y="6680"/>
                  </a:cubicBezTo>
                  <a:lnTo>
                    <a:pt x="662" y="5703"/>
                  </a:lnTo>
                  <a:close/>
                  <a:moveTo>
                    <a:pt x="11405" y="5703"/>
                  </a:moveTo>
                  <a:lnTo>
                    <a:pt x="11405" y="6680"/>
                  </a:lnTo>
                  <a:cubicBezTo>
                    <a:pt x="11405" y="9169"/>
                    <a:pt x="9484" y="11374"/>
                    <a:pt x="6648" y="11374"/>
                  </a:cubicBezTo>
                  <a:cubicBezTo>
                    <a:pt x="7436" y="10051"/>
                    <a:pt x="8192" y="9578"/>
                    <a:pt x="9137" y="8822"/>
                  </a:cubicBezTo>
                  <a:cubicBezTo>
                    <a:pt x="10145" y="8003"/>
                    <a:pt x="10901" y="6963"/>
                    <a:pt x="11405" y="5703"/>
                  </a:cubicBezTo>
                  <a:close/>
                  <a:moveTo>
                    <a:pt x="6050" y="1"/>
                  </a:moveTo>
                  <a:cubicBezTo>
                    <a:pt x="5924" y="1"/>
                    <a:pt x="5829" y="64"/>
                    <a:pt x="5734" y="158"/>
                  </a:cubicBezTo>
                  <a:cubicBezTo>
                    <a:pt x="5734" y="190"/>
                    <a:pt x="5356" y="788"/>
                    <a:pt x="4978" y="1765"/>
                  </a:cubicBezTo>
                  <a:cubicBezTo>
                    <a:pt x="4758" y="2427"/>
                    <a:pt x="4474" y="3372"/>
                    <a:pt x="4317" y="4443"/>
                  </a:cubicBezTo>
                  <a:cubicBezTo>
                    <a:pt x="3939" y="3813"/>
                    <a:pt x="3529" y="3277"/>
                    <a:pt x="3057" y="2710"/>
                  </a:cubicBezTo>
                  <a:lnTo>
                    <a:pt x="2048" y="1482"/>
                  </a:lnTo>
                  <a:cubicBezTo>
                    <a:pt x="1966" y="1420"/>
                    <a:pt x="1871" y="1372"/>
                    <a:pt x="1771" y="1372"/>
                  </a:cubicBezTo>
                  <a:cubicBezTo>
                    <a:pt x="1717" y="1372"/>
                    <a:pt x="1662" y="1386"/>
                    <a:pt x="1607" y="1419"/>
                  </a:cubicBezTo>
                  <a:cubicBezTo>
                    <a:pt x="1450" y="1482"/>
                    <a:pt x="1355" y="1639"/>
                    <a:pt x="1450" y="1797"/>
                  </a:cubicBezTo>
                  <a:lnTo>
                    <a:pt x="2363" y="5010"/>
                  </a:lnTo>
                  <a:cubicBezTo>
                    <a:pt x="2584" y="5892"/>
                    <a:pt x="2773" y="6806"/>
                    <a:pt x="2836" y="7720"/>
                  </a:cubicBezTo>
                  <a:cubicBezTo>
                    <a:pt x="2206" y="7089"/>
                    <a:pt x="1733" y="6302"/>
                    <a:pt x="1355" y="5514"/>
                  </a:cubicBezTo>
                  <a:lnTo>
                    <a:pt x="662" y="3750"/>
                  </a:lnTo>
                  <a:cubicBezTo>
                    <a:pt x="568" y="3592"/>
                    <a:pt x="410" y="3498"/>
                    <a:pt x="253" y="3498"/>
                  </a:cubicBezTo>
                  <a:cubicBezTo>
                    <a:pt x="95" y="3529"/>
                    <a:pt x="1" y="3687"/>
                    <a:pt x="1" y="3844"/>
                  </a:cubicBezTo>
                  <a:lnTo>
                    <a:pt x="1" y="6680"/>
                  </a:lnTo>
                  <a:cubicBezTo>
                    <a:pt x="1" y="8098"/>
                    <a:pt x="536" y="9484"/>
                    <a:pt x="1576" y="10523"/>
                  </a:cubicBezTo>
                  <a:cubicBezTo>
                    <a:pt x="2584" y="11532"/>
                    <a:pt x="3939" y="12099"/>
                    <a:pt x="5356" y="12099"/>
                  </a:cubicBezTo>
                  <a:lnTo>
                    <a:pt x="6774" y="12099"/>
                  </a:lnTo>
                  <a:cubicBezTo>
                    <a:pt x="8192" y="12099"/>
                    <a:pt x="9547" y="11532"/>
                    <a:pt x="10555" y="10523"/>
                  </a:cubicBezTo>
                  <a:cubicBezTo>
                    <a:pt x="11563" y="9484"/>
                    <a:pt x="12130" y="8161"/>
                    <a:pt x="12130" y="6680"/>
                  </a:cubicBezTo>
                  <a:lnTo>
                    <a:pt x="12130" y="3844"/>
                  </a:lnTo>
                  <a:cubicBezTo>
                    <a:pt x="12130" y="3687"/>
                    <a:pt x="12004" y="3529"/>
                    <a:pt x="11846" y="3498"/>
                  </a:cubicBezTo>
                  <a:cubicBezTo>
                    <a:pt x="11821" y="3493"/>
                    <a:pt x="11794" y="3490"/>
                    <a:pt x="11768" y="3490"/>
                  </a:cubicBezTo>
                  <a:cubicBezTo>
                    <a:pt x="11631" y="3490"/>
                    <a:pt x="11490" y="3560"/>
                    <a:pt x="11437" y="3718"/>
                  </a:cubicBezTo>
                  <a:lnTo>
                    <a:pt x="10744" y="5514"/>
                  </a:lnTo>
                  <a:cubicBezTo>
                    <a:pt x="10429" y="6333"/>
                    <a:pt x="9925" y="7089"/>
                    <a:pt x="9295" y="7720"/>
                  </a:cubicBezTo>
                  <a:cubicBezTo>
                    <a:pt x="9358" y="6806"/>
                    <a:pt x="9515" y="5861"/>
                    <a:pt x="9767" y="4979"/>
                  </a:cubicBezTo>
                  <a:lnTo>
                    <a:pt x="10649" y="1797"/>
                  </a:lnTo>
                  <a:cubicBezTo>
                    <a:pt x="10712" y="1639"/>
                    <a:pt x="10618" y="1482"/>
                    <a:pt x="10492" y="1419"/>
                  </a:cubicBezTo>
                  <a:cubicBezTo>
                    <a:pt x="10454" y="1381"/>
                    <a:pt x="10398" y="1364"/>
                    <a:pt x="10337" y="1364"/>
                  </a:cubicBezTo>
                  <a:cubicBezTo>
                    <a:pt x="10243" y="1364"/>
                    <a:pt x="10139" y="1405"/>
                    <a:pt x="10082" y="1482"/>
                  </a:cubicBezTo>
                  <a:lnTo>
                    <a:pt x="9043" y="2710"/>
                  </a:lnTo>
                  <a:cubicBezTo>
                    <a:pt x="8570" y="3277"/>
                    <a:pt x="8129" y="3844"/>
                    <a:pt x="7782" y="4443"/>
                  </a:cubicBezTo>
                  <a:cubicBezTo>
                    <a:pt x="7656" y="3372"/>
                    <a:pt x="7404" y="2427"/>
                    <a:pt x="7121" y="1765"/>
                  </a:cubicBezTo>
                  <a:cubicBezTo>
                    <a:pt x="6774" y="788"/>
                    <a:pt x="6396" y="158"/>
                    <a:pt x="6365" y="158"/>
                  </a:cubicBezTo>
                  <a:cubicBezTo>
                    <a:pt x="6302" y="32"/>
                    <a:pt x="6176" y="1"/>
                    <a:pt x="60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07" name="Google Shape;307;p37"/>
          <p:cNvSpPr txBox="1"/>
          <p:nvPr/>
        </p:nvSpPr>
        <p:spPr>
          <a:xfrm>
            <a:off x="2736902" y="2635204"/>
            <a:ext cx="26241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9271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>
                <a:solidFill>
                  <a:srgbClr val="B0666A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MERCURY</a:t>
            </a:r>
            <a:endParaRPr b="1"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393700" lvl="0" marL="12700" marR="0" rtl="0" algn="r">
              <a:lnSpc>
                <a:spcPct val="113333"/>
              </a:lnSpc>
              <a:spcBef>
                <a:spcPts val="90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Is the closest planet to the Sun and is only a bit larger</a:t>
            </a:r>
            <a:r>
              <a:rPr lang="en-US" sz="1000"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than our Moon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08" name="Google Shape;308;p37"/>
          <p:cNvSpPr txBox="1"/>
          <p:nvPr/>
        </p:nvSpPr>
        <p:spPr>
          <a:xfrm>
            <a:off x="3195540" y="4166625"/>
            <a:ext cx="2165400" cy="381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>
                <a:solidFill>
                  <a:srgbClr val="FF847D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MARS</a:t>
            </a:r>
            <a:endParaRPr b="1"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r">
              <a:lnSpc>
                <a:spcPct val="113333"/>
              </a:lnSpc>
              <a:spcBef>
                <a:spcPts val="90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it’s a cold place, not hot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09" name="Google Shape;309;p37"/>
          <p:cNvSpPr txBox="1"/>
          <p:nvPr/>
        </p:nvSpPr>
        <p:spPr>
          <a:xfrm>
            <a:off x="2909011" y="3400446"/>
            <a:ext cx="2452200" cy="508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>
                <a:solidFill>
                  <a:srgbClr val="FB9E96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NEPTUNE</a:t>
            </a:r>
            <a:endParaRPr b="1"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0" marR="0" rtl="0" algn="r">
              <a:lnSpc>
                <a:spcPct val="113333"/>
              </a:lnSpc>
              <a:spcBef>
                <a:spcPts val="90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Neptune is the fourth-largest planet in our Solar System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10" name="Google Shape;310;p37"/>
          <p:cNvSpPr txBox="1"/>
          <p:nvPr/>
        </p:nvSpPr>
        <p:spPr>
          <a:xfrm>
            <a:off x="2908916" y="1869975"/>
            <a:ext cx="2452200" cy="502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025">
            <a:noAutofit/>
          </a:bodyPr>
          <a:lstStyle/>
          <a:p>
            <a:pPr indent="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>
                <a:solidFill>
                  <a:srgbClr val="9E4352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VENUS</a:t>
            </a:r>
            <a:endParaRPr b="1"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Venus has a beautiful name, but it’s</a:t>
            </a:r>
            <a:r>
              <a:rPr lang="en-US" sz="1000"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terribly hot, even hotter than Mercury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14" name="Shape 3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5" name="Google Shape;315;p38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1623043">
            <a:off x="2775712" y="1775950"/>
            <a:ext cx="3825552" cy="2362951"/>
          </a:xfrm>
          <a:prstGeom prst="rect">
            <a:avLst/>
          </a:prstGeom>
          <a:noFill/>
          <a:ln>
            <a:noFill/>
          </a:ln>
        </p:spPr>
      </p:pic>
      <p:sp>
        <p:nvSpPr>
          <p:cNvPr id="316" name="Google Shape;316;p38"/>
          <p:cNvSpPr txBox="1"/>
          <p:nvPr>
            <p:ph type="title"/>
          </p:nvPr>
        </p:nvSpPr>
        <p:spPr>
          <a:xfrm>
            <a:off x="1282525" y="558325"/>
            <a:ext cx="6579000" cy="843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ctr">
              <a:lnSpc>
                <a:spcPct val="1175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/>
              <a:t>IF YOU WANT TO MODIFY </a:t>
            </a:r>
            <a:r>
              <a:rPr lang="en-US" u="sng">
                <a:solidFill>
                  <a:srgbClr val="EE8E88"/>
                </a:solidFill>
              </a:rPr>
              <a:t>THIS GRAPH</a:t>
            </a:r>
            <a:r>
              <a:rPr lang="en-US"/>
              <a:t>, CLICK ON IT, FOLLOW THE LINK, CHANGE THE DATA AND REPLACE IT HERE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7" name="Google Shape;317;p38"/>
          <p:cNvSpPr txBox="1"/>
          <p:nvPr/>
        </p:nvSpPr>
        <p:spPr>
          <a:xfrm>
            <a:off x="862912" y="3551350"/>
            <a:ext cx="23478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>
                <a:solidFill>
                  <a:srgbClr val="FB9E96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SATURN</a:t>
            </a:r>
            <a:endParaRPr b="1">
              <a:solidFill>
                <a:srgbClr val="FB9E96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r">
              <a:lnSpc>
                <a:spcPct val="113333"/>
              </a:lnSpc>
              <a:spcBef>
                <a:spcPts val="90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Yes, this is the ringed one. It’s a gas giant, composed mostly of hydrogen and helium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18" name="Google Shape;318;p38"/>
          <p:cNvSpPr txBox="1"/>
          <p:nvPr/>
        </p:nvSpPr>
        <p:spPr>
          <a:xfrm>
            <a:off x="6410490" y="1788950"/>
            <a:ext cx="1951500" cy="502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>
                <a:solidFill>
                  <a:srgbClr val="FF847D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MARS</a:t>
            </a:r>
            <a:endParaRPr b="1"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l">
              <a:lnSpc>
                <a:spcPct val="113333"/>
              </a:lnSpc>
              <a:spcBef>
                <a:spcPts val="90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it’s a cold place, not hot. It’s full of iron oxide dust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19" name="Google Shape;319;p38"/>
          <p:cNvSpPr txBox="1"/>
          <p:nvPr/>
        </p:nvSpPr>
        <p:spPr>
          <a:xfrm>
            <a:off x="6215725" y="3549725"/>
            <a:ext cx="19515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>
                <a:solidFill>
                  <a:srgbClr val="EE8E88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MERCURY</a:t>
            </a:r>
            <a:endParaRPr b="1">
              <a:solidFill>
                <a:srgbClr val="EE8E88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l">
              <a:lnSpc>
                <a:spcPct val="113333"/>
              </a:lnSpc>
              <a:spcBef>
                <a:spcPts val="90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Mercury is the closest planet to the Sun and the smallest one in our Solar System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20" name="Google Shape;320;p38"/>
          <p:cNvSpPr txBox="1"/>
          <p:nvPr/>
        </p:nvSpPr>
        <p:spPr>
          <a:xfrm>
            <a:off x="862888" y="2207700"/>
            <a:ext cx="1822800" cy="843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025">
            <a:noAutofit/>
          </a:bodyPr>
          <a:lstStyle/>
          <a:p>
            <a:pPr indent="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>
                <a:solidFill>
                  <a:srgbClr val="9E4352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VENUS</a:t>
            </a:r>
            <a:endParaRPr b="1"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FFFFFF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Venus has a beautiful name, but it’s</a:t>
            </a:r>
            <a:r>
              <a:rPr lang="en-US" sz="1000"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terribly hot, even hotter than</a:t>
            </a: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Mercury</a:t>
            </a:r>
            <a:endParaRPr sz="1000"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321" name="Google Shape;321;p38"/>
          <p:cNvSpPr/>
          <p:nvPr/>
        </p:nvSpPr>
        <p:spPr>
          <a:xfrm>
            <a:off x="5403433" y="2009806"/>
            <a:ext cx="812284" cy="289407"/>
          </a:xfrm>
          <a:custGeom>
            <a:rect b="b" l="l" r="r" t="t"/>
            <a:pathLst>
              <a:path extrusionOk="0" h="548639" w="1539875">
                <a:moveTo>
                  <a:pt x="0" y="548627"/>
                </a:moveTo>
                <a:lnTo>
                  <a:pt x="0" y="0"/>
                </a:lnTo>
                <a:lnTo>
                  <a:pt x="1539265" y="0"/>
                </a:lnTo>
              </a:path>
            </a:pathLst>
          </a:custGeom>
          <a:noFill/>
          <a:ln cap="flat" cmpd="sng" w="19050">
            <a:solidFill>
              <a:srgbClr val="FF847D"/>
            </a:solidFill>
            <a:prstDash val="solid"/>
            <a:round/>
            <a:headEnd len="sm" w="sm" type="none"/>
            <a:tailEnd len="sm" w="sm" type="oval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322" name="Google Shape;322;p38"/>
          <p:cNvSpPr/>
          <p:nvPr/>
        </p:nvSpPr>
        <p:spPr>
          <a:xfrm flipH="1" rot="-5400000">
            <a:off x="5433924" y="3278021"/>
            <a:ext cx="301538" cy="820410"/>
          </a:xfrm>
          <a:custGeom>
            <a:rect b="b" l="l" r="r" t="t"/>
            <a:pathLst>
              <a:path extrusionOk="0" h="704215" w="1489075">
                <a:moveTo>
                  <a:pt x="1488567" y="703910"/>
                </a:moveTo>
                <a:lnTo>
                  <a:pt x="1488567" y="0"/>
                </a:lnTo>
                <a:lnTo>
                  <a:pt x="0" y="0"/>
                </a:lnTo>
              </a:path>
            </a:pathLst>
          </a:custGeom>
          <a:noFill/>
          <a:ln cap="flat" cmpd="sng" w="19050">
            <a:solidFill>
              <a:srgbClr val="EE8E88"/>
            </a:solidFill>
            <a:prstDash val="solid"/>
            <a:round/>
            <a:headEnd len="sm" w="sm" type="oval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323" name="Google Shape;323;p38"/>
          <p:cNvSpPr/>
          <p:nvPr/>
        </p:nvSpPr>
        <p:spPr>
          <a:xfrm>
            <a:off x="3420755" y="3778774"/>
            <a:ext cx="738927" cy="0"/>
          </a:xfrm>
          <a:custGeom>
            <a:rect b="b" l="l" r="r" t="t"/>
            <a:pathLst>
              <a:path extrusionOk="0" h="120000" w="1400809">
                <a:moveTo>
                  <a:pt x="1400454" y="0"/>
                </a:moveTo>
                <a:lnTo>
                  <a:pt x="0" y="0"/>
                </a:lnTo>
              </a:path>
            </a:pathLst>
          </a:custGeom>
          <a:noFill/>
          <a:ln cap="flat" cmpd="sng" w="19050">
            <a:solidFill>
              <a:srgbClr val="FB9E96"/>
            </a:solidFill>
            <a:prstDash val="solid"/>
            <a:round/>
            <a:headEnd len="sm" w="sm" type="none"/>
            <a:tailEnd len="sm" w="sm" type="oval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324" name="Google Shape;324;p38"/>
          <p:cNvSpPr/>
          <p:nvPr/>
        </p:nvSpPr>
        <p:spPr>
          <a:xfrm>
            <a:off x="2966412" y="2620996"/>
            <a:ext cx="738927" cy="0"/>
          </a:xfrm>
          <a:custGeom>
            <a:rect b="b" l="l" r="r" t="t"/>
            <a:pathLst>
              <a:path extrusionOk="0" h="120000" w="1400809">
                <a:moveTo>
                  <a:pt x="1400454" y="0"/>
                </a:moveTo>
                <a:lnTo>
                  <a:pt x="0" y="0"/>
                </a:lnTo>
              </a:path>
            </a:pathLst>
          </a:custGeom>
          <a:noFill/>
          <a:ln cap="flat" cmpd="sng" w="19050">
            <a:solidFill>
              <a:srgbClr val="9E4352"/>
            </a:solidFill>
            <a:prstDash val="solid"/>
            <a:round/>
            <a:headEnd len="sm" w="sm" type="none"/>
            <a:tailEnd len="sm" w="sm" type="oval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28" name="Shape 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9" name="Google Shape;329;p39"/>
          <p:cNvSpPr txBox="1"/>
          <p:nvPr>
            <p:ph type="title"/>
          </p:nvPr>
        </p:nvSpPr>
        <p:spPr>
          <a:xfrm flipH="1">
            <a:off x="5699950" y="425525"/>
            <a:ext cx="3196500" cy="1138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127000" lvl="0" marL="12700" marR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n-US" sz="2400">
                <a:solidFill>
                  <a:srgbClr val="EE8E88"/>
                </a:solidFill>
              </a:rPr>
              <a:t>INFOGRAPHICS </a:t>
            </a:r>
            <a:r>
              <a:rPr lang="en-US" sz="2400"/>
              <a:t>MAKE YOUR IDEA UNDERSTANDABLE…</a:t>
            </a:r>
            <a:endParaRPr sz="2400"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0" name="Google Shape;330;p39"/>
          <p:cNvSpPr txBox="1"/>
          <p:nvPr/>
        </p:nvSpPr>
        <p:spPr>
          <a:xfrm>
            <a:off x="841482" y="3395475"/>
            <a:ext cx="2495400" cy="579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025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200">
                <a:solidFill>
                  <a:srgbClr val="FB9E96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JUPITER</a:t>
            </a:r>
            <a:endParaRPr b="1" sz="1200">
              <a:solidFill>
                <a:srgbClr val="FB9E96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It’s a gas giant and the biggest</a:t>
            </a:r>
            <a:r>
              <a:rPr lang="en-US" sz="1000"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planet in our Solar System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31" name="Google Shape;331;p39"/>
          <p:cNvSpPr txBox="1"/>
          <p:nvPr/>
        </p:nvSpPr>
        <p:spPr>
          <a:xfrm>
            <a:off x="842376" y="4112350"/>
            <a:ext cx="2495400" cy="651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025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200">
                <a:solidFill>
                  <a:srgbClr val="9E4352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VENUS</a:t>
            </a:r>
            <a:endParaRPr b="1" sz="1200"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Venus has a beautiful name, but it’s</a:t>
            </a:r>
            <a:r>
              <a:rPr lang="en-US" sz="1000"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terribly hot, even hotter than Mercury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32" name="Google Shape;332;p39"/>
          <p:cNvSpPr txBox="1"/>
          <p:nvPr/>
        </p:nvSpPr>
        <p:spPr>
          <a:xfrm>
            <a:off x="841475" y="2001375"/>
            <a:ext cx="2495400" cy="651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025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200">
                <a:solidFill>
                  <a:srgbClr val="B0666A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MERCURY</a:t>
            </a:r>
            <a:endParaRPr b="1" sz="1200"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Mercury is the closest planet to the Sun</a:t>
            </a:r>
            <a:r>
              <a:rPr lang="en-US" sz="1000"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and is only a bit larger than our Moon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33" name="Google Shape;333;p39"/>
          <p:cNvSpPr txBox="1"/>
          <p:nvPr/>
        </p:nvSpPr>
        <p:spPr>
          <a:xfrm>
            <a:off x="841474" y="2688900"/>
            <a:ext cx="2387700" cy="535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025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200">
                <a:solidFill>
                  <a:srgbClr val="FF847D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MARS</a:t>
            </a:r>
            <a:endParaRPr b="1" sz="1200">
              <a:solidFill>
                <a:srgbClr val="FF847D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Mars is</a:t>
            </a:r>
            <a:r>
              <a:rPr lang="en-US" sz="1000"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a cold place, not hot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pic>
        <p:nvPicPr>
          <p:cNvPr id="334" name="Google Shape;334;p39" title="Gráfico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398152" y="2411026"/>
            <a:ext cx="3630174" cy="22446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38" name="Shape 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9" name="Google Shape;339;p40"/>
          <p:cNvSpPr txBox="1"/>
          <p:nvPr>
            <p:ph type="title"/>
          </p:nvPr>
        </p:nvSpPr>
        <p:spPr>
          <a:xfrm>
            <a:off x="247559" y="817396"/>
            <a:ext cx="2537400" cy="728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1270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n-US"/>
              <a:t>…</a:t>
            </a:r>
            <a:r>
              <a:rPr lang="en-US"/>
              <a:t> AND THE SAME GOES FOR </a:t>
            </a:r>
            <a:r>
              <a:rPr lang="en-US">
                <a:solidFill>
                  <a:srgbClr val="EE8E88"/>
                </a:solidFill>
              </a:rPr>
              <a:t>TABLES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aphicFrame>
        <p:nvGraphicFramePr>
          <p:cNvPr id="340" name="Google Shape;340;p40"/>
          <p:cNvGraphicFramePr/>
          <p:nvPr/>
        </p:nvGraphicFramePr>
        <p:xfrm>
          <a:off x="2343077" y="2276364"/>
          <a:ext cx="3000000" cy="3000000"/>
        </p:xfrm>
        <a:graphic>
          <a:graphicData uri="http://schemas.openxmlformats.org/drawingml/2006/table">
            <a:tbl>
              <a:tblPr>
                <a:noFill/>
                <a:tableStyleId>{48E4859D-CA75-4978-B1B7-1AA0953628BC}</a:tableStyleId>
              </a:tblPr>
              <a:tblGrid>
                <a:gridCol w="802800"/>
                <a:gridCol w="1222175"/>
                <a:gridCol w="1215775"/>
                <a:gridCol w="1217100"/>
              </a:tblGrid>
              <a:tr h="4696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900">
                        <a:latin typeface="Impact"/>
                        <a:ea typeface="Impact"/>
                        <a:cs typeface="Impact"/>
                        <a:sym typeface="Impact"/>
                      </a:endParaRPr>
                    </a:p>
                  </a:txBody>
                  <a:tcPr marT="36175" marB="36175" marR="48200" marL="48200" anchor="ctr">
                    <a:lnL cap="flat" cmpd="sng" w="9525">
                      <a:solidFill>
                        <a:srgbClr val="EFEFE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-US" sz="1000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MASS</a:t>
                      </a:r>
                      <a:endParaRPr b="1" sz="1000">
                        <a:solidFill>
                          <a:srgbClr val="FFFFFF"/>
                        </a:solidFill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-US" sz="1000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(earths)</a:t>
                      </a:r>
                      <a:endParaRPr b="1" sz="1000">
                        <a:solidFill>
                          <a:srgbClr val="FFFFFF"/>
                        </a:solidFill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</a:txBody>
                  <a:tcPr marT="36175" marB="36175" marR="48200" marL="48200" anchor="ctr">
                    <a:lnL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>
                        <a:alpha val="498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600"/>
                        <a:buFont typeface="Arial"/>
                        <a:buNone/>
                      </a:pPr>
                      <a:r>
                        <a:rPr b="1" lang="en-US" sz="1000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DIAMETER</a:t>
                      </a:r>
                      <a:endParaRPr b="1" sz="1000">
                        <a:solidFill>
                          <a:srgbClr val="FFFFFF"/>
                        </a:solidFill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-US" sz="1000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(earths)</a:t>
                      </a:r>
                      <a:endParaRPr b="1" sz="1000">
                        <a:solidFill>
                          <a:srgbClr val="FFFFFF"/>
                        </a:solidFill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</a:txBody>
                  <a:tcPr marT="36175" marB="36175" marR="48200" marL="48200" anchor="ctr">
                    <a:lnL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9E4352">
                        <a:alpha val="7961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600"/>
                        <a:buFont typeface="Arial"/>
                        <a:buNone/>
                      </a:pPr>
                      <a:r>
                        <a:rPr b="1" lang="en-US" sz="1000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SURFACE GRAVITY</a:t>
                      </a:r>
                      <a:endParaRPr b="1" sz="1000">
                        <a:solidFill>
                          <a:srgbClr val="FFFFFF"/>
                        </a:solidFill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600"/>
                        <a:buFont typeface="Arial"/>
                        <a:buNone/>
                      </a:pPr>
                      <a:r>
                        <a:rPr b="1" lang="en-US" sz="1000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(earths)</a:t>
                      </a:r>
                      <a:endParaRPr b="1" sz="1000">
                        <a:solidFill>
                          <a:srgbClr val="EFEFEF"/>
                        </a:solidFill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</a:txBody>
                  <a:tcPr marT="36175" marB="36175" marR="48200" marL="48200" anchor="ctr">
                    <a:lnL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EFE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>
                        <a:alpha val="49800"/>
                      </a:srgbClr>
                    </a:solidFill>
                  </a:tcPr>
                </a:tc>
              </a:tr>
              <a:tr h="515525"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-US" sz="1000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MERCURY</a:t>
                      </a:r>
                      <a:endParaRPr b="1" sz="1000">
                        <a:solidFill>
                          <a:srgbClr val="FFFFFF"/>
                        </a:solidFill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</a:txBody>
                  <a:tcPr marT="36175" marB="36175" marR="48200" marL="48200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B0666A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000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0,06</a:t>
                      </a:r>
                      <a:endParaRPr sz="1000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36175" marB="36175" marR="48200" marL="48200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AA868C">
                          <a:alpha val="0"/>
                        </a:srgbClr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9E4352">
                        <a:alpha val="7961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000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0,38</a:t>
                      </a:r>
                      <a:endParaRPr sz="1000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36175" marB="36175" marR="48200" marL="48200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AA868C">
                          <a:alpha val="0"/>
                        </a:srgbClr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FFFFFF">
                        <a:alpha val="498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000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0,38</a:t>
                      </a:r>
                      <a:endParaRPr sz="1000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36175" marB="36175" marR="48200" marL="48200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AA868C">
                          <a:alpha val="0"/>
                        </a:srgbClr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9E4352">
                        <a:alpha val="79610"/>
                      </a:srgbClr>
                    </a:solidFill>
                  </a:tcPr>
                </a:tc>
              </a:tr>
              <a:tr h="5155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-US" sz="1000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MARS</a:t>
                      </a:r>
                      <a:endParaRPr b="1" sz="1000">
                        <a:solidFill>
                          <a:srgbClr val="FFFFFF"/>
                        </a:solidFill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</a:txBody>
                  <a:tcPr marT="36175" marB="36175" marR="48200" marL="48200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847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000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0,11</a:t>
                      </a:r>
                      <a:endParaRPr sz="1000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36175" marB="36175" marR="48200" marL="48200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AA868C">
                          <a:alpha val="0"/>
                        </a:srgbClr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AA868C">
                          <a:alpha val="0"/>
                        </a:srgbClr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9E4352">
                        <a:alpha val="7961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000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0,53</a:t>
                      </a:r>
                      <a:endParaRPr sz="1000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36175" marB="36175" marR="48200" marL="48200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AA868C">
                          <a:alpha val="0"/>
                        </a:srgbClr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AA868C">
                          <a:alpha val="0"/>
                        </a:srgbClr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FFFFFF">
                        <a:alpha val="498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000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0,38</a:t>
                      </a:r>
                      <a:endParaRPr sz="1000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36175" marB="36175" marR="48200" marL="48200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AA868C">
                          <a:alpha val="0"/>
                        </a:srgbClr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AA868C">
                          <a:alpha val="0"/>
                        </a:srgbClr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9E4352">
                        <a:alpha val="79610"/>
                      </a:srgbClr>
                    </a:solidFill>
                  </a:tcPr>
                </a:tc>
              </a:tr>
              <a:tr h="5155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-US" sz="1000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SATURN</a:t>
                      </a:r>
                      <a:endParaRPr b="1" sz="1000">
                        <a:solidFill>
                          <a:srgbClr val="FFFFFF"/>
                        </a:solidFill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</a:txBody>
                  <a:tcPr marT="36175" marB="36175" marR="48200" marL="48200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B9E96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000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95,2</a:t>
                      </a:r>
                      <a:endParaRPr sz="1000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36175" marB="36175" marR="48200" marL="48200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AA868C">
                          <a:alpha val="0"/>
                        </a:srgbClr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9E4352">
                        <a:alpha val="7961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000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9,4</a:t>
                      </a:r>
                      <a:endParaRPr sz="1000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36175" marB="36175" marR="48200" marL="48200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AA868C">
                          <a:alpha val="0"/>
                        </a:srgbClr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>
                        <a:alpha val="498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000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1,16</a:t>
                      </a:r>
                      <a:endParaRPr sz="1000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36175" marB="36175" marR="48200" marL="48200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AA868C">
                          <a:alpha val="0"/>
                        </a:srgbClr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9E4352">
                        <a:alpha val="79610"/>
                      </a:srgbClr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44" name="Shape 3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5" name="Google Shape;345;p41"/>
          <p:cNvGrpSpPr/>
          <p:nvPr/>
        </p:nvGrpSpPr>
        <p:grpSpPr>
          <a:xfrm>
            <a:off x="2828902" y="1786889"/>
            <a:ext cx="3486341" cy="2020113"/>
            <a:chOff x="1397225" y="1410350"/>
            <a:chExt cx="4786300" cy="2774500"/>
          </a:xfrm>
        </p:grpSpPr>
        <p:grpSp>
          <p:nvGrpSpPr>
            <p:cNvPr id="346" name="Google Shape;346;p41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47" name="Google Shape;347;p41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</p:sp>
          <p:sp>
            <p:nvSpPr>
              <p:cNvPr id="348" name="Google Shape;348;p41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9" name="Google Shape;349;p41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50" name="Google Shape;350;p41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</p:sp>
          <p:grpSp>
            <p:nvGrpSpPr>
              <p:cNvPr id="351" name="Google Shape;351;p41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52" name="Google Shape;352;p41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</p:sp>
            <p:sp>
              <p:nvSpPr>
                <p:cNvPr id="353" name="Google Shape;353;p41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4" name="Google Shape;354;p41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5" name="Google Shape;355;p41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6" name="Google Shape;356;p41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7" name="Google Shape;357;p41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58" name="Google Shape;358;p41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59" name="Google Shape;359;p41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</p:sp>
          <p:sp>
            <p:nvSpPr>
              <p:cNvPr id="360" name="Google Shape;360;p41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1" name="Google Shape;361;p41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362" name="Google Shape;362;p41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</p:sp>
          <p:sp>
            <p:nvSpPr>
              <p:cNvPr id="363" name="Google Shape;363;p41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" name="Google Shape;364;p41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" name="Google Shape;365;p41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" name="Google Shape;366;p41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" name="Google Shape;367;p41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8" name="Google Shape;368;p41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369" name="Google Shape;369;p41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" name="Google Shape;370;p41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</p:sp>
        </p:grpSp>
        <p:grpSp>
          <p:nvGrpSpPr>
            <p:cNvPr id="371" name="Google Shape;371;p41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372" name="Google Shape;372;p41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" name="Google Shape;373;p41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</p:sp>
          <p:sp>
            <p:nvSpPr>
              <p:cNvPr id="374" name="Google Shape;374;p41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</p:sp>
        </p:grpSp>
        <p:grpSp>
          <p:nvGrpSpPr>
            <p:cNvPr id="375" name="Google Shape;375;p41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376" name="Google Shape;376;p41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" name="Google Shape;377;p41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</p:sp>
        </p:grpSp>
        <p:grpSp>
          <p:nvGrpSpPr>
            <p:cNvPr id="378" name="Google Shape;378;p41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379" name="Google Shape;379;p41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</p:sp>
          <p:sp>
            <p:nvSpPr>
              <p:cNvPr id="380" name="Google Shape;380;p41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1" name="Google Shape;381;p41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382" name="Google Shape;382;p41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</p:sp>
          <p:grpSp>
            <p:nvGrpSpPr>
              <p:cNvPr id="383" name="Google Shape;383;p41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84" name="Google Shape;384;p41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5" name="Google Shape;385;p41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86" name="Google Shape;386;p41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387" name="Google Shape;387;p41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</p:sp>
          <p:sp>
            <p:nvSpPr>
              <p:cNvPr id="388" name="Google Shape;388;p41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9" name="Google Shape;389;p41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390" name="Google Shape;390;p41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</p:sp>
          <p:sp>
            <p:nvSpPr>
              <p:cNvPr id="391" name="Google Shape;391;p41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2" name="Google Shape;392;p41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393" name="Google Shape;393;p41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</p:sp>
          <p:sp>
            <p:nvSpPr>
              <p:cNvPr id="394" name="Google Shape;394;p41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5" name="Google Shape;395;p41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41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41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8" name="Google Shape;398;p41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399" name="Google Shape;399;p41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" name="Google Shape;400;p41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" name="Google Shape;401;p41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" name="Google Shape;402;p41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" name="Google Shape;403;p41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" name="Google Shape;404;p41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" name="Google Shape;405;p41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" name="Google Shape;406;p41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" name="Google Shape;407;p41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" name="Google Shape;408;p41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" name="Google Shape;409;p41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" name="Google Shape;410;p41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" name="Google Shape;411;p41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" name="Google Shape;412;p41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" name="Google Shape;413;p41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" name="Google Shape;414;p41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5" name="Google Shape;415;p41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41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41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41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41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41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41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41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41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41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41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41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41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41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41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41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41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41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41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41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41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41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37" name="Google Shape;437;p41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438" name="Google Shape;438;p41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" name="Google Shape;439;p41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40" name="Google Shape;440;p41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41" name="Google Shape;441;p41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442" name="Google Shape;442;p41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" name="Google Shape;443;p41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" name="Google Shape;444;p41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" name="Google Shape;445;p41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46" name="Google Shape;446;p41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41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41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41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41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41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41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53" name="Google Shape;453;p41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454" name="Google Shape;454;p41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" name="Google Shape;455;p41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" name="Google Shape;456;p41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" name="Google Shape;457;p41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58" name="Google Shape;458;p41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41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41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41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41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41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41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41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41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41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41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41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41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41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41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41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41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41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41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41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41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41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41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41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41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41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41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41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41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87" name="Google Shape;487;p41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488" name="Google Shape;488;p41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" name="Google Shape;489;p41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90" name="Google Shape;490;p41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91" name="Google Shape;491;p41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492" name="Google Shape;492;p41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" name="Google Shape;493;p41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4" name="Google Shape;494;p41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495" name="Google Shape;495;p41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" name="Google Shape;496;p41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97" name="Google Shape;497;p41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41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41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41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41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41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41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41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05" name="Google Shape;505;p41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506" name="Google Shape;506;p41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" name="Google Shape;507;p41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" name="Google Shape;508;p41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" name="Google Shape;509;p41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10" name="Google Shape;510;p41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41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41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41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41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41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41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41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18" name="Google Shape;518;p41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519" name="Google Shape;519;p41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" name="Google Shape;520;p41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" name="Google Shape;521;p41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" name="Google Shape;522;p41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23" name="Google Shape;523;p41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41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41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41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41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41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41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41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41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41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41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41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41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41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41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41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41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41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41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41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41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41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41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41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41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41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41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41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41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41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41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41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41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41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41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41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41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41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41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41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41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41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65" name="Google Shape;565;p41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566" name="Google Shape;566;p41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" name="Google Shape;567;p41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68" name="Google Shape;568;p41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41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41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41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41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41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41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41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41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41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41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41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41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41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41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41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41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41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41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41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41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41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41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41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41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41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41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41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41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41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41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41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FFFFFF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41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41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41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3" name="Google Shape;603;p41"/>
          <p:cNvSpPr txBox="1"/>
          <p:nvPr>
            <p:ph type="title"/>
          </p:nvPr>
        </p:nvSpPr>
        <p:spPr>
          <a:xfrm>
            <a:off x="2752208" y="558327"/>
            <a:ext cx="3639600" cy="321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1270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n-US"/>
              <a:t>THIS IS A </a:t>
            </a:r>
            <a:r>
              <a:rPr lang="en-US">
                <a:solidFill>
                  <a:srgbClr val="EE8E88"/>
                </a:solidFill>
              </a:rPr>
              <a:t>MAP</a:t>
            </a:r>
            <a:r>
              <a:rPr lang="en-US"/>
              <a:t>!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4" name="Google Shape;604;p41"/>
          <p:cNvSpPr/>
          <p:nvPr/>
        </p:nvSpPr>
        <p:spPr>
          <a:xfrm>
            <a:off x="5758321" y="1729244"/>
            <a:ext cx="0" cy="1423256"/>
          </a:xfrm>
          <a:custGeom>
            <a:rect b="b" l="l" r="r" t="t"/>
            <a:pathLst>
              <a:path extrusionOk="0" h="2698115" w="120000">
                <a:moveTo>
                  <a:pt x="0" y="2697949"/>
                </a:moveTo>
                <a:lnTo>
                  <a:pt x="0" y="0"/>
                </a:lnTo>
              </a:path>
            </a:pathLst>
          </a:custGeom>
          <a:noFill/>
          <a:ln cap="flat" cmpd="sng" w="25400">
            <a:solidFill>
              <a:srgbClr val="DA7374"/>
            </a:solidFill>
            <a:prstDash val="solid"/>
            <a:round/>
            <a:headEnd len="sm" w="sm" type="oval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605" name="Google Shape;605;p41"/>
          <p:cNvSpPr/>
          <p:nvPr/>
        </p:nvSpPr>
        <p:spPr>
          <a:xfrm>
            <a:off x="5335037" y="2883451"/>
            <a:ext cx="768404" cy="1241036"/>
          </a:xfrm>
          <a:custGeom>
            <a:rect b="b" l="l" r="r" t="t"/>
            <a:pathLst>
              <a:path extrusionOk="0" h="2352675" w="1456690">
                <a:moveTo>
                  <a:pt x="0" y="0"/>
                </a:moveTo>
                <a:lnTo>
                  <a:pt x="0" y="2352332"/>
                </a:lnTo>
                <a:lnTo>
                  <a:pt x="1456512" y="2352332"/>
                </a:lnTo>
              </a:path>
            </a:pathLst>
          </a:custGeom>
          <a:noFill/>
          <a:ln cap="flat" cmpd="sng" w="25400">
            <a:solidFill>
              <a:srgbClr val="FB9E96"/>
            </a:solidFill>
            <a:prstDash val="solid"/>
            <a:round/>
            <a:headEnd len="sm" w="sm" type="oval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606" name="Google Shape;606;p41"/>
          <p:cNvSpPr txBox="1"/>
          <p:nvPr/>
        </p:nvSpPr>
        <p:spPr>
          <a:xfrm>
            <a:off x="2920035" y="1337797"/>
            <a:ext cx="631800" cy="161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50800" marR="0" rtl="0" algn="l">
              <a:lnSpc>
                <a:spcPct val="117561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1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MERCURY</a:t>
            </a:r>
            <a:endParaRPr b="1" sz="1100"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607" name="Google Shape;607;p41"/>
          <p:cNvSpPr txBox="1"/>
          <p:nvPr/>
        </p:nvSpPr>
        <p:spPr>
          <a:xfrm>
            <a:off x="950498" y="1606150"/>
            <a:ext cx="2601300" cy="105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Mercury is the closest planet to the Sun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608" name="Google Shape;608;p41"/>
          <p:cNvSpPr txBox="1"/>
          <p:nvPr/>
        </p:nvSpPr>
        <p:spPr>
          <a:xfrm>
            <a:off x="5483427" y="1174475"/>
            <a:ext cx="549900" cy="161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25400" marR="0" rtl="0" algn="ctr">
              <a:lnSpc>
                <a:spcPct val="117561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1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VENUS</a:t>
            </a:r>
            <a:endParaRPr b="1" sz="1100"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609" name="Google Shape;609;p41"/>
          <p:cNvSpPr txBox="1"/>
          <p:nvPr/>
        </p:nvSpPr>
        <p:spPr>
          <a:xfrm>
            <a:off x="4780132" y="1444600"/>
            <a:ext cx="1956300" cy="105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It’s e</a:t>
            </a: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ven hotter than Mercury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610" name="Google Shape;610;p41"/>
          <p:cNvSpPr txBox="1"/>
          <p:nvPr/>
        </p:nvSpPr>
        <p:spPr>
          <a:xfrm>
            <a:off x="2893874" y="3788625"/>
            <a:ext cx="500100" cy="161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25400" marR="0" rtl="0" algn="ctr">
              <a:lnSpc>
                <a:spcPct val="117561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1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MARS</a:t>
            </a:r>
            <a:endParaRPr b="1" sz="1100"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611" name="Google Shape;611;p41"/>
          <p:cNvSpPr txBox="1"/>
          <p:nvPr/>
        </p:nvSpPr>
        <p:spPr>
          <a:xfrm>
            <a:off x="1577425" y="4042125"/>
            <a:ext cx="1733700" cy="230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22750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Mars is a cold place,</a:t>
            </a:r>
            <a:r>
              <a:rPr lang="en-US" sz="1000"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not hot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612" name="Google Shape;612;p41"/>
          <p:cNvSpPr txBox="1"/>
          <p:nvPr/>
        </p:nvSpPr>
        <p:spPr>
          <a:xfrm>
            <a:off x="4312474" y="3917350"/>
            <a:ext cx="631800" cy="161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1675">
            <a:noAutofit/>
          </a:bodyPr>
          <a:lstStyle/>
          <a:p>
            <a:pPr indent="0" lvl="0" marL="38100" marR="0" rtl="0" algn="ctr">
              <a:lnSpc>
                <a:spcPct val="116341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1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SATURN</a:t>
            </a:r>
            <a:endParaRPr b="1" sz="1100"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613" name="Google Shape;613;p41"/>
          <p:cNvSpPr txBox="1"/>
          <p:nvPr/>
        </p:nvSpPr>
        <p:spPr>
          <a:xfrm>
            <a:off x="3606525" y="4175175"/>
            <a:ext cx="2043600" cy="483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264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Yes, this is the ringed one.</a:t>
            </a:r>
            <a:r>
              <a:rPr lang="en-US" sz="1000"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It’s a gas giant, composed mostly of hydrogen and helium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614" name="Google Shape;614;p41"/>
          <p:cNvSpPr txBox="1"/>
          <p:nvPr/>
        </p:nvSpPr>
        <p:spPr>
          <a:xfrm>
            <a:off x="6246632" y="3881975"/>
            <a:ext cx="892200" cy="161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25400" marR="0" rtl="0" algn="l">
              <a:lnSpc>
                <a:spcPct val="116829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1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JUPITER</a:t>
            </a:r>
            <a:endParaRPr b="1" sz="1100"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615" name="Google Shape;615;p41"/>
          <p:cNvSpPr txBox="1"/>
          <p:nvPr/>
        </p:nvSpPr>
        <p:spPr>
          <a:xfrm>
            <a:off x="6265950" y="4131900"/>
            <a:ext cx="2093100" cy="230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It’s a gas giant and the biggest planet in our Solar System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616" name="Google Shape;616;p41"/>
          <p:cNvSpPr/>
          <p:nvPr/>
        </p:nvSpPr>
        <p:spPr>
          <a:xfrm rot="10800000">
            <a:off x="3705612" y="1605778"/>
            <a:ext cx="768404" cy="1241036"/>
          </a:xfrm>
          <a:custGeom>
            <a:rect b="b" l="l" r="r" t="t"/>
            <a:pathLst>
              <a:path extrusionOk="0" h="2352675" w="1456690">
                <a:moveTo>
                  <a:pt x="0" y="0"/>
                </a:moveTo>
                <a:lnTo>
                  <a:pt x="0" y="2352332"/>
                </a:lnTo>
                <a:lnTo>
                  <a:pt x="1456512" y="2352332"/>
                </a:lnTo>
              </a:path>
            </a:pathLst>
          </a:custGeom>
          <a:noFill/>
          <a:ln cap="flat" cmpd="sng" w="25400">
            <a:solidFill>
              <a:srgbClr val="B0666A"/>
            </a:solidFill>
            <a:prstDash val="solid"/>
            <a:round/>
            <a:headEnd len="sm" w="sm" type="oval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/>
              <a:t> </a:t>
            </a:r>
            <a:endParaRPr sz="900"/>
          </a:p>
        </p:txBody>
      </p:sp>
      <p:sp>
        <p:nvSpPr>
          <p:cNvPr id="617" name="Google Shape;617;p41"/>
          <p:cNvSpPr/>
          <p:nvPr/>
        </p:nvSpPr>
        <p:spPr>
          <a:xfrm>
            <a:off x="3143907" y="2196097"/>
            <a:ext cx="0" cy="1423256"/>
          </a:xfrm>
          <a:custGeom>
            <a:rect b="b" l="l" r="r" t="t"/>
            <a:pathLst>
              <a:path extrusionOk="0" h="2698115" w="120000">
                <a:moveTo>
                  <a:pt x="0" y="2697949"/>
                </a:moveTo>
                <a:lnTo>
                  <a:pt x="0" y="0"/>
                </a:lnTo>
              </a:path>
            </a:pathLst>
          </a:custGeom>
          <a:noFill/>
          <a:ln cap="flat" cmpd="sng" w="25400">
            <a:solidFill>
              <a:srgbClr val="FF847D"/>
            </a:solidFill>
            <a:prstDash val="solid"/>
            <a:round/>
            <a:headEnd len="sm" w="sm" type="none"/>
            <a:tailEnd len="sm" w="sm" type="oval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618" name="Google Shape;618;p41"/>
          <p:cNvSpPr/>
          <p:nvPr/>
        </p:nvSpPr>
        <p:spPr>
          <a:xfrm>
            <a:off x="4628327" y="2365783"/>
            <a:ext cx="0" cy="1423256"/>
          </a:xfrm>
          <a:custGeom>
            <a:rect b="b" l="l" r="r" t="t"/>
            <a:pathLst>
              <a:path extrusionOk="0" h="2698115" w="120000">
                <a:moveTo>
                  <a:pt x="0" y="2697949"/>
                </a:moveTo>
                <a:lnTo>
                  <a:pt x="0" y="0"/>
                </a:lnTo>
              </a:path>
            </a:pathLst>
          </a:custGeom>
          <a:noFill/>
          <a:ln cap="flat" cmpd="sng" w="25400">
            <a:solidFill>
              <a:srgbClr val="FFAFAD"/>
            </a:solidFill>
            <a:prstDash val="solid"/>
            <a:round/>
            <a:headEnd len="sm" w="sm" type="none"/>
            <a:tailEnd len="sm" w="sm" type="oval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22" name="Shape 6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3" name="Google Shape;623;p42"/>
          <p:cNvSpPr txBox="1"/>
          <p:nvPr>
            <p:ph type="title"/>
          </p:nvPr>
        </p:nvSpPr>
        <p:spPr>
          <a:xfrm flipH="1">
            <a:off x="6871141" y="425527"/>
            <a:ext cx="2025300" cy="1138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177800" lvl="0" marL="12700" marR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n-US"/>
              <a:t>A </a:t>
            </a:r>
            <a:r>
              <a:rPr lang="en-US">
                <a:solidFill>
                  <a:srgbClr val="EE8E88"/>
                </a:solidFill>
              </a:rPr>
              <a:t>TIMELINE  </a:t>
            </a:r>
            <a:r>
              <a:rPr lang="en-US"/>
              <a:t>ALWAYS  WORKS FINE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4" name="Google Shape;624;p42"/>
          <p:cNvSpPr txBox="1"/>
          <p:nvPr/>
        </p:nvSpPr>
        <p:spPr>
          <a:xfrm>
            <a:off x="6233450" y="2223675"/>
            <a:ext cx="1869300" cy="768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100">
                <a:solidFill>
                  <a:srgbClr val="B0666A"/>
                </a:solidFill>
                <a:highlight>
                  <a:srgbClr val="FFFFFF"/>
                </a:highlight>
                <a:latin typeface="Roboto Condensed"/>
                <a:ea typeface="Roboto Condensed"/>
                <a:cs typeface="Roboto Condensed"/>
                <a:sym typeface="Roboto Condensed"/>
              </a:rPr>
              <a:t>DAY 1</a:t>
            </a:r>
            <a:endParaRPr b="1" sz="1100">
              <a:highlight>
                <a:srgbClr val="FFFFFF"/>
              </a:highlight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l">
              <a:lnSpc>
                <a:spcPct val="113333"/>
              </a:lnSpc>
              <a:spcBef>
                <a:spcPts val="90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Mercury is the closest planet to the Sun and is only a bit larger than our Moon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625" name="Google Shape;625;p42"/>
          <p:cNvSpPr txBox="1"/>
          <p:nvPr/>
        </p:nvSpPr>
        <p:spPr>
          <a:xfrm>
            <a:off x="5006198" y="4281250"/>
            <a:ext cx="1984500" cy="508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100">
                <a:solidFill>
                  <a:srgbClr val="FB9E96"/>
                </a:solidFill>
                <a:highlight>
                  <a:srgbClr val="FFFFFF"/>
                </a:highlight>
                <a:latin typeface="Roboto Condensed"/>
                <a:ea typeface="Roboto Condensed"/>
                <a:cs typeface="Roboto Condensed"/>
                <a:sym typeface="Roboto Condensed"/>
              </a:rPr>
              <a:t>DAY </a:t>
            </a:r>
            <a:r>
              <a:rPr b="1" lang="en-US" sz="1100">
                <a:solidFill>
                  <a:srgbClr val="FB9E96"/>
                </a:solidFill>
                <a:highlight>
                  <a:srgbClr val="FFFFFF"/>
                </a:highlight>
                <a:latin typeface="Roboto Condensed"/>
                <a:ea typeface="Roboto Condensed"/>
                <a:cs typeface="Roboto Condensed"/>
                <a:sym typeface="Roboto Condensed"/>
              </a:rPr>
              <a:t>4</a:t>
            </a:r>
            <a:endParaRPr b="1" sz="1100">
              <a:highlight>
                <a:srgbClr val="FFFFFF"/>
              </a:highlight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l">
              <a:lnSpc>
                <a:spcPct val="113333"/>
              </a:lnSpc>
              <a:spcBef>
                <a:spcPts val="90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Jupiter is the biggest planet in  our Solar System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626" name="Google Shape;626;p42"/>
          <p:cNvSpPr txBox="1"/>
          <p:nvPr/>
        </p:nvSpPr>
        <p:spPr>
          <a:xfrm>
            <a:off x="795450" y="2156675"/>
            <a:ext cx="2148600" cy="768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100">
                <a:solidFill>
                  <a:srgbClr val="FF847D"/>
                </a:solidFill>
                <a:highlight>
                  <a:srgbClr val="FFFFFF"/>
                </a:highlight>
                <a:latin typeface="Roboto Condensed"/>
                <a:ea typeface="Roboto Condensed"/>
                <a:cs typeface="Roboto Condensed"/>
                <a:sym typeface="Roboto Condensed"/>
              </a:rPr>
              <a:t>DAY </a:t>
            </a:r>
            <a:r>
              <a:rPr b="1" lang="en-US" sz="1100">
                <a:solidFill>
                  <a:srgbClr val="FF847D"/>
                </a:solidFill>
                <a:highlight>
                  <a:srgbClr val="FFFFFF"/>
                </a:highlight>
                <a:latin typeface="Roboto Condensed"/>
                <a:ea typeface="Roboto Condensed"/>
                <a:cs typeface="Roboto Condensed"/>
                <a:sym typeface="Roboto Condensed"/>
              </a:rPr>
              <a:t>2</a:t>
            </a:r>
            <a:endParaRPr b="1" sz="1100">
              <a:highlight>
                <a:srgbClr val="FFFFFF"/>
              </a:highlight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88900" lvl="0" marL="12700" marR="0" rtl="0" algn="r">
              <a:lnSpc>
                <a:spcPct val="113333"/>
              </a:lnSpc>
              <a:spcBef>
                <a:spcPts val="90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Mars is a cold place, not hot. The planet is full of iron oxide dust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627" name="Google Shape;627;p42"/>
          <p:cNvSpPr txBox="1"/>
          <p:nvPr/>
        </p:nvSpPr>
        <p:spPr>
          <a:xfrm>
            <a:off x="1175730" y="3879525"/>
            <a:ext cx="2148600" cy="508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9144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100">
                <a:solidFill>
                  <a:srgbClr val="9E4352"/>
                </a:solidFill>
                <a:highlight>
                  <a:srgbClr val="FFFFFF"/>
                </a:highlight>
                <a:latin typeface="Roboto Condensed"/>
                <a:ea typeface="Roboto Condensed"/>
                <a:cs typeface="Roboto Condensed"/>
                <a:sym typeface="Roboto Condensed"/>
              </a:rPr>
              <a:t>DAY 3</a:t>
            </a:r>
            <a:endParaRPr b="1" sz="1100">
              <a:highlight>
                <a:srgbClr val="FFFFFF"/>
              </a:highlight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88900" lvl="0" marL="12700" marR="0" rtl="0" algn="r">
              <a:lnSpc>
                <a:spcPct val="113333"/>
              </a:lnSpc>
              <a:spcBef>
                <a:spcPts val="90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The Sun is the star at the center of the Solar System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628" name="Google Shape;628;p42"/>
          <p:cNvSpPr/>
          <p:nvPr/>
        </p:nvSpPr>
        <p:spPr>
          <a:xfrm>
            <a:off x="3437747" y="3825477"/>
            <a:ext cx="609839" cy="335170"/>
          </a:xfrm>
          <a:custGeom>
            <a:rect b="b" l="l" r="r" t="t"/>
            <a:pathLst>
              <a:path extrusionOk="0" h="635634" w="1156970">
                <a:moveTo>
                  <a:pt x="0" y="635342"/>
                </a:moveTo>
                <a:lnTo>
                  <a:pt x="1156576" y="635342"/>
                </a:lnTo>
                <a:lnTo>
                  <a:pt x="1156576" y="0"/>
                </a:lnTo>
              </a:path>
            </a:pathLst>
          </a:custGeom>
          <a:noFill/>
          <a:ln cap="flat" cmpd="sng" w="19050">
            <a:solidFill>
              <a:srgbClr val="9E4352"/>
            </a:solidFill>
            <a:prstDash val="solid"/>
            <a:round/>
            <a:headEnd len="sm" w="sm" type="diamond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grpSp>
        <p:nvGrpSpPr>
          <p:cNvPr id="629" name="Google Shape;629;p42"/>
          <p:cNvGrpSpPr/>
          <p:nvPr/>
        </p:nvGrpSpPr>
        <p:grpSpPr>
          <a:xfrm>
            <a:off x="3058130" y="2048230"/>
            <a:ext cx="3061612" cy="2129148"/>
            <a:chOff x="3058130" y="2048230"/>
            <a:chExt cx="3061612" cy="2129148"/>
          </a:xfrm>
        </p:grpSpPr>
        <p:grpSp>
          <p:nvGrpSpPr>
            <p:cNvPr id="630" name="Google Shape;630;p42"/>
            <p:cNvGrpSpPr/>
            <p:nvPr/>
          </p:nvGrpSpPr>
          <p:grpSpPr>
            <a:xfrm>
              <a:off x="3657961" y="2965645"/>
              <a:ext cx="967642" cy="895098"/>
              <a:chOff x="6939786" y="5624209"/>
              <a:chExt cx="1835784" cy="1697512"/>
            </a:xfrm>
          </p:grpSpPr>
          <p:sp>
            <p:nvSpPr>
              <p:cNvPr id="631" name="Google Shape;631;p42"/>
              <p:cNvSpPr/>
              <p:nvPr/>
            </p:nvSpPr>
            <p:spPr>
              <a:xfrm>
                <a:off x="6939786" y="6582581"/>
                <a:ext cx="1835784" cy="739140"/>
              </a:xfrm>
              <a:custGeom>
                <a:rect b="b" l="l" r="r" t="t"/>
                <a:pathLst>
                  <a:path extrusionOk="0" h="739140" w="1835784">
                    <a:moveTo>
                      <a:pt x="1601622" y="0"/>
                    </a:moveTo>
                    <a:lnTo>
                      <a:pt x="0" y="0"/>
                    </a:lnTo>
                    <a:lnTo>
                      <a:pt x="738784" y="738784"/>
                    </a:lnTo>
                    <a:lnTo>
                      <a:pt x="1601622" y="738784"/>
                    </a:lnTo>
                    <a:lnTo>
                      <a:pt x="1835238" y="369392"/>
                    </a:lnTo>
                    <a:lnTo>
                      <a:pt x="1601622" y="0"/>
                    </a:lnTo>
                    <a:close/>
                  </a:path>
                </a:pathLst>
              </a:custGeom>
              <a:solidFill>
                <a:srgbClr val="9E4352">
                  <a:alpha val="79610"/>
                </a:srgbClr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632" name="Google Shape;632;p42"/>
              <p:cNvSpPr/>
              <p:nvPr/>
            </p:nvSpPr>
            <p:spPr>
              <a:xfrm>
                <a:off x="6939793" y="5624209"/>
                <a:ext cx="739140" cy="1697354"/>
              </a:xfrm>
              <a:custGeom>
                <a:rect b="b" l="l" r="r" t="t"/>
                <a:pathLst>
                  <a:path extrusionOk="0" h="1697354" w="739140">
                    <a:moveTo>
                      <a:pt x="0" y="0"/>
                    </a:moveTo>
                    <a:lnTo>
                      <a:pt x="0" y="958367"/>
                    </a:lnTo>
                    <a:lnTo>
                      <a:pt x="738784" y="1697151"/>
                    </a:lnTo>
                    <a:lnTo>
                      <a:pt x="738784" y="233616"/>
                    </a:lnTo>
                    <a:lnTo>
                      <a:pt x="369392" y="233616"/>
                    </a:lnTo>
                    <a:lnTo>
                      <a:pt x="0" y="0"/>
                    </a:lnTo>
                    <a:close/>
                  </a:path>
                  <a:path extrusionOk="0" h="1697354" w="739140">
                    <a:moveTo>
                      <a:pt x="738784" y="0"/>
                    </a:moveTo>
                    <a:lnTo>
                      <a:pt x="369392" y="233616"/>
                    </a:lnTo>
                    <a:lnTo>
                      <a:pt x="738784" y="233616"/>
                    </a:lnTo>
                    <a:lnTo>
                      <a:pt x="738784" y="0"/>
                    </a:lnTo>
                    <a:close/>
                  </a:path>
                </a:pathLst>
              </a:custGeom>
              <a:solidFill>
                <a:srgbClr val="9E4352">
                  <a:alpha val="79610"/>
                </a:srgbClr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633" name="Google Shape;633;p42"/>
            <p:cNvGrpSpPr/>
            <p:nvPr/>
          </p:nvGrpSpPr>
          <p:grpSpPr>
            <a:xfrm>
              <a:off x="3058130" y="2048232"/>
              <a:ext cx="1494506" cy="968009"/>
              <a:chOff x="3058130" y="2048232"/>
              <a:chExt cx="1494506" cy="968009"/>
            </a:xfrm>
          </p:grpSpPr>
          <p:sp>
            <p:nvSpPr>
              <p:cNvPr id="634" name="Google Shape;634;p42"/>
              <p:cNvSpPr/>
              <p:nvPr/>
            </p:nvSpPr>
            <p:spPr>
              <a:xfrm>
                <a:off x="3058130" y="2437799"/>
                <a:ext cx="609839" cy="0"/>
              </a:xfrm>
              <a:custGeom>
                <a:rect b="b" l="l" r="r" t="t"/>
                <a:pathLst>
                  <a:path extrusionOk="0" h="120000" w="1156970">
                    <a:moveTo>
                      <a:pt x="1156576" y="0"/>
                    </a:moveTo>
                    <a:lnTo>
                      <a:pt x="0" y="0"/>
                    </a:lnTo>
                  </a:path>
                </a:pathLst>
              </a:custGeom>
              <a:noFill/>
              <a:ln cap="flat" cmpd="sng" w="19050">
                <a:solidFill>
                  <a:srgbClr val="FF847D"/>
                </a:solidFill>
                <a:prstDash val="solid"/>
                <a:round/>
                <a:headEnd len="sm" w="sm" type="none"/>
                <a:tailEnd len="sm" w="sm" type="diamond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grpSp>
            <p:nvGrpSpPr>
              <p:cNvPr id="635" name="Google Shape;635;p42"/>
              <p:cNvGrpSpPr/>
              <p:nvPr/>
            </p:nvGrpSpPr>
            <p:grpSpPr>
              <a:xfrm>
                <a:off x="3657960" y="2048232"/>
                <a:ext cx="894675" cy="968009"/>
                <a:chOff x="6939784" y="3884376"/>
                <a:chExt cx="1697354" cy="1835785"/>
              </a:xfrm>
            </p:grpSpPr>
            <p:sp>
              <p:nvSpPr>
                <p:cNvPr id="636" name="Google Shape;636;p42"/>
                <p:cNvSpPr/>
                <p:nvPr/>
              </p:nvSpPr>
              <p:spPr>
                <a:xfrm>
                  <a:off x="6939784" y="3884376"/>
                  <a:ext cx="1697354" cy="739139"/>
                </a:xfrm>
                <a:custGeom>
                  <a:rect b="b" l="l" r="r" t="t"/>
                  <a:pathLst>
                    <a:path extrusionOk="0" h="739139" w="1697354">
                      <a:moveTo>
                        <a:pt x="1697151" y="0"/>
                      </a:moveTo>
                      <a:lnTo>
                        <a:pt x="738797" y="0"/>
                      </a:lnTo>
                      <a:lnTo>
                        <a:pt x="0" y="738797"/>
                      </a:lnTo>
                      <a:lnTo>
                        <a:pt x="1697151" y="738797"/>
                      </a:lnTo>
                      <a:lnTo>
                        <a:pt x="1463548" y="369404"/>
                      </a:lnTo>
                      <a:lnTo>
                        <a:pt x="1697151" y="0"/>
                      </a:lnTo>
                      <a:close/>
                    </a:path>
                  </a:pathLst>
                </a:custGeom>
                <a:solidFill>
                  <a:srgbClr val="FF847D">
                    <a:alpha val="79610"/>
                  </a:srgbClr>
                </a:solidFill>
                <a:ln>
                  <a:noFill/>
                </a:ln>
              </p:spPr>
              <p:txBody>
                <a:bodyPr anchorCtr="0" anchor="t" bIns="0" lIns="0" spcFirstLastPara="1" rIns="0" wrap="square" tIns="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900"/>
                </a:p>
              </p:txBody>
            </p:sp>
            <p:sp>
              <p:nvSpPr>
                <p:cNvPr id="637" name="Google Shape;637;p42"/>
                <p:cNvSpPr/>
                <p:nvPr/>
              </p:nvSpPr>
              <p:spPr>
                <a:xfrm>
                  <a:off x="6939791" y="3884376"/>
                  <a:ext cx="739140" cy="1835785"/>
                </a:xfrm>
                <a:custGeom>
                  <a:rect b="b" l="l" r="r" t="t"/>
                  <a:pathLst>
                    <a:path extrusionOk="0" h="1835785" w="739140">
                      <a:moveTo>
                        <a:pt x="738784" y="0"/>
                      </a:moveTo>
                      <a:lnTo>
                        <a:pt x="0" y="738797"/>
                      </a:lnTo>
                      <a:lnTo>
                        <a:pt x="0" y="1601622"/>
                      </a:lnTo>
                      <a:lnTo>
                        <a:pt x="369392" y="1835238"/>
                      </a:lnTo>
                      <a:lnTo>
                        <a:pt x="738784" y="1601622"/>
                      </a:lnTo>
                      <a:lnTo>
                        <a:pt x="738784" y="0"/>
                      </a:lnTo>
                      <a:close/>
                    </a:path>
                  </a:pathLst>
                </a:custGeom>
                <a:solidFill>
                  <a:srgbClr val="FF847D">
                    <a:alpha val="79610"/>
                  </a:srgbClr>
                </a:solidFill>
                <a:ln>
                  <a:noFill/>
                </a:ln>
              </p:spPr>
              <p:txBody>
                <a:bodyPr anchorCtr="0" anchor="t" bIns="0" lIns="0" spcFirstLastPara="1" rIns="0" wrap="square" tIns="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900"/>
                </a:p>
              </p:txBody>
            </p:sp>
          </p:grpSp>
        </p:grpSp>
        <p:grpSp>
          <p:nvGrpSpPr>
            <p:cNvPr id="638" name="Google Shape;638;p42"/>
            <p:cNvGrpSpPr/>
            <p:nvPr/>
          </p:nvGrpSpPr>
          <p:grpSpPr>
            <a:xfrm>
              <a:off x="4502243" y="2048230"/>
              <a:ext cx="1617498" cy="895017"/>
              <a:chOff x="4502243" y="2048230"/>
              <a:chExt cx="1617498" cy="895017"/>
            </a:xfrm>
          </p:grpSpPr>
          <p:sp>
            <p:nvSpPr>
              <p:cNvPr id="639" name="Google Shape;639;p42"/>
              <p:cNvSpPr/>
              <p:nvPr/>
            </p:nvSpPr>
            <p:spPr>
              <a:xfrm>
                <a:off x="5451329" y="2437799"/>
                <a:ext cx="668413" cy="0"/>
              </a:xfrm>
              <a:custGeom>
                <a:rect b="b" l="l" r="r" t="t"/>
                <a:pathLst>
                  <a:path extrusionOk="0" h="120000" w="1268095">
                    <a:moveTo>
                      <a:pt x="0" y="0"/>
                    </a:moveTo>
                    <a:lnTo>
                      <a:pt x="1268044" y="0"/>
                    </a:lnTo>
                  </a:path>
                </a:pathLst>
              </a:custGeom>
              <a:noFill/>
              <a:ln cap="flat" cmpd="sng" w="19050">
                <a:solidFill>
                  <a:srgbClr val="B0666A"/>
                </a:solidFill>
                <a:prstDash val="solid"/>
                <a:round/>
                <a:headEnd len="sm" w="sm" type="none"/>
                <a:tailEnd len="sm" w="sm" type="diamond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grpSp>
            <p:nvGrpSpPr>
              <p:cNvPr id="640" name="Google Shape;640;p42"/>
              <p:cNvGrpSpPr/>
              <p:nvPr/>
            </p:nvGrpSpPr>
            <p:grpSpPr>
              <a:xfrm>
                <a:off x="4502243" y="2048230"/>
                <a:ext cx="967642" cy="895017"/>
                <a:chOff x="8541535" y="3884374"/>
                <a:chExt cx="1835784" cy="1697359"/>
              </a:xfrm>
            </p:grpSpPr>
            <p:sp>
              <p:nvSpPr>
                <p:cNvPr id="641" name="Google Shape;641;p42"/>
                <p:cNvSpPr/>
                <p:nvPr/>
              </p:nvSpPr>
              <p:spPr>
                <a:xfrm>
                  <a:off x="8541535" y="3884374"/>
                  <a:ext cx="1835784" cy="739139"/>
                </a:xfrm>
                <a:custGeom>
                  <a:rect b="b" l="l" r="r" t="t"/>
                  <a:pathLst>
                    <a:path extrusionOk="0" h="739139" w="1835784">
                      <a:moveTo>
                        <a:pt x="1096441" y="0"/>
                      </a:moveTo>
                      <a:lnTo>
                        <a:pt x="233616" y="0"/>
                      </a:lnTo>
                      <a:lnTo>
                        <a:pt x="0" y="369404"/>
                      </a:lnTo>
                      <a:lnTo>
                        <a:pt x="233616" y="738797"/>
                      </a:lnTo>
                      <a:lnTo>
                        <a:pt x="1835238" y="738797"/>
                      </a:lnTo>
                      <a:lnTo>
                        <a:pt x="1096441" y="0"/>
                      </a:lnTo>
                      <a:close/>
                    </a:path>
                  </a:pathLst>
                </a:custGeom>
                <a:solidFill>
                  <a:srgbClr val="B0666A">
                    <a:alpha val="79610"/>
                  </a:srgbClr>
                </a:solidFill>
                <a:ln>
                  <a:noFill/>
                </a:ln>
              </p:spPr>
              <p:txBody>
                <a:bodyPr anchorCtr="0" anchor="t" bIns="0" lIns="0" spcFirstLastPara="1" rIns="0" wrap="square" tIns="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900"/>
                </a:p>
              </p:txBody>
            </p:sp>
            <p:sp>
              <p:nvSpPr>
                <p:cNvPr id="642" name="Google Shape;642;p42"/>
                <p:cNvSpPr/>
                <p:nvPr/>
              </p:nvSpPr>
              <p:spPr>
                <a:xfrm>
                  <a:off x="9637984" y="3884379"/>
                  <a:ext cx="739140" cy="1697354"/>
                </a:xfrm>
                <a:custGeom>
                  <a:rect b="b" l="l" r="r" t="t"/>
                  <a:pathLst>
                    <a:path extrusionOk="0" h="1697354" w="739140">
                      <a:moveTo>
                        <a:pt x="0" y="0"/>
                      </a:moveTo>
                      <a:lnTo>
                        <a:pt x="0" y="1697151"/>
                      </a:lnTo>
                      <a:lnTo>
                        <a:pt x="369392" y="1463535"/>
                      </a:lnTo>
                      <a:lnTo>
                        <a:pt x="738784" y="1463535"/>
                      </a:lnTo>
                      <a:lnTo>
                        <a:pt x="738784" y="738797"/>
                      </a:lnTo>
                      <a:lnTo>
                        <a:pt x="0" y="0"/>
                      </a:lnTo>
                      <a:close/>
                    </a:path>
                    <a:path extrusionOk="0" h="1697354" w="739140">
                      <a:moveTo>
                        <a:pt x="738784" y="1463535"/>
                      </a:moveTo>
                      <a:lnTo>
                        <a:pt x="369392" y="1463535"/>
                      </a:lnTo>
                      <a:lnTo>
                        <a:pt x="738784" y="1697151"/>
                      </a:lnTo>
                      <a:lnTo>
                        <a:pt x="738784" y="1463535"/>
                      </a:lnTo>
                      <a:close/>
                    </a:path>
                  </a:pathLst>
                </a:custGeom>
                <a:solidFill>
                  <a:srgbClr val="B0666A">
                    <a:alpha val="79610"/>
                  </a:srgbClr>
                </a:solidFill>
                <a:ln>
                  <a:noFill/>
                </a:ln>
              </p:spPr>
              <p:txBody>
                <a:bodyPr anchorCtr="0" anchor="t" bIns="0" lIns="0" spcFirstLastPara="1" rIns="0" wrap="square" tIns="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900"/>
                </a:p>
              </p:txBody>
            </p:sp>
          </p:grpSp>
        </p:grpSp>
        <p:grpSp>
          <p:nvGrpSpPr>
            <p:cNvPr id="643" name="Google Shape;643;p42"/>
            <p:cNvGrpSpPr/>
            <p:nvPr/>
          </p:nvGrpSpPr>
          <p:grpSpPr>
            <a:xfrm>
              <a:off x="4575027" y="2892834"/>
              <a:ext cx="894752" cy="1284545"/>
              <a:chOff x="4575027" y="2892834"/>
              <a:chExt cx="894752" cy="1284545"/>
            </a:xfrm>
          </p:grpSpPr>
          <p:sp>
            <p:nvSpPr>
              <p:cNvPr id="644" name="Google Shape;644;p42"/>
              <p:cNvSpPr/>
              <p:nvPr/>
            </p:nvSpPr>
            <p:spPr>
              <a:xfrm>
                <a:off x="5080179" y="3842878"/>
                <a:ext cx="0" cy="334501"/>
              </a:xfrm>
              <a:custGeom>
                <a:rect b="b" l="l" r="r" t="t"/>
                <a:pathLst>
                  <a:path extrusionOk="0" h="634365" w="120000">
                    <a:moveTo>
                      <a:pt x="0" y="0"/>
                    </a:moveTo>
                    <a:lnTo>
                      <a:pt x="0" y="634022"/>
                    </a:lnTo>
                  </a:path>
                </a:pathLst>
              </a:custGeom>
              <a:noFill/>
              <a:ln cap="flat" cmpd="sng" w="19050">
                <a:solidFill>
                  <a:srgbClr val="FB9E96"/>
                </a:solidFill>
                <a:prstDash val="solid"/>
                <a:round/>
                <a:headEnd len="sm" w="sm" type="none"/>
                <a:tailEnd len="sm" w="sm" type="diamond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grpSp>
            <p:nvGrpSpPr>
              <p:cNvPr id="645" name="Google Shape;645;p42"/>
              <p:cNvGrpSpPr/>
              <p:nvPr/>
            </p:nvGrpSpPr>
            <p:grpSpPr>
              <a:xfrm>
                <a:off x="4575027" y="2892834"/>
                <a:ext cx="894752" cy="968009"/>
                <a:chOff x="8679619" y="5486125"/>
                <a:chExt cx="1697500" cy="1835784"/>
              </a:xfrm>
            </p:grpSpPr>
            <p:sp>
              <p:nvSpPr>
                <p:cNvPr id="646" name="Google Shape;646;p42"/>
                <p:cNvSpPr/>
                <p:nvPr/>
              </p:nvSpPr>
              <p:spPr>
                <a:xfrm>
                  <a:off x="8679619" y="6582580"/>
                  <a:ext cx="1697354" cy="739140"/>
                </a:xfrm>
                <a:custGeom>
                  <a:rect b="b" l="l" r="r" t="t"/>
                  <a:pathLst>
                    <a:path extrusionOk="0" h="739140" w="1697354">
                      <a:moveTo>
                        <a:pt x="1697151" y="0"/>
                      </a:moveTo>
                      <a:lnTo>
                        <a:pt x="0" y="0"/>
                      </a:lnTo>
                      <a:lnTo>
                        <a:pt x="233616" y="369392"/>
                      </a:lnTo>
                      <a:lnTo>
                        <a:pt x="0" y="738784"/>
                      </a:lnTo>
                      <a:lnTo>
                        <a:pt x="958354" y="738784"/>
                      </a:lnTo>
                      <a:lnTo>
                        <a:pt x="1697151" y="0"/>
                      </a:lnTo>
                      <a:close/>
                    </a:path>
                  </a:pathLst>
                </a:custGeom>
                <a:solidFill>
                  <a:srgbClr val="FB9E96">
                    <a:alpha val="79610"/>
                  </a:srgbClr>
                </a:solidFill>
                <a:ln>
                  <a:noFill/>
                </a:ln>
              </p:spPr>
              <p:txBody>
                <a:bodyPr anchorCtr="0" anchor="t" bIns="0" lIns="0" spcFirstLastPara="1" rIns="0" wrap="square" tIns="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900"/>
                </a:p>
              </p:txBody>
            </p:sp>
            <p:sp>
              <p:nvSpPr>
                <p:cNvPr id="647" name="Google Shape;647;p42"/>
                <p:cNvSpPr/>
                <p:nvPr/>
              </p:nvSpPr>
              <p:spPr>
                <a:xfrm>
                  <a:off x="9637979" y="5486125"/>
                  <a:ext cx="739140" cy="1835784"/>
                </a:xfrm>
                <a:custGeom>
                  <a:rect b="b" l="l" r="r" t="t"/>
                  <a:pathLst>
                    <a:path extrusionOk="0" h="1835784" w="739140">
                      <a:moveTo>
                        <a:pt x="369392" y="0"/>
                      </a:moveTo>
                      <a:lnTo>
                        <a:pt x="0" y="233616"/>
                      </a:lnTo>
                      <a:lnTo>
                        <a:pt x="0" y="1835238"/>
                      </a:lnTo>
                      <a:lnTo>
                        <a:pt x="738797" y="1096454"/>
                      </a:lnTo>
                      <a:lnTo>
                        <a:pt x="738797" y="233616"/>
                      </a:lnTo>
                      <a:lnTo>
                        <a:pt x="369392" y="0"/>
                      </a:lnTo>
                      <a:close/>
                    </a:path>
                  </a:pathLst>
                </a:custGeom>
                <a:solidFill>
                  <a:srgbClr val="FB9E96">
                    <a:alpha val="79610"/>
                  </a:srgbClr>
                </a:solidFill>
                <a:ln>
                  <a:noFill/>
                </a:ln>
              </p:spPr>
              <p:txBody>
                <a:bodyPr anchorCtr="0" anchor="t" bIns="0" lIns="0" spcFirstLastPara="1" rIns="0" wrap="square" tIns="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900"/>
                </a:p>
              </p:txBody>
            </p:sp>
          </p:grpSp>
        </p:grpSp>
      </p:grpSp>
      <p:grpSp>
        <p:nvGrpSpPr>
          <p:cNvPr id="648" name="Google Shape;648;p42"/>
          <p:cNvGrpSpPr/>
          <p:nvPr/>
        </p:nvGrpSpPr>
        <p:grpSpPr>
          <a:xfrm>
            <a:off x="3740459" y="2130518"/>
            <a:ext cx="1647981" cy="1647358"/>
            <a:chOff x="7096299" y="4040429"/>
            <a:chExt cx="3126505" cy="3124137"/>
          </a:xfrm>
        </p:grpSpPr>
        <p:sp>
          <p:nvSpPr>
            <p:cNvPr id="649" name="Google Shape;649;p42"/>
            <p:cNvSpPr/>
            <p:nvPr/>
          </p:nvSpPr>
          <p:spPr>
            <a:xfrm>
              <a:off x="7096299" y="5057974"/>
              <a:ext cx="426132" cy="428162"/>
            </a:xfrm>
            <a:custGeom>
              <a:rect b="b" l="l" r="r" t="t"/>
              <a:pathLst>
                <a:path extrusionOk="0" h="12194" w="12131">
                  <a:moveTo>
                    <a:pt x="4632" y="725"/>
                  </a:moveTo>
                  <a:cubicBezTo>
                    <a:pt x="5609" y="725"/>
                    <a:pt x="6396" y="1513"/>
                    <a:pt x="6396" y="2490"/>
                  </a:cubicBezTo>
                  <a:cubicBezTo>
                    <a:pt x="6365" y="2679"/>
                    <a:pt x="6522" y="2836"/>
                    <a:pt x="6680" y="2899"/>
                  </a:cubicBezTo>
                  <a:cubicBezTo>
                    <a:pt x="7341" y="2994"/>
                    <a:pt x="7814" y="3592"/>
                    <a:pt x="7814" y="4317"/>
                  </a:cubicBezTo>
                  <a:cubicBezTo>
                    <a:pt x="7814" y="4695"/>
                    <a:pt x="7656" y="5042"/>
                    <a:pt x="7404" y="5325"/>
                  </a:cubicBezTo>
                  <a:cubicBezTo>
                    <a:pt x="7184" y="5483"/>
                    <a:pt x="7278" y="5798"/>
                    <a:pt x="7530" y="5924"/>
                  </a:cubicBezTo>
                  <a:cubicBezTo>
                    <a:pt x="8129" y="6207"/>
                    <a:pt x="8539" y="6869"/>
                    <a:pt x="8539" y="7530"/>
                  </a:cubicBezTo>
                  <a:cubicBezTo>
                    <a:pt x="8539" y="8507"/>
                    <a:pt x="7751" y="9295"/>
                    <a:pt x="6774" y="9295"/>
                  </a:cubicBezTo>
                  <a:lnTo>
                    <a:pt x="4979" y="9295"/>
                  </a:lnTo>
                  <a:lnTo>
                    <a:pt x="4979" y="6932"/>
                  </a:lnTo>
                  <a:lnTo>
                    <a:pt x="6333" y="5609"/>
                  </a:lnTo>
                  <a:cubicBezTo>
                    <a:pt x="6491" y="5451"/>
                    <a:pt x="6491" y="5231"/>
                    <a:pt x="6333" y="5073"/>
                  </a:cubicBezTo>
                  <a:cubicBezTo>
                    <a:pt x="6254" y="4994"/>
                    <a:pt x="6168" y="4955"/>
                    <a:pt x="6081" y="4955"/>
                  </a:cubicBezTo>
                  <a:cubicBezTo>
                    <a:pt x="5995" y="4955"/>
                    <a:pt x="5908" y="4994"/>
                    <a:pt x="5829" y="5073"/>
                  </a:cubicBezTo>
                  <a:lnTo>
                    <a:pt x="4979" y="5924"/>
                  </a:lnTo>
                  <a:lnTo>
                    <a:pt x="4979" y="2490"/>
                  </a:lnTo>
                  <a:cubicBezTo>
                    <a:pt x="4979" y="2301"/>
                    <a:pt x="4821" y="2143"/>
                    <a:pt x="4632" y="2143"/>
                  </a:cubicBezTo>
                  <a:cubicBezTo>
                    <a:pt x="4443" y="2143"/>
                    <a:pt x="4285" y="2301"/>
                    <a:pt x="4285" y="2490"/>
                  </a:cubicBezTo>
                  <a:lnTo>
                    <a:pt x="4285" y="4506"/>
                  </a:lnTo>
                  <a:lnTo>
                    <a:pt x="3466" y="3655"/>
                  </a:lnTo>
                  <a:cubicBezTo>
                    <a:pt x="3388" y="3577"/>
                    <a:pt x="3293" y="3537"/>
                    <a:pt x="3198" y="3537"/>
                  </a:cubicBezTo>
                  <a:cubicBezTo>
                    <a:pt x="3104" y="3537"/>
                    <a:pt x="3009" y="3577"/>
                    <a:pt x="2931" y="3655"/>
                  </a:cubicBezTo>
                  <a:cubicBezTo>
                    <a:pt x="2773" y="3844"/>
                    <a:pt x="2773" y="4033"/>
                    <a:pt x="2931" y="4191"/>
                  </a:cubicBezTo>
                  <a:lnTo>
                    <a:pt x="4285" y="5514"/>
                  </a:lnTo>
                  <a:lnTo>
                    <a:pt x="4285" y="7373"/>
                  </a:lnTo>
                  <a:lnTo>
                    <a:pt x="3466" y="6554"/>
                  </a:lnTo>
                  <a:cubicBezTo>
                    <a:pt x="3388" y="6475"/>
                    <a:pt x="3293" y="6436"/>
                    <a:pt x="3198" y="6436"/>
                  </a:cubicBezTo>
                  <a:cubicBezTo>
                    <a:pt x="3104" y="6436"/>
                    <a:pt x="3009" y="6475"/>
                    <a:pt x="2931" y="6554"/>
                  </a:cubicBezTo>
                  <a:cubicBezTo>
                    <a:pt x="2773" y="6711"/>
                    <a:pt x="2773" y="6900"/>
                    <a:pt x="2931" y="7058"/>
                  </a:cubicBezTo>
                  <a:lnTo>
                    <a:pt x="4285" y="8413"/>
                  </a:lnTo>
                  <a:lnTo>
                    <a:pt x="4285" y="9295"/>
                  </a:lnTo>
                  <a:lnTo>
                    <a:pt x="2521" y="9295"/>
                  </a:lnTo>
                  <a:cubicBezTo>
                    <a:pt x="1513" y="9295"/>
                    <a:pt x="694" y="8507"/>
                    <a:pt x="694" y="7530"/>
                  </a:cubicBezTo>
                  <a:cubicBezTo>
                    <a:pt x="694" y="6837"/>
                    <a:pt x="1103" y="6207"/>
                    <a:pt x="1734" y="5924"/>
                  </a:cubicBezTo>
                  <a:cubicBezTo>
                    <a:pt x="1954" y="5798"/>
                    <a:pt x="1986" y="5514"/>
                    <a:pt x="1828" y="5325"/>
                  </a:cubicBezTo>
                  <a:cubicBezTo>
                    <a:pt x="1576" y="5042"/>
                    <a:pt x="1418" y="4695"/>
                    <a:pt x="1418" y="4317"/>
                  </a:cubicBezTo>
                  <a:cubicBezTo>
                    <a:pt x="1418" y="3624"/>
                    <a:pt x="1891" y="3057"/>
                    <a:pt x="2584" y="2899"/>
                  </a:cubicBezTo>
                  <a:cubicBezTo>
                    <a:pt x="2742" y="2836"/>
                    <a:pt x="2899" y="2679"/>
                    <a:pt x="2868" y="2490"/>
                  </a:cubicBezTo>
                  <a:cubicBezTo>
                    <a:pt x="2868" y="1513"/>
                    <a:pt x="3655" y="725"/>
                    <a:pt x="4632" y="725"/>
                  </a:cubicBezTo>
                  <a:close/>
                  <a:moveTo>
                    <a:pt x="7467" y="725"/>
                  </a:moveTo>
                  <a:cubicBezTo>
                    <a:pt x="8444" y="725"/>
                    <a:pt x="9295" y="1513"/>
                    <a:pt x="9232" y="2584"/>
                  </a:cubicBezTo>
                  <a:cubicBezTo>
                    <a:pt x="9232" y="2742"/>
                    <a:pt x="9358" y="2899"/>
                    <a:pt x="9515" y="2931"/>
                  </a:cubicBezTo>
                  <a:cubicBezTo>
                    <a:pt x="10177" y="3057"/>
                    <a:pt x="10712" y="3624"/>
                    <a:pt x="10712" y="4348"/>
                  </a:cubicBezTo>
                  <a:cubicBezTo>
                    <a:pt x="10712" y="4726"/>
                    <a:pt x="10555" y="5105"/>
                    <a:pt x="10271" y="5357"/>
                  </a:cubicBezTo>
                  <a:cubicBezTo>
                    <a:pt x="10082" y="5514"/>
                    <a:pt x="10145" y="5829"/>
                    <a:pt x="10397" y="5955"/>
                  </a:cubicBezTo>
                  <a:cubicBezTo>
                    <a:pt x="11027" y="6239"/>
                    <a:pt x="11406" y="6900"/>
                    <a:pt x="11406" y="7562"/>
                  </a:cubicBezTo>
                  <a:cubicBezTo>
                    <a:pt x="11406" y="8570"/>
                    <a:pt x="10586" y="9358"/>
                    <a:pt x="9610" y="9358"/>
                  </a:cubicBezTo>
                  <a:lnTo>
                    <a:pt x="8507" y="9358"/>
                  </a:lnTo>
                  <a:cubicBezTo>
                    <a:pt x="8980" y="8885"/>
                    <a:pt x="9232" y="8224"/>
                    <a:pt x="9232" y="7562"/>
                  </a:cubicBezTo>
                  <a:cubicBezTo>
                    <a:pt x="9232" y="6743"/>
                    <a:pt x="8854" y="5987"/>
                    <a:pt x="8192" y="5514"/>
                  </a:cubicBezTo>
                  <a:cubicBezTo>
                    <a:pt x="8413" y="5168"/>
                    <a:pt x="8539" y="4789"/>
                    <a:pt x="8539" y="4348"/>
                  </a:cubicBezTo>
                  <a:cubicBezTo>
                    <a:pt x="8539" y="3435"/>
                    <a:pt x="7940" y="2616"/>
                    <a:pt x="7089" y="2332"/>
                  </a:cubicBezTo>
                  <a:cubicBezTo>
                    <a:pt x="7058" y="1828"/>
                    <a:pt x="6837" y="1387"/>
                    <a:pt x="6554" y="1009"/>
                  </a:cubicBezTo>
                  <a:cubicBezTo>
                    <a:pt x="6837" y="788"/>
                    <a:pt x="7152" y="725"/>
                    <a:pt x="7467" y="725"/>
                  </a:cubicBezTo>
                  <a:close/>
                  <a:moveTo>
                    <a:pt x="7121" y="10019"/>
                  </a:moveTo>
                  <a:lnTo>
                    <a:pt x="7121" y="11469"/>
                  </a:lnTo>
                  <a:lnTo>
                    <a:pt x="4979" y="11469"/>
                  </a:lnTo>
                  <a:lnTo>
                    <a:pt x="4979" y="10019"/>
                  </a:lnTo>
                  <a:close/>
                  <a:moveTo>
                    <a:pt x="4632" y="1"/>
                  </a:moveTo>
                  <a:cubicBezTo>
                    <a:pt x="3340" y="1"/>
                    <a:pt x="2269" y="1009"/>
                    <a:pt x="2175" y="2301"/>
                  </a:cubicBezTo>
                  <a:cubicBezTo>
                    <a:pt x="1292" y="2616"/>
                    <a:pt x="694" y="3403"/>
                    <a:pt x="694" y="4317"/>
                  </a:cubicBezTo>
                  <a:cubicBezTo>
                    <a:pt x="694" y="4726"/>
                    <a:pt x="820" y="5136"/>
                    <a:pt x="1072" y="5483"/>
                  </a:cubicBezTo>
                  <a:cubicBezTo>
                    <a:pt x="379" y="5955"/>
                    <a:pt x="1" y="6711"/>
                    <a:pt x="1" y="7530"/>
                  </a:cubicBezTo>
                  <a:cubicBezTo>
                    <a:pt x="1" y="8917"/>
                    <a:pt x="1135" y="10019"/>
                    <a:pt x="2521" y="10019"/>
                  </a:cubicBezTo>
                  <a:lnTo>
                    <a:pt x="4285" y="10019"/>
                  </a:lnTo>
                  <a:lnTo>
                    <a:pt x="4285" y="11469"/>
                  </a:lnTo>
                  <a:lnTo>
                    <a:pt x="2521" y="11469"/>
                  </a:lnTo>
                  <a:cubicBezTo>
                    <a:pt x="2332" y="11469"/>
                    <a:pt x="2175" y="11626"/>
                    <a:pt x="2175" y="11815"/>
                  </a:cubicBezTo>
                  <a:cubicBezTo>
                    <a:pt x="2175" y="12036"/>
                    <a:pt x="2332" y="12193"/>
                    <a:pt x="2521" y="12193"/>
                  </a:cubicBezTo>
                  <a:lnTo>
                    <a:pt x="9641" y="12193"/>
                  </a:lnTo>
                  <a:cubicBezTo>
                    <a:pt x="9830" y="12193"/>
                    <a:pt x="9988" y="12036"/>
                    <a:pt x="9988" y="11815"/>
                  </a:cubicBezTo>
                  <a:cubicBezTo>
                    <a:pt x="9988" y="11626"/>
                    <a:pt x="9830" y="11469"/>
                    <a:pt x="9641" y="11469"/>
                  </a:cubicBezTo>
                  <a:lnTo>
                    <a:pt x="7877" y="11469"/>
                  </a:lnTo>
                  <a:lnTo>
                    <a:pt x="7877" y="10019"/>
                  </a:lnTo>
                  <a:lnTo>
                    <a:pt x="9610" y="10019"/>
                  </a:lnTo>
                  <a:cubicBezTo>
                    <a:pt x="10964" y="10019"/>
                    <a:pt x="12130" y="8917"/>
                    <a:pt x="12130" y="7530"/>
                  </a:cubicBezTo>
                  <a:cubicBezTo>
                    <a:pt x="12130" y="6711"/>
                    <a:pt x="11721" y="5955"/>
                    <a:pt x="11059" y="5483"/>
                  </a:cubicBezTo>
                  <a:cubicBezTo>
                    <a:pt x="11280" y="5136"/>
                    <a:pt x="11406" y="4726"/>
                    <a:pt x="11406" y="4317"/>
                  </a:cubicBezTo>
                  <a:cubicBezTo>
                    <a:pt x="11406" y="3403"/>
                    <a:pt x="10838" y="2584"/>
                    <a:pt x="9956" y="2301"/>
                  </a:cubicBezTo>
                  <a:cubicBezTo>
                    <a:pt x="9830" y="1040"/>
                    <a:pt x="8791" y="1"/>
                    <a:pt x="7467" y="1"/>
                  </a:cubicBezTo>
                  <a:cubicBezTo>
                    <a:pt x="6963" y="1"/>
                    <a:pt x="6459" y="158"/>
                    <a:pt x="6050" y="442"/>
                  </a:cubicBezTo>
                  <a:cubicBezTo>
                    <a:pt x="5672" y="158"/>
                    <a:pt x="5168" y="1"/>
                    <a:pt x="46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50" name="Google Shape;650;p42"/>
            <p:cNvGrpSpPr/>
            <p:nvPr/>
          </p:nvGrpSpPr>
          <p:grpSpPr>
            <a:xfrm>
              <a:off x="9792281" y="5720146"/>
              <a:ext cx="430523" cy="429215"/>
              <a:chOff x="-15719925" y="2416825"/>
              <a:chExt cx="306400" cy="305600"/>
            </a:xfrm>
          </p:grpSpPr>
          <p:sp>
            <p:nvSpPr>
              <p:cNvPr id="651" name="Google Shape;651;p42"/>
              <p:cNvSpPr/>
              <p:nvPr/>
            </p:nvSpPr>
            <p:spPr>
              <a:xfrm>
                <a:off x="-15719925" y="2416825"/>
                <a:ext cx="306400" cy="305600"/>
              </a:xfrm>
              <a:custGeom>
                <a:rect b="b" l="l" r="r" t="t"/>
                <a:pathLst>
                  <a:path extrusionOk="0" h="12224" w="12256">
                    <a:moveTo>
                      <a:pt x="6648" y="756"/>
                    </a:moveTo>
                    <a:lnTo>
                      <a:pt x="8002" y="3466"/>
                    </a:lnTo>
                    <a:cubicBezTo>
                      <a:pt x="8034" y="3560"/>
                      <a:pt x="8065" y="3592"/>
                      <a:pt x="8160" y="3623"/>
                    </a:cubicBezTo>
                    <a:lnTo>
                      <a:pt x="9451" y="4316"/>
                    </a:lnTo>
                    <a:lnTo>
                      <a:pt x="10617" y="7246"/>
                    </a:lnTo>
                    <a:lnTo>
                      <a:pt x="7845" y="7246"/>
                    </a:lnTo>
                    <a:lnTo>
                      <a:pt x="7215" y="5356"/>
                    </a:lnTo>
                    <a:cubicBezTo>
                      <a:pt x="7135" y="5198"/>
                      <a:pt x="6990" y="5128"/>
                      <a:pt x="6852" y="5128"/>
                    </a:cubicBezTo>
                    <a:cubicBezTo>
                      <a:pt x="6826" y="5128"/>
                      <a:pt x="6799" y="5130"/>
                      <a:pt x="6774" y="5135"/>
                    </a:cubicBezTo>
                    <a:cubicBezTo>
                      <a:pt x="6616" y="5167"/>
                      <a:pt x="6490" y="5419"/>
                      <a:pt x="6522" y="5576"/>
                    </a:cubicBezTo>
                    <a:lnTo>
                      <a:pt x="7089" y="7215"/>
                    </a:lnTo>
                    <a:lnTo>
                      <a:pt x="5167" y="7215"/>
                    </a:lnTo>
                    <a:lnTo>
                      <a:pt x="5797" y="4064"/>
                    </a:lnTo>
                    <a:cubicBezTo>
                      <a:pt x="5828" y="3875"/>
                      <a:pt x="5702" y="3686"/>
                      <a:pt x="5513" y="3623"/>
                    </a:cubicBezTo>
                    <a:cubicBezTo>
                      <a:pt x="5494" y="3620"/>
                      <a:pt x="5474" y="3618"/>
                      <a:pt x="5454" y="3618"/>
                    </a:cubicBezTo>
                    <a:cubicBezTo>
                      <a:pt x="5281" y="3618"/>
                      <a:pt x="5101" y="3737"/>
                      <a:pt x="5072" y="3907"/>
                    </a:cubicBezTo>
                    <a:lnTo>
                      <a:pt x="4411" y="7183"/>
                    </a:lnTo>
                    <a:lnTo>
                      <a:pt x="1607" y="7183"/>
                    </a:lnTo>
                    <a:lnTo>
                      <a:pt x="2142" y="4946"/>
                    </a:lnTo>
                    <a:lnTo>
                      <a:pt x="3466" y="4316"/>
                    </a:lnTo>
                    <a:cubicBezTo>
                      <a:pt x="3529" y="4253"/>
                      <a:pt x="3560" y="4222"/>
                      <a:pt x="3623" y="4159"/>
                    </a:cubicBezTo>
                    <a:lnTo>
                      <a:pt x="4253" y="2930"/>
                    </a:lnTo>
                    <a:lnTo>
                      <a:pt x="6175" y="2930"/>
                    </a:lnTo>
                    <a:cubicBezTo>
                      <a:pt x="6364" y="2930"/>
                      <a:pt x="6522" y="2772"/>
                      <a:pt x="6522" y="2583"/>
                    </a:cubicBezTo>
                    <a:cubicBezTo>
                      <a:pt x="6522" y="2363"/>
                      <a:pt x="6364" y="2205"/>
                      <a:pt x="6175" y="2205"/>
                    </a:cubicBezTo>
                    <a:lnTo>
                      <a:pt x="5230" y="2205"/>
                    </a:lnTo>
                    <a:lnTo>
                      <a:pt x="5702" y="756"/>
                    </a:lnTo>
                    <a:close/>
                    <a:moveTo>
                      <a:pt x="10397" y="7876"/>
                    </a:moveTo>
                    <a:lnTo>
                      <a:pt x="9830" y="8601"/>
                    </a:lnTo>
                    <a:lnTo>
                      <a:pt x="8916" y="8601"/>
                    </a:lnTo>
                    <a:cubicBezTo>
                      <a:pt x="8727" y="8601"/>
                      <a:pt x="8569" y="8758"/>
                      <a:pt x="8569" y="8947"/>
                    </a:cubicBezTo>
                    <a:cubicBezTo>
                      <a:pt x="8664" y="9199"/>
                      <a:pt x="8821" y="9357"/>
                      <a:pt x="9010" y="9357"/>
                    </a:cubicBezTo>
                    <a:lnTo>
                      <a:pt x="9357" y="9357"/>
                    </a:lnTo>
                    <a:lnTo>
                      <a:pt x="8821" y="10050"/>
                    </a:lnTo>
                    <a:lnTo>
                      <a:pt x="7561" y="10050"/>
                    </a:lnTo>
                    <a:cubicBezTo>
                      <a:pt x="7435" y="10050"/>
                      <a:pt x="7278" y="10145"/>
                      <a:pt x="7246" y="10239"/>
                    </a:cubicBezTo>
                    <a:lnTo>
                      <a:pt x="6616" y="11468"/>
                    </a:lnTo>
                    <a:lnTo>
                      <a:pt x="5576" y="11468"/>
                    </a:lnTo>
                    <a:lnTo>
                      <a:pt x="5041" y="10775"/>
                    </a:lnTo>
                    <a:lnTo>
                      <a:pt x="6080" y="10775"/>
                    </a:lnTo>
                    <a:cubicBezTo>
                      <a:pt x="6301" y="10775"/>
                      <a:pt x="6459" y="10617"/>
                      <a:pt x="6459" y="10397"/>
                    </a:cubicBezTo>
                    <a:cubicBezTo>
                      <a:pt x="6459" y="10208"/>
                      <a:pt x="6301" y="10050"/>
                      <a:pt x="6080" y="10050"/>
                    </a:cubicBezTo>
                    <a:lnTo>
                      <a:pt x="4474" y="10050"/>
                    </a:lnTo>
                    <a:lnTo>
                      <a:pt x="3529" y="8758"/>
                    </a:lnTo>
                    <a:cubicBezTo>
                      <a:pt x="3466" y="8664"/>
                      <a:pt x="3371" y="8601"/>
                      <a:pt x="3245" y="8601"/>
                    </a:cubicBezTo>
                    <a:lnTo>
                      <a:pt x="2048" y="8601"/>
                    </a:lnTo>
                    <a:lnTo>
                      <a:pt x="1670" y="7876"/>
                    </a:lnTo>
                    <a:close/>
                    <a:moveTo>
                      <a:pt x="5419" y="0"/>
                    </a:moveTo>
                    <a:cubicBezTo>
                      <a:pt x="5261" y="0"/>
                      <a:pt x="5135" y="126"/>
                      <a:pt x="5072" y="252"/>
                    </a:cubicBezTo>
                    <a:lnTo>
                      <a:pt x="4442" y="2174"/>
                    </a:lnTo>
                    <a:lnTo>
                      <a:pt x="3970" y="2174"/>
                    </a:lnTo>
                    <a:cubicBezTo>
                      <a:pt x="3844" y="2174"/>
                      <a:pt x="3686" y="2237"/>
                      <a:pt x="3655" y="2363"/>
                    </a:cubicBezTo>
                    <a:lnTo>
                      <a:pt x="2993" y="3718"/>
                    </a:lnTo>
                    <a:lnTo>
                      <a:pt x="1638" y="4379"/>
                    </a:lnTo>
                    <a:cubicBezTo>
                      <a:pt x="1575" y="4411"/>
                      <a:pt x="1481" y="4505"/>
                      <a:pt x="1449" y="4600"/>
                    </a:cubicBezTo>
                    <a:lnTo>
                      <a:pt x="819" y="7215"/>
                    </a:lnTo>
                    <a:lnTo>
                      <a:pt x="347" y="7215"/>
                    </a:lnTo>
                    <a:cubicBezTo>
                      <a:pt x="158" y="7215"/>
                      <a:pt x="0" y="7372"/>
                      <a:pt x="0" y="7561"/>
                    </a:cubicBezTo>
                    <a:cubicBezTo>
                      <a:pt x="0" y="7750"/>
                      <a:pt x="158" y="7908"/>
                      <a:pt x="347" y="7908"/>
                    </a:cubicBezTo>
                    <a:lnTo>
                      <a:pt x="851" y="7908"/>
                    </a:lnTo>
                    <a:lnTo>
                      <a:pt x="1481" y="9136"/>
                    </a:lnTo>
                    <a:cubicBezTo>
                      <a:pt x="1575" y="9262"/>
                      <a:pt x="1670" y="9325"/>
                      <a:pt x="1796" y="9325"/>
                    </a:cubicBezTo>
                    <a:lnTo>
                      <a:pt x="3056" y="9325"/>
                    </a:lnTo>
                    <a:lnTo>
                      <a:pt x="3623" y="10050"/>
                    </a:lnTo>
                    <a:lnTo>
                      <a:pt x="2552" y="10050"/>
                    </a:lnTo>
                    <a:cubicBezTo>
                      <a:pt x="2363" y="10050"/>
                      <a:pt x="2205" y="10208"/>
                      <a:pt x="2205" y="10397"/>
                    </a:cubicBezTo>
                    <a:cubicBezTo>
                      <a:pt x="2205" y="10617"/>
                      <a:pt x="2363" y="10775"/>
                      <a:pt x="2552" y="10775"/>
                    </a:cubicBezTo>
                    <a:lnTo>
                      <a:pt x="4159" y="10775"/>
                    </a:lnTo>
                    <a:lnTo>
                      <a:pt x="5104" y="12066"/>
                    </a:lnTo>
                    <a:cubicBezTo>
                      <a:pt x="5198" y="12129"/>
                      <a:pt x="5261" y="12224"/>
                      <a:pt x="5387" y="12224"/>
                    </a:cubicBezTo>
                    <a:lnTo>
                      <a:pt x="6805" y="12224"/>
                    </a:lnTo>
                    <a:cubicBezTo>
                      <a:pt x="6931" y="12224"/>
                      <a:pt x="7089" y="12129"/>
                      <a:pt x="7120" y="12035"/>
                    </a:cubicBezTo>
                    <a:lnTo>
                      <a:pt x="7750" y="10806"/>
                    </a:lnTo>
                    <a:lnTo>
                      <a:pt x="8979" y="10806"/>
                    </a:lnTo>
                    <a:cubicBezTo>
                      <a:pt x="9073" y="10806"/>
                      <a:pt x="9199" y="10775"/>
                      <a:pt x="9231" y="10649"/>
                    </a:cubicBezTo>
                    <a:lnTo>
                      <a:pt x="10176" y="9357"/>
                    </a:lnTo>
                    <a:lnTo>
                      <a:pt x="11184" y="9357"/>
                    </a:lnTo>
                    <a:cubicBezTo>
                      <a:pt x="11373" y="9357"/>
                      <a:pt x="11531" y="9199"/>
                      <a:pt x="11531" y="8979"/>
                    </a:cubicBezTo>
                    <a:cubicBezTo>
                      <a:pt x="11531" y="8790"/>
                      <a:pt x="11373" y="8632"/>
                      <a:pt x="11184" y="8632"/>
                    </a:cubicBezTo>
                    <a:lnTo>
                      <a:pt x="10775" y="8632"/>
                    </a:lnTo>
                    <a:lnTo>
                      <a:pt x="11342" y="7908"/>
                    </a:lnTo>
                    <a:lnTo>
                      <a:pt x="11877" y="7908"/>
                    </a:lnTo>
                    <a:cubicBezTo>
                      <a:pt x="12098" y="7908"/>
                      <a:pt x="12255" y="7750"/>
                      <a:pt x="12255" y="7561"/>
                    </a:cubicBezTo>
                    <a:cubicBezTo>
                      <a:pt x="12255" y="7372"/>
                      <a:pt x="12098" y="7215"/>
                      <a:pt x="11877" y="7215"/>
                    </a:cubicBezTo>
                    <a:lnTo>
                      <a:pt x="11373" y="7215"/>
                    </a:lnTo>
                    <a:lnTo>
                      <a:pt x="10019" y="3875"/>
                    </a:lnTo>
                    <a:cubicBezTo>
                      <a:pt x="9987" y="3781"/>
                      <a:pt x="9956" y="3718"/>
                      <a:pt x="9861" y="3655"/>
                    </a:cubicBezTo>
                    <a:lnTo>
                      <a:pt x="8538" y="2993"/>
                    </a:lnTo>
                    <a:lnTo>
                      <a:pt x="7152" y="189"/>
                    </a:lnTo>
                    <a:cubicBezTo>
                      <a:pt x="7089" y="95"/>
                      <a:pt x="6963" y="0"/>
                      <a:pt x="683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" name="Google Shape;652;p42"/>
              <p:cNvSpPr/>
              <p:nvPr/>
            </p:nvSpPr>
            <p:spPr>
              <a:xfrm>
                <a:off x="-15467900" y="2686175"/>
                <a:ext cx="53575" cy="17350"/>
              </a:xfrm>
              <a:custGeom>
                <a:rect b="b" l="l" r="r" t="t"/>
                <a:pathLst>
                  <a:path extrusionOk="0" h="694" w="2143">
                    <a:moveTo>
                      <a:pt x="347" y="1"/>
                    </a:moveTo>
                    <a:cubicBezTo>
                      <a:pt x="158" y="1"/>
                      <a:pt x="1" y="158"/>
                      <a:pt x="1" y="347"/>
                    </a:cubicBezTo>
                    <a:cubicBezTo>
                      <a:pt x="1" y="536"/>
                      <a:pt x="158" y="694"/>
                      <a:pt x="347" y="694"/>
                    </a:cubicBezTo>
                    <a:lnTo>
                      <a:pt x="1796" y="694"/>
                    </a:lnTo>
                    <a:cubicBezTo>
                      <a:pt x="1985" y="694"/>
                      <a:pt x="2143" y="536"/>
                      <a:pt x="2143" y="347"/>
                    </a:cubicBezTo>
                    <a:cubicBezTo>
                      <a:pt x="2143" y="158"/>
                      <a:pt x="1985" y="1"/>
                      <a:pt x="179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" name="Google Shape;653;p42"/>
              <p:cNvSpPr/>
              <p:nvPr/>
            </p:nvSpPr>
            <p:spPr>
              <a:xfrm>
                <a:off x="-15718350" y="2703500"/>
                <a:ext cx="54350" cy="18150"/>
              </a:xfrm>
              <a:custGeom>
                <a:rect b="b" l="l" r="r" t="t"/>
                <a:pathLst>
                  <a:path extrusionOk="0" h="726" w="2174">
                    <a:moveTo>
                      <a:pt x="347" y="1"/>
                    </a:moveTo>
                    <a:cubicBezTo>
                      <a:pt x="158" y="1"/>
                      <a:pt x="0" y="158"/>
                      <a:pt x="0" y="347"/>
                    </a:cubicBezTo>
                    <a:cubicBezTo>
                      <a:pt x="0" y="568"/>
                      <a:pt x="158" y="725"/>
                      <a:pt x="347" y="725"/>
                    </a:cubicBezTo>
                    <a:lnTo>
                      <a:pt x="1827" y="725"/>
                    </a:lnTo>
                    <a:cubicBezTo>
                      <a:pt x="2016" y="725"/>
                      <a:pt x="2174" y="568"/>
                      <a:pt x="2174" y="347"/>
                    </a:cubicBezTo>
                    <a:cubicBezTo>
                      <a:pt x="2174" y="158"/>
                      <a:pt x="2016" y="1"/>
                      <a:pt x="182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54" name="Google Shape;654;p42"/>
            <p:cNvGrpSpPr/>
            <p:nvPr/>
          </p:nvGrpSpPr>
          <p:grpSpPr>
            <a:xfrm>
              <a:off x="8775567" y="4040429"/>
              <a:ext cx="433825" cy="427038"/>
              <a:chOff x="-20550425" y="2789350"/>
              <a:chExt cx="308750" cy="304050"/>
            </a:xfrm>
          </p:grpSpPr>
          <p:sp>
            <p:nvSpPr>
              <p:cNvPr id="655" name="Google Shape;655;p42"/>
              <p:cNvSpPr/>
              <p:nvPr/>
            </p:nvSpPr>
            <p:spPr>
              <a:xfrm>
                <a:off x="-20550425" y="2824800"/>
                <a:ext cx="308750" cy="268600"/>
              </a:xfrm>
              <a:custGeom>
                <a:rect b="b" l="l" r="r" t="t"/>
                <a:pathLst>
                  <a:path extrusionOk="0" h="10744" w="12350">
                    <a:moveTo>
                      <a:pt x="2962" y="662"/>
                    </a:moveTo>
                    <a:cubicBezTo>
                      <a:pt x="3403" y="662"/>
                      <a:pt x="3718" y="1009"/>
                      <a:pt x="3686" y="1450"/>
                    </a:cubicBezTo>
                    <a:cubicBezTo>
                      <a:pt x="3529" y="1481"/>
                      <a:pt x="3403" y="1576"/>
                      <a:pt x="3277" y="1670"/>
                    </a:cubicBezTo>
                    <a:cubicBezTo>
                      <a:pt x="3119" y="1828"/>
                      <a:pt x="3119" y="2048"/>
                      <a:pt x="3277" y="2206"/>
                    </a:cubicBezTo>
                    <a:cubicBezTo>
                      <a:pt x="3355" y="2285"/>
                      <a:pt x="3442" y="2324"/>
                      <a:pt x="3529" y="2324"/>
                    </a:cubicBezTo>
                    <a:cubicBezTo>
                      <a:pt x="3615" y="2324"/>
                      <a:pt x="3702" y="2285"/>
                      <a:pt x="3781" y="2206"/>
                    </a:cubicBezTo>
                    <a:cubicBezTo>
                      <a:pt x="3844" y="2174"/>
                      <a:pt x="3907" y="2111"/>
                      <a:pt x="3938" y="2111"/>
                    </a:cubicBezTo>
                    <a:lnTo>
                      <a:pt x="4064" y="2111"/>
                    </a:lnTo>
                    <a:cubicBezTo>
                      <a:pt x="4190" y="2111"/>
                      <a:pt x="4316" y="2237"/>
                      <a:pt x="4379" y="2363"/>
                    </a:cubicBezTo>
                    <a:cubicBezTo>
                      <a:pt x="4474" y="2584"/>
                      <a:pt x="4316" y="2836"/>
                      <a:pt x="4064" y="2836"/>
                    </a:cubicBezTo>
                    <a:lnTo>
                      <a:pt x="1953" y="2836"/>
                    </a:lnTo>
                    <a:cubicBezTo>
                      <a:pt x="1544" y="2836"/>
                      <a:pt x="1386" y="2489"/>
                      <a:pt x="1607" y="2237"/>
                    </a:cubicBezTo>
                    <a:cubicBezTo>
                      <a:pt x="1701" y="2174"/>
                      <a:pt x="1764" y="2111"/>
                      <a:pt x="1859" y="2111"/>
                    </a:cubicBezTo>
                    <a:lnTo>
                      <a:pt x="1985" y="2111"/>
                    </a:lnTo>
                    <a:cubicBezTo>
                      <a:pt x="2048" y="2111"/>
                      <a:pt x="2111" y="2174"/>
                      <a:pt x="2142" y="2206"/>
                    </a:cubicBezTo>
                    <a:cubicBezTo>
                      <a:pt x="2221" y="2285"/>
                      <a:pt x="2308" y="2324"/>
                      <a:pt x="2394" y="2324"/>
                    </a:cubicBezTo>
                    <a:cubicBezTo>
                      <a:pt x="2481" y="2324"/>
                      <a:pt x="2568" y="2285"/>
                      <a:pt x="2646" y="2206"/>
                    </a:cubicBezTo>
                    <a:cubicBezTo>
                      <a:pt x="2804" y="2048"/>
                      <a:pt x="2804" y="1828"/>
                      <a:pt x="2646" y="1670"/>
                    </a:cubicBezTo>
                    <a:cubicBezTo>
                      <a:pt x="2520" y="1576"/>
                      <a:pt x="2426" y="1481"/>
                      <a:pt x="2268" y="1450"/>
                    </a:cubicBezTo>
                    <a:lnTo>
                      <a:pt x="2268" y="1387"/>
                    </a:lnTo>
                    <a:cubicBezTo>
                      <a:pt x="2268" y="977"/>
                      <a:pt x="2583" y="662"/>
                      <a:pt x="2962" y="662"/>
                    </a:cubicBezTo>
                    <a:close/>
                    <a:moveTo>
                      <a:pt x="5009" y="2899"/>
                    </a:moveTo>
                    <a:cubicBezTo>
                      <a:pt x="5198" y="2994"/>
                      <a:pt x="5324" y="3120"/>
                      <a:pt x="5387" y="3309"/>
                    </a:cubicBezTo>
                    <a:lnTo>
                      <a:pt x="6553" y="5860"/>
                    </a:lnTo>
                    <a:lnTo>
                      <a:pt x="6112" y="6302"/>
                    </a:lnTo>
                    <a:lnTo>
                      <a:pt x="4915" y="5104"/>
                    </a:lnTo>
                    <a:cubicBezTo>
                      <a:pt x="4836" y="5026"/>
                      <a:pt x="4749" y="4986"/>
                      <a:pt x="4663" y="4986"/>
                    </a:cubicBezTo>
                    <a:cubicBezTo>
                      <a:pt x="4576" y="4986"/>
                      <a:pt x="4490" y="5026"/>
                      <a:pt x="4411" y="5104"/>
                    </a:cubicBezTo>
                    <a:lnTo>
                      <a:pt x="3245" y="6302"/>
                    </a:lnTo>
                    <a:lnTo>
                      <a:pt x="2804" y="5860"/>
                    </a:lnTo>
                    <a:lnTo>
                      <a:pt x="3812" y="3592"/>
                    </a:lnTo>
                    <a:cubicBezTo>
                      <a:pt x="4033" y="3592"/>
                      <a:pt x="4411" y="3592"/>
                      <a:pt x="4757" y="3277"/>
                    </a:cubicBezTo>
                    <a:cubicBezTo>
                      <a:pt x="4883" y="3151"/>
                      <a:pt x="4978" y="3025"/>
                      <a:pt x="5009" y="2899"/>
                    </a:cubicBezTo>
                    <a:close/>
                    <a:moveTo>
                      <a:pt x="4694" y="5829"/>
                    </a:moveTo>
                    <a:lnTo>
                      <a:pt x="5860" y="6995"/>
                    </a:lnTo>
                    <a:cubicBezTo>
                      <a:pt x="5955" y="7073"/>
                      <a:pt x="6049" y="7113"/>
                      <a:pt x="6140" y="7113"/>
                    </a:cubicBezTo>
                    <a:cubicBezTo>
                      <a:pt x="6230" y="7113"/>
                      <a:pt x="6317" y="7073"/>
                      <a:pt x="6396" y="6995"/>
                    </a:cubicBezTo>
                    <a:lnTo>
                      <a:pt x="6868" y="6522"/>
                    </a:lnTo>
                    <a:lnTo>
                      <a:pt x="8443" y="9988"/>
                    </a:lnTo>
                    <a:lnTo>
                      <a:pt x="945" y="9988"/>
                    </a:lnTo>
                    <a:lnTo>
                      <a:pt x="2520" y="6522"/>
                    </a:lnTo>
                    <a:lnTo>
                      <a:pt x="2993" y="6995"/>
                    </a:lnTo>
                    <a:cubicBezTo>
                      <a:pt x="3072" y="7073"/>
                      <a:pt x="3158" y="7113"/>
                      <a:pt x="3245" y="7113"/>
                    </a:cubicBezTo>
                    <a:cubicBezTo>
                      <a:pt x="3332" y="7113"/>
                      <a:pt x="3418" y="7073"/>
                      <a:pt x="3497" y="6995"/>
                    </a:cubicBezTo>
                    <a:lnTo>
                      <a:pt x="4694" y="5829"/>
                    </a:lnTo>
                    <a:close/>
                    <a:moveTo>
                      <a:pt x="8270" y="4986"/>
                    </a:moveTo>
                    <a:cubicBezTo>
                      <a:pt x="8554" y="4986"/>
                      <a:pt x="8837" y="5120"/>
                      <a:pt x="8979" y="5388"/>
                    </a:cubicBezTo>
                    <a:lnTo>
                      <a:pt x="11310" y="9988"/>
                    </a:lnTo>
                    <a:lnTo>
                      <a:pt x="9231" y="9988"/>
                    </a:lnTo>
                    <a:lnTo>
                      <a:pt x="7341" y="5860"/>
                    </a:lnTo>
                    <a:lnTo>
                      <a:pt x="7561" y="5388"/>
                    </a:lnTo>
                    <a:cubicBezTo>
                      <a:pt x="7703" y="5120"/>
                      <a:pt x="7987" y="4986"/>
                      <a:pt x="8270" y="4986"/>
                    </a:cubicBezTo>
                    <a:close/>
                    <a:moveTo>
                      <a:pt x="2962" y="1"/>
                    </a:moveTo>
                    <a:cubicBezTo>
                      <a:pt x="2174" y="1"/>
                      <a:pt x="1512" y="662"/>
                      <a:pt x="1544" y="1481"/>
                    </a:cubicBezTo>
                    <a:cubicBezTo>
                      <a:pt x="1166" y="1639"/>
                      <a:pt x="851" y="2048"/>
                      <a:pt x="851" y="2521"/>
                    </a:cubicBezTo>
                    <a:cubicBezTo>
                      <a:pt x="851" y="3120"/>
                      <a:pt x="1323" y="3592"/>
                      <a:pt x="1890" y="3592"/>
                    </a:cubicBezTo>
                    <a:lnTo>
                      <a:pt x="3151" y="3592"/>
                    </a:lnTo>
                    <a:lnTo>
                      <a:pt x="126" y="10240"/>
                    </a:lnTo>
                    <a:cubicBezTo>
                      <a:pt x="0" y="10460"/>
                      <a:pt x="189" y="10744"/>
                      <a:pt x="441" y="10744"/>
                    </a:cubicBezTo>
                    <a:lnTo>
                      <a:pt x="11909" y="10744"/>
                    </a:lnTo>
                    <a:cubicBezTo>
                      <a:pt x="12161" y="10744"/>
                      <a:pt x="12350" y="10460"/>
                      <a:pt x="12224" y="10240"/>
                    </a:cubicBezTo>
                    <a:lnTo>
                      <a:pt x="9609" y="5073"/>
                    </a:lnTo>
                    <a:cubicBezTo>
                      <a:pt x="9339" y="4533"/>
                      <a:pt x="8814" y="4265"/>
                      <a:pt x="8290" y="4265"/>
                    </a:cubicBezTo>
                    <a:cubicBezTo>
                      <a:pt x="7774" y="4265"/>
                      <a:pt x="7260" y="4525"/>
                      <a:pt x="6994" y="5041"/>
                    </a:cubicBezTo>
                    <a:lnTo>
                      <a:pt x="6081" y="2994"/>
                    </a:lnTo>
                    <a:cubicBezTo>
                      <a:pt x="5860" y="2552"/>
                      <a:pt x="5482" y="2237"/>
                      <a:pt x="5041" y="2174"/>
                    </a:cubicBezTo>
                    <a:cubicBezTo>
                      <a:pt x="5009" y="2017"/>
                      <a:pt x="4883" y="1859"/>
                      <a:pt x="4789" y="1733"/>
                    </a:cubicBezTo>
                    <a:cubicBezTo>
                      <a:pt x="4663" y="1607"/>
                      <a:pt x="4537" y="1544"/>
                      <a:pt x="4379" y="1481"/>
                    </a:cubicBezTo>
                    <a:cubicBezTo>
                      <a:pt x="4411" y="662"/>
                      <a:pt x="3781" y="1"/>
                      <a:pt x="296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" name="Google Shape;656;p42"/>
              <p:cNvSpPr/>
              <p:nvPr/>
            </p:nvSpPr>
            <p:spPr>
              <a:xfrm>
                <a:off x="-20388175" y="2789350"/>
                <a:ext cx="144150" cy="106350"/>
              </a:xfrm>
              <a:custGeom>
                <a:rect b="b" l="l" r="r" t="t"/>
                <a:pathLst>
                  <a:path extrusionOk="0" h="4254" w="5766">
                    <a:moveTo>
                      <a:pt x="3938" y="662"/>
                    </a:moveTo>
                    <a:cubicBezTo>
                      <a:pt x="4537" y="662"/>
                      <a:pt x="5009" y="1135"/>
                      <a:pt x="5009" y="1734"/>
                    </a:cubicBezTo>
                    <a:cubicBezTo>
                      <a:pt x="5009" y="2238"/>
                      <a:pt x="4694" y="2647"/>
                      <a:pt x="4222" y="2742"/>
                    </a:cubicBezTo>
                    <a:cubicBezTo>
                      <a:pt x="4190" y="2647"/>
                      <a:pt x="4096" y="2490"/>
                      <a:pt x="4001" y="2395"/>
                    </a:cubicBezTo>
                    <a:cubicBezTo>
                      <a:pt x="3875" y="2269"/>
                      <a:pt x="3749" y="2206"/>
                      <a:pt x="3592" y="2175"/>
                    </a:cubicBezTo>
                    <a:lnTo>
                      <a:pt x="3592" y="2080"/>
                    </a:lnTo>
                    <a:cubicBezTo>
                      <a:pt x="3592" y="1639"/>
                      <a:pt x="3403" y="1293"/>
                      <a:pt x="3119" y="1009"/>
                    </a:cubicBezTo>
                    <a:cubicBezTo>
                      <a:pt x="3371" y="820"/>
                      <a:pt x="3623" y="662"/>
                      <a:pt x="3938" y="662"/>
                    </a:cubicBezTo>
                    <a:close/>
                    <a:moveTo>
                      <a:pt x="2174" y="1387"/>
                    </a:moveTo>
                    <a:cubicBezTo>
                      <a:pt x="2584" y="1387"/>
                      <a:pt x="2899" y="1702"/>
                      <a:pt x="2899" y="2080"/>
                    </a:cubicBezTo>
                    <a:lnTo>
                      <a:pt x="2899" y="2175"/>
                    </a:lnTo>
                    <a:cubicBezTo>
                      <a:pt x="2741" y="2206"/>
                      <a:pt x="2615" y="2269"/>
                      <a:pt x="2489" y="2395"/>
                    </a:cubicBezTo>
                    <a:cubicBezTo>
                      <a:pt x="2331" y="2553"/>
                      <a:pt x="2331" y="2742"/>
                      <a:pt x="2489" y="2899"/>
                    </a:cubicBezTo>
                    <a:cubicBezTo>
                      <a:pt x="2568" y="2978"/>
                      <a:pt x="2662" y="3017"/>
                      <a:pt x="2757" y="3017"/>
                    </a:cubicBezTo>
                    <a:cubicBezTo>
                      <a:pt x="2851" y="3017"/>
                      <a:pt x="2946" y="2978"/>
                      <a:pt x="3025" y="2899"/>
                    </a:cubicBezTo>
                    <a:cubicBezTo>
                      <a:pt x="3056" y="2868"/>
                      <a:pt x="3119" y="2836"/>
                      <a:pt x="3182" y="2836"/>
                    </a:cubicBezTo>
                    <a:lnTo>
                      <a:pt x="3277" y="2836"/>
                    </a:lnTo>
                    <a:cubicBezTo>
                      <a:pt x="3371" y="2836"/>
                      <a:pt x="3434" y="2868"/>
                      <a:pt x="3529" y="2962"/>
                    </a:cubicBezTo>
                    <a:cubicBezTo>
                      <a:pt x="3749" y="3183"/>
                      <a:pt x="3592" y="3529"/>
                      <a:pt x="3277" y="3529"/>
                    </a:cubicBezTo>
                    <a:lnTo>
                      <a:pt x="1166" y="3529"/>
                    </a:lnTo>
                    <a:cubicBezTo>
                      <a:pt x="977" y="3529"/>
                      <a:pt x="756" y="3340"/>
                      <a:pt x="819" y="3151"/>
                    </a:cubicBezTo>
                    <a:lnTo>
                      <a:pt x="819" y="3120"/>
                    </a:lnTo>
                    <a:cubicBezTo>
                      <a:pt x="851" y="2962"/>
                      <a:pt x="977" y="2836"/>
                      <a:pt x="1134" y="2805"/>
                    </a:cubicBezTo>
                    <a:lnTo>
                      <a:pt x="1229" y="2805"/>
                    </a:lnTo>
                    <a:cubicBezTo>
                      <a:pt x="1323" y="2805"/>
                      <a:pt x="1355" y="2836"/>
                      <a:pt x="1386" y="2868"/>
                    </a:cubicBezTo>
                    <a:cubicBezTo>
                      <a:pt x="1465" y="2947"/>
                      <a:pt x="1560" y="2986"/>
                      <a:pt x="1654" y="2986"/>
                    </a:cubicBezTo>
                    <a:cubicBezTo>
                      <a:pt x="1749" y="2986"/>
                      <a:pt x="1843" y="2947"/>
                      <a:pt x="1922" y="2868"/>
                    </a:cubicBezTo>
                    <a:cubicBezTo>
                      <a:pt x="2079" y="2710"/>
                      <a:pt x="2079" y="2521"/>
                      <a:pt x="1922" y="2364"/>
                    </a:cubicBezTo>
                    <a:cubicBezTo>
                      <a:pt x="1796" y="2238"/>
                      <a:pt x="1670" y="2175"/>
                      <a:pt x="1512" y="2112"/>
                    </a:cubicBezTo>
                    <a:cubicBezTo>
                      <a:pt x="1418" y="1734"/>
                      <a:pt x="1733" y="1387"/>
                      <a:pt x="2174" y="1387"/>
                    </a:cubicBezTo>
                    <a:close/>
                    <a:moveTo>
                      <a:pt x="4001" y="1"/>
                    </a:moveTo>
                    <a:cubicBezTo>
                      <a:pt x="3403" y="1"/>
                      <a:pt x="2836" y="284"/>
                      <a:pt x="2520" y="757"/>
                    </a:cubicBezTo>
                    <a:cubicBezTo>
                      <a:pt x="2426" y="694"/>
                      <a:pt x="2331" y="694"/>
                      <a:pt x="2205" y="694"/>
                    </a:cubicBezTo>
                    <a:cubicBezTo>
                      <a:pt x="1386" y="694"/>
                      <a:pt x="756" y="1387"/>
                      <a:pt x="788" y="2206"/>
                    </a:cubicBezTo>
                    <a:cubicBezTo>
                      <a:pt x="378" y="2269"/>
                      <a:pt x="63" y="2679"/>
                      <a:pt x="63" y="3120"/>
                    </a:cubicBezTo>
                    <a:cubicBezTo>
                      <a:pt x="0" y="3687"/>
                      <a:pt x="473" y="4222"/>
                      <a:pt x="1071" y="4254"/>
                    </a:cubicBezTo>
                    <a:lnTo>
                      <a:pt x="3434" y="4254"/>
                    </a:lnTo>
                    <a:cubicBezTo>
                      <a:pt x="3844" y="4159"/>
                      <a:pt x="4159" y="3907"/>
                      <a:pt x="4253" y="3529"/>
                    </a:cubicBezTo>
                    <a:cubicBezTo>
                      <a:pt x="5104" y="3372"/>
                      <a:pt x="5766" y="2679"/>
                      <a:pt x="5766" y="1765"/>
                    </a:cubicBezTo>
                    <a:cubicBezTo>
                      <a:pt x="5766" y="788"/>
                      <a:pt x="4978" y="1"/>
                      <a:pt x="40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57" name="Google Shape;657;p42"/>
            <p:cNvSpPr/>
            <p:nvPr/>
          </p:nvSpPr>
          <p:spPr>
            <a:xfrm>
              <a:off x="8115426" y="6739740"/>
              <a:ext cx="426097" cy="424826"/>
            </a:xfrm>
            <a:custGeom>
              <a:rect b="b" l="l" r="r" t="t"/>
              <a:pathLst>
                <a:path extrusionOk="0" h="12099" w="12130">
                  <a:moveTo>
                    <a:pt x="6018" y="1072"/>
                  </a:moveTo>
                  <a:cubicBezTo>
                    <a:pt x="6396" y="1923"/>
                    <a:pt x="7089" y="3624"/>
                    <a:pt x="7089" y="5577"/>
                  </a:cubicBezTo>
                  <a:cubicBezTo>
                    <a:pt x="6869" y="6018"/>
                    <a:pt x="6680" y="6459"/>
                    <a:pt x="6522" y="6932"/>
                  </a:cubicBezTo>
                  <a:cubicBezTo>
                    <a:pt x="6333" y="7467"/>
                    <a:pt x="6176" y="8035"/>
                    <a:pt x="6018" y="8633"/>
                  </a:cubicBezTo>
                  <a:cubicBezTo>
                    <a:pt x="5892" y="8035"/>
                    <a:pt x="5703" y="7467"/>
                    <a:pt x="5514" y="6932"/>
                  </a:cubicBezTo>
                  <a:cubicBezTo>
                    <a:pt x="5356" y="6459"/>
                    <a:pt x="5136" y="6018"/>
                    <a:pt x="4947" y="5577"/>
                  </a:cubicBezTo>
                  <a:cubicBezTo>
                    <a:pt x="4978" y="3655"/>
                    <a:pt x="5608" y="1923"/>
                    <a:pt x="6018" y="1072"/>
                  </a:cubicBezTo>
                  <a:close/>
                  <a:moveTo>
                    <a:pt x="2552" y="3183"/>
                  </a:moveTo>
                  <a:cubicBezTo>
                    <a:pt x="4285" y="5199"/>
                    <a:pt x="5356" y="7720"/>
                    <a:pt x="5608" y="10366"/>
                  </a:cubicBezTo>
                  <a:cubicBezTo>
                    <a:pt x="4947" y="9452"/>
                    <a:pt x="4411" y="9043"/>
                    <a:pt x="3529" y="8381"/>
                  </a:cubicBezTo>
                  <a:cubicBezTo>
                    <a:pt x="3529" y="7152"/>
                    <a:pt x="3340" y="5955"/>
                    <a:pt x="3025" y="4790"/>
                  </a:cubicBezTo>
                  <a:lnTo>
                    <a:pt x="2552" y="3183"/>
                  </a:lnTo>
                  <a:close/>
                  <a:moveTo>
                    <a:pt x="9515" y="3183"/>
                  </a:moveTo>
                  <a:lnTo>
                    <a:pt x="9043" y="4790"/>
                  </a:lnTo>
                  <a:cubicBezTo>
                    <a:pt x="8727" y="5987"/>
                    <a:pt x="8538" y="7152"/>
                    <a:pt x="8538" y="8381"/>
                  </a:cubicBezTo>
                  <a:cubicBezTo>
                    <a:pt x="7719" y="9043"/>
                    <a:pt x="7152" y="9452"/>
                    <a:pt x="6459" y="10366"/>
                  </a:cubicBezTo>
                  <a:cubicBezTo>
                    <a:pt x="6711" y="7720"/>
                    <a:pt x="7782" y="5199"/>
                    <a:pt x="9515" y="3183"/>
                  </a:cubicBezTo>
                  <a:close/>
                  <a:moveTo>
                    <a:pt x="662" y="5703"/>
                  </a:moveTo>
                  <a:cubicBezTo>
                    <a:pt x="1166" y="6995"/>
                    <a:pt x="2017" y="8066"/>
                    <a:pt x="3025" y="8885"/>
                  </a:cubicBezTo>
                  <a:cubicBezTo>
                    <a:pt x="3970" y="9641"/>
                    <a:pt x="4663" y="10145"/>
                    <a:pt x="5419" y="11374"/>
                  </a:cubicBezTo>
                  <a:cubicBezTo>
                    <a:pt x="2584" y="11374"/>
                    <a:pt x="662" y="9169"/>
                    <a:pt x="662" y="6680"/>
                  </a:cubicBezTo>
                  <a:lnTo>
                    <a:pt x="662" y="5703"/>
                  </a:lnTo>
                  <a:close/>
                  <a:moveTo>
                    <a:pt x="11405" y="5703"/>
                  </a:moveTo>
                  <a:lnTo>
                    <a:pt x="11405" y="6680"/>
                  </a:lnTo>
                  <a:cubicBezTo>
                    <a:pt x="11405" y="9169"/>
                    <a:pt x="9484" y="11374"/>
                    <a:pt x="6648" y="11374"/>
                  </a:cubicBezTo>
                  <a:cubicBezTo>
                    <a:pt x="7436" y="10051"/>
                    <a:pt x="8192" y="9578"/>
                    <a:pt x="9137" y="8822"/>
                  </a:cubicBezTo>
                  <a:cubicBezTo>
                    <a:pt x="10145" y="8003"/>
                    <a:pt x="10901" y="6963"/>
                    <a:pt x="11405" y="5703"/>
                  </a:cubicBezTo>
                  <a:close/>
                  <a:moveTo>
                    <a:pt x="6050" y="1"/>
                  </a:moveTo>
                  <a:cubicBezTo>
                    <a:pt x="5924" y="1"/>
                    <a:pt x="5829" y="64"/>
                    <a:pt x="5734" y="158"/>
                  </a:cubicBezTo>
                  <a:cubicBezTo>
                    <a:pt x="5734" y="190"/>
                    <a:pt x="5356" y="788"/>
                    <a:pt x="4978" y="1765"/>
                  </a:cubicBezTo>
                  <a:cubicBezTo>
                    <a:pt x="4758" y="2427"/>
                    <a:pt x="4474" y="3372"/>
                    <a:pt x="4317" y="4443"/>
                  </a:cubicBezTo>
                  <a:cubicBezTo>
                    <a:pt x="3939" y="3813"/>
                    <a:pt x="3529" y="3277"/>
                    <a:pt x="3057" y="2710"/>
                  </a:cubicBezTo>
                  <a:lnTo>
                    <a:pt x="2048" y="1482"/>
                  </a:lnTo>
                  <a:cubicBezTo>
                    <a:pt x="1966" y="1420"/>
                    <a:pt x="1871" y="1372"/>
                    <a:pt x="1771" y="1372"/>
                  </a:cubicBezTo>
                  <a:cubicBezTo>
                    <a:pt x="1717" y="1372"/>
                    <a:pt x="1662" y="1386"/>
                    <a:pt x="1607" y="1419"/>
                  </a:cubicBezTo>
                  <a:cubicBezTo>
                    <a:pt x="1450" y="1482"/>
                    <a:pt x="1355" y="1639"/>
                    <a:pt x="1450" y="1797"/>
                  </a:cubicBezTo>
                  <a:lnTo>
                    <a:pt x="2363" y="5010"/>
                  </a:lnTo>
                  <a:cubicBezTo>
                    <a:pt x="2584" y="5892"/>
                    <a:pt x="2773" y="6806"/>
                    <a:pt x="2836" y="7720"/>
                  </a:cubicBezTo>
                  <a:cubicBezTo>
                    <a:pt x="2206" y="7089"/>
                    <a:pt x="1733" y="6302"/>
                    <a:pt x="1355" y="5514"/>
                  </a:cubicBezTo>
                  <a:lnTo>
                    <a:pt x="662" y="3750"/>
                  </a:lnTo>
                  <a:cubicBezTo>
                    <a:pt x="568" y="3592"/>
                    <a:pt x="410" y="3498"/>
                    <a:pt x="253" y="3498"/>
                  </a:cubicBezTo>
                  <a:cubicBezTo>
                    <a:pt x="95" y="3529"/>
                    <a:pt x="1" y="3687"/>
                    <a:pt x="1" y="3844"/>
                  </a:cubicBezTo>
                  <a:lnTo>
                    <a:pt x="1" y="6680"/>
                  </a:lnTo>
                  <a:cubicBezTo>
                    <a:pt x="1" y="8098"/>
                    <a:pt x="536" y="9484"/>
                    <a:pt x="1576" y="10523"/>
                  </a:cubicBezTo>
                  <a:cubicBezTo>
                    <a:pt x="2584" y="11532"/>
                    <a:pt x="3939" y="12099"/>
                    <a:pt x="5356" y="12099"/>
                  </a:cubicBezTo>
                  <a:lnTo>
                    <a:pt x="6774" y="12099"/>
                  </a:lnTo>
                  <a:cubicBezTo>
                    <a:pt x="8192" y="12099"/>
                    <a:pt x="9547" y="11532"/>
                    <a:pt x="10555" y="10523"/>
                  </a:cubicBezTo>
                  <a:cubicBezTo>
                    <a:pt x="11563" y="9484"/>
                    <a:pt x="12130" y="8161"/>
                    <a:pt x="12130" y="6680"/>
                  </a:cubicBezTo>
                  <a:lnTo>
                    <a:pt x="12130" y="3844"/>
                  </a:lnTo>
                  <a:cubicBezTo>
                    <a:pt x="12130" y="3687"/>
                    <a:pt x="12004" y="3529"/>
                    <a:pt x="11846" y="3498"/>
                  </a:cubicBezTo>
                  <a:cubicBezTo>
                    <a:pt x="11821" y="3493"/>
                    <a:pt x="11794" y="3490"/>
                    <a:pt x="11768" y="3490"/>
                  </a:cubicBezTo>
                  <a:cubicBezTo>
                    <a:pt x="11631" y="3490"/>
                    <a:pt x="11490" y="3560"/>
                    <a:pt x="11437" y="3718"/>
                  </a:cubicBezTo>
                  <a:lnTo>
                    <a:pt x="10744" y="5514"/>
                  </a:lnTo>
                  <a:cubicBezTo>
                    <a:pt x="10429" y="6333"/>
                    <a:pt x="9925" y="7089"/>
                    <a:pt x="9295" y="7720"/>
                  </a:cubicBezTo>
                  <a:cubicBezTo>
                    <a:pt x="9358" y="6806"/>
                    <a:pt x="9515" y="5861"/>
                    <a:pt x="9767" y="4979"/>
                  </a:cubicBezTo>
                  <a:lnTo>
                    <a:pt x="10649" y="1797"/>
                  </a:lnTo>
                  <a:cubicBezTo>
                    <a:pt x="10712" y="1639"/>
                    <a:pt x="10618" y="1482"/>
                    <a:pt x="10492" y="1419"/>
                  </a:cubicBezTo>
                  <a:cubicBezTo>
                    <a:pt x="10454" y="1381"/>
                    <a:pt x="10398" y="1364"/>
                    <a:pt x="10337" y="1364"/>
                  </a:cubicBezTo>
                  <a:cubicBezTo>
                    <a:pt x="10243" y="1364"/>
                    <a:pt x="10139" y="1405"/>
                    <a:pt x="10082" y="1482"/>
                  </a:cubicBezTo>
                  <a:lnTo>
                    <a:pt x="9043" y="2710"/>
                  </a:lnTo>
                  <a:cubicBezTo>
                    <a:pt x="8570" y="3277"/>
                    <a:pt x="8129" y="3844"/>
                    <a:pt x="7782" y="4443"/>
                  </a:cubicBezTo>
                  <a:cubicBezTo>
                    <a:pt x="7656" y="3372"/>
                    <a:pt x="7404" y="2427"/>
                    <a:pt x="7121" y="1765"/>
                  </a:cubicBezTo>
                  <a:cubicBezTo>
                    <a:pt x="6774" y="788"/>
                    <a:pt x="6396" y="158"/>
                    <a:pt x="6365" y="158"/>
                  </a:cubicBezTo>
                  <a:cubicBezTo>
                    <a:pt x="6302" y="32"/>
                    <a:pt x="6176" y="1"/>
                    <a:pt x="60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61" name="Shape 6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2" name="Google Shape;662;p43"/>
          <p:cNvSpPr txBox="1"/>
          <p:nvPr>
            <p:ph type="title"/>
          </p:nvPr>
        </p:nvSpPr>
        <p:spPr>
          <a:xfrm>
            <a:off x="2752208" y="558327"/>
            <a:ext cx="3639600" cy="336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1270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n-US"/>
              <a:t>DO YOU PREFER THIS </a:t>
            </a:r>
            <a:r>
              <a:rPr lang="en-US">
                <a:solidFill>
                  <a:srgbClr val="EE8E88"/>
                </a:solidFill>
              </a:rPr>
              <a:t>TIMELINE</a:t>
            </a:r>
            <a:r>
              <a:rPr lang="en-US"/>
              <a:t>?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3" name="Google Shape;663;p43"/>
          <p:cNvSpPr txBox="1"/>
          <p:nvPr/>
        </p:nvSpPr>
        <p:spPr>
          <a:xfrm>
            <a:off x="6974300" y="1461275"/>
            <a:ext cx="1817700" cy="75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200">
                <a:solidFill>
                  <a:srgbClr val="B0666A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DAY 1</a:t>
            </a:r>
            <a:endParaRPr b="1" sz="1200"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l">
              <a:lnSpc>
                <a:spcPct val="113333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Mercury is the closest planet to the Sun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664" name="Google Shape;664;p43"/>
          <p:cNvSpPr txBox="1"/>
          <p:nvPr/>
        </p:nvSpPr>
        <p:spPr>
          <a:xfrm>
            <a:off x="409925" y="2634625"/>
            <a:ext cx="1817700" cy="636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5461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200">
                <a:solidFill>
                  <a:srgbClr val="FF847D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DAY 2</a:t>
            </a:r>
            <a:endParaRPr b="1" sz="1200"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88900" lvl="0" marL="12700" marR="0" rtl="0" algn="r">
              <a:lnSpc>
                <a:spcPct val="113333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Mars is a cold place,</a:t>
            </a:r>
            <a:r>
              <a:rPr lang="en-US" sz="1000"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not hot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665" name="Google Shape;665;p43"/>
          <p:cNvSpPr txBox="1"/>
          <p:nvPr/>
        </p:nvSpPr>
        <p:spPr>
          <a:xfrm>
            <a:off x="6974919" y="2601900"/>
            <a:ext cx="1721100" cy="75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200">
                <a:solidFill>
                  <a:srgbClr val="FB9E96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DAY 4</a:t>
            </a:r>
            <a:endParaRPr b="1" sz="1200"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"/>
              <a:buFont typeface="Arial"/>
              <a:buNone/>
            </a:pPr>
            <a:r>
              <a:t/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"/>
              <a:buFont typeface="Arial"/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Jupiter is the biggest planet in our Solar System</a:t>
            </a:r>
            <a:b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12700" marR="0" rtl="0" algn="l">
              <a:lnSpc>
                <a:spcPct val="113333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FFFFFF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666" name="Google Shape;666;p43"/>
          <p:cNvSpPr txBox="1"/>
          <p:nvPr/>
        </p:nvSpPr>
        <p:spPr>
          <a:xfrm>
            <a:off x="546031" y="1574975"/>
            <a:ext cx="1681800" cy="636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520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200">
                <a:solidFill>
                  <a:srgbClr val="9E4352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DAY 3</a:t>
            </a:r>
            <a:endParaRPr b="1" sz="1200"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r">
              <a:lnSpc>
                <a:spcPct val="113333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The Sun is the star at the center of the Solar System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grpSp>
        <p:nvGrpSpPr>
          <p:cNvPr id="667" name="Google Shape;667;p43"/>
          <p:cNvGrpSpPr/>
          <p:nvPr/>
        </p:nvGrpSpPr>
        <p:grpSpPr>
          <a:xfrm>
            <a:off x="3899827" y="1613907"/>
            <a:ext cx="2978097" cy="1176612"/>
            <a:chOff x="3899827" y="1613907"/>
            <a:chExt cx="2978097" cy="1176612"/>
          </a:xfrm>
        </p:grpSpPr>
        <p:sp>
          <p:nvSpPr>
            <p:cNvPr id="668" name="Google Shape;668;p43"/>
            <p:cNvSpPr/>
            <p:nvPr/>
          </p:nvSpPr>
          <p:spPr>
            <a:xfrm>
              <a:off x="3899827" y="1613907"/>
              <a:ext cx="1357912" cy="1176612"/>
            </a:xfrm>
            <a:custGeom>
              <a:rect b="b" l="l" r="r" t="t"/>
              <a:pathLst>
                <a:path extrusionOk="0" h="2231390" w="2576195">
                  <a:moveTo>
                    <a:pt x="1288021" y="0"/>
                  </a:moveTo>
                  <a:lnTo>
                    <a:pt x="0" y="2230920"/>
                  </a:lnTo>
                  <a:lnTo>
                    <a:pt x="2576042" y="2230920"/>
                  </a:lnTo>
                  <a:lnTo>
                    <a:pt x="1288021" y="0"/>
                  </a:lnTo>
                  <a:close/>
                </a:path>
              </a:pathLst>
            </a:custGeom>
            <a:solidFill>
              <a:srgbClr val="B0666A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669" name="Google Shape;669;p43"/>
            <p:cNvSpPr/>
            <p:nvPr/>
          </p:nvSpPr>
          <p:spPr>
            <a:xfrm>
              <a:off x="4578741" y="1627019"/>
              <a:ext cx="2299183" cy="228779"/>
            </a:xfrm>
            <a:custGeom>
              <a:rect b="b" l="l" r="r" t="t"/>
              <a:pathLst>
                <a:path extrusionOk="0" h="433704" w="4358640">
                  <a:moveTo>
                    <a:pt x="4358398" y="433222"/>
                  </a:moveTo>
                  <a:lnTo>
                    <a:pt x="3090354" y="433222"/>
                  </a:lnTo>
                  <a:lnTo>
                    <a:pt x="3092538" y="0"/>
                  </a:lnTo>
                  <a:lnTo>
                    <a:pt x="0" y="0"/>
                  </a:lnTo>
                </a:path>
              </a:pathLst>
            </a:custGeom>
            <a:noFill/>
            <a:ln cap="flat" cmpd="sng" w="19050">
              <a:solidFill>
                <a:srgbClr val="B0666A"/>
              </a:solidFill>
              <a:prstDash val="solid"/>
              <a:round/>
              <a:headEnd len="sm" w="sm" type="diamond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</p:grpSp>
      <p:sp>
        <p:nvSpPr>
          <p:cNvPr id="670" name="Google Shape;670;p43"/>
          <p:cNvSpPr/>
          <p:nvPr/>
        </p:nvSpPr>
        <p:spPr>
          <a:xfrm>
            <a:off x="2341497" y="2952622"/>
            <a:ext cx="1572126" cy="0"/>
          </a:xfrm>
          <a:custGeom>
            <a:rect b="b" l="l" r="r" t="t"/>
            <a:pathLst>
              <a:path extrusionOk="0" h="120000" w="2982595">
                <a:moveTo>
                  <a:pt x="2982468" y="0"/>
                </a:moveTo>
                <a:lnTo>
                  <a:pt x="0" y="0"/>
                </a:lnTo>
              </a:path>
            </a:pathLst>
          </a:custGeom>
          <a:noFill/>
          <a:ln cap="flat" cmpd="sng" w="19050">
            <a:solidFill>
              <a:srgbClr val="FF847D"/>
            </a:solidFill>
            <a:prstDash val="solid"/>
            <a:round/>
            <a:headEnd len="sm" w="sm" type="none"/>
            <a:tailEnd len="sm" w="sm" type="diamond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grpSp>
        <p:nvGrpSpPr>
          <p:cNvPr id="671" name="Google Shape;671;p43"/>
          <p:cNvGrpSpPr/>
          <p:nvPr/>
        </p:nvGrpSpPr>
        <p:grpSpPr>
          <a:xfrm>
            <a:off x="4662962" y="2976990"/>
            <a:ext cx="2189401" cy="1226169"/>
            <a:chOff x="4662962" y="2976990"/>
            <a:chExt cx="2189401" cy="1226169"/>
          </a:xfrm>
        </p:grpSpPr>
        <p:sp>
          <p:nvSpPr>
            <p:cNvPr id="672" name="Google Shape;672;p43"/>
            <p:cNvSpPr/>
            <p:nvPr/>
          </p:nvSpPr>
          <p:spPr>
            <a:xfrm>
              <a:off x="4662962" y="3026546"/>
              <a:ext cx="1357912" cy="1176612"/>
            </a:xfrm>
            <a:custGeom>
              <a:rect b="b" l="l" r="r" t="t"/>
              <a:pathLst>
                <a:path extrusionOk="0" h="2231390" w="2576195">
                  <a:moveTo>
                    <a:pt x="1288021" y="0"/>
                  </a:moveTo>
                  <a:lnTo>
                    <a:pt x="0" y="2230932"/>
                  </a:lnTo>
                  <a:lnTo>
                    <a:pt x="2576042" y="2230932"/>
                  </a:lnTo>
                  <a:lnTo>
                    <a:pt x="1288021" y="0"/>
                  </a:lnTo>
                  <a:close/>
                </a:path>
              </a:pathLst>
            </a:custGeom>
            <a:solidFill>
              <a:srgbClr val="FB9E96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673" name="Google Shape;673;p43"/>
            <p:cNvSpPr/>
            <p:nvPr/>
          </p:nvSpPr>
          <p:spPr>
            <a:xfrm>
              <a:off x="5987825" y="2976990"/>
              <a:ext cx="864538" cy="1216918"/>
            </a:xfrm>
            <a:custGeom>
              <a:rect b="b" l="l" r="r" t="t"/>
              <a:pathLst>
                <a:path extrusionOk="0" h="2306954" w="1638934">
                  <a:moveTo>
                    <a:pt x="1638680" y="0"/>
                  </a:moveTo>
                  <a:lnTo>
                    <a:pt x="697255" y="0"/>
                  </a:lnTo>
                  <a:lnTo>
                    <a:pt x="697255" y="2306535"/>
                  </a:lnTo>
                  <a:lnTo>
                    <a:pt x="0" y="2306535"/>
                  </a:lnTo>
                </a:path>
              </a:pathLst>
            </a:custGeom>
            <a:noFill/>
            <a:ln cap="flat" cmpd="sng" w="19050">
              <a:solidFill>
                <a:srgbClr val="FB9E96"/>
              </a:solidFill>
              <a:prstDash val="solid"/>
              <a:round/>
              <a:headEnd len="sm" w="sm" type="diamond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</p:grpSp>
      <p:grpSp>
        <p:nvGrpSpPr>
          <p:cNvPr id="674" name="Google Shape;674;p43"/>
          <p:cNvGrpSpPr/>
          <p:nvPr/>
        </p:nvGrpSpPr>
        <p:grpSpPr>
          <a:xfrm>
            <a:off x="2333109" y="1893047"/>
            <a:ext cx="2924630" cy="2310112"/>
            <a:chOff x="2333109" y="1893047"/>
            <a:chExt cx="2924630" cy="2310112"/>
          </a:xfrm>
        </p:grpSpPr>
        <p:sp>
          <p:nvSpPr>
            <p:cNvPr id="675" name="Google Shape;675;p43"/>
            <p:cNvSpPr/>
            <p:nvPr/>
          </p:nvSpPr>
          <p:spPr>
            <a:xfrm>
              <a:off x="3899827" y="2942597"/>
              <a:ext cx="1357912" cy="1176612"/>
            </a:xfrm>
            <a:custGeom>
              <a:rect b="b" l="l" r="r" t="t"/>
              <a:pathLst>
                <a:path extrusionOk="0" h="2231390" w="2576195">
                  <a:moveTo>
                    <a:pt x="2576042" y="0"/>
                  </a:moveTo>
                  <a:lnTo>
                    <a:pt x="0" y="0"/>
                  </a:lnTo>
                  <a:lnTo>
                    <a:pt x="1288021" y="2230920"/>
                  </a:lnTo>
                  <a:lnTo>
                    <a:pt x="2576042" y="0"/>
                  </a:lnTo>
                  <a:close/>
                </a:path>
              </a:pathLst>
            </a:custGeom>
            <a:solidFill>
              <a:srgbClr val="FF847D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grpSp>
          <p:nvGrpSpPr>
            <p:cNvPr id="676" name="Google Shape;676;p43"/>
            <p:cNvGrpSpPr/>
            <p:nvPr/>
          </p:nvGrpSpPr>
          <p:grpSpPr>
            <a:xfrm>
              <a:off x="2333109" y="1893047"/>
              <a:ext cx="2157212" cy="2310112"/>
              <a:chOff x="2333109" y="1893047"/>
              <a:chExt cx="2157212" cy="2310112"/>
            </a:xfrm>
          </p:grpSpPr>
          <p:sp>
            <p:nvSpPr>
              <p:cNvPr id="677" name="Google Shape;677;p43"/>
              <p:cNvSpPr/>
              <p:nvPr/>
            </p:nvSpPr>
            <p:spPr>
              <a:xfrm>
                <a:off x="3132409" y="3026547"/>
                <a:ext cx="1357912" cy="1176612"/>
              </a:xfrm>
              <a:custGeom>
                <a:rect b="b" l="l" r="r" t="t"/>
                <a:pathLst>
                  <a:path extrusionOk="0" h="2231390" w="2576195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solidFill>
                <a:srgbClr val="9E4352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678" name="Google Shape;678;p43"/>
              <p:cNvSpPr/>
              <p:nvPr/>
            </p:nvSpPr>
            <p:spPr>
              <a:xfrm>
                <a:off x="2333109" y="1893047"/>
                <a:ext cx="1481639" cy="1528959"/>
              </a:xfrm>
              <a:custGeom>
                <a:rect b="b" l="l" r="r" t="t"/>
                <a:pathLst>
                  <a:path extrusionOk="0" h="115984" w="112437">
                    <a:moveTo>
                      <a:pt x="0" y="0"/>
                    </a:moveTo>
                    <a:lnTo>
                      <a:pt x="111541" y="0"/>
                    </a:lnTo>
                    <a:lnTo>
                      <a:pt x="112437" y="115984"/>
                    </a:lnTo>
                  </a:path>
                </a:pathLst>
              </a:custGeom>
              <a:noFill/>
              <a:ln cap="flat" cmpd="sng" w="19050">
                <a:solidFill>
                  <a:srgbClr val="9E4352"/>
                </a:solidFill>
                <a:prstDash val="solid"/>
                <a:round/>
                <a:headEnd len="sm" w="sm" type="diamond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</p:grpSp>
      <p:grpSp>
        <p:nvGrpSpPr>
          <p:cNvPr id="679" name="Google Shape;679;p43"/>
          <p:cNvGrpSpPr/>
          <p:nvPr/>
        </p:nvGrpSpPr>
        <p:grpSpPr>
          <a:xfrm>
            <a:off x="3668537" y="2181639"/>
            <a:ext cx="1817694" cy="1721818"/>
            <a:chOff x="6959850" y="4137377"/>
            <a:chExt cx="3448481" cy="3265349"/>
          </a:xfrm>
        </p:grpSpPr>
        <p:sp>
          <p:nvSpPr>
            <p:cNvPr id="680" name="Google Shape;680;p43"/>
            <p:cNvSpPr/>
            <p:nvPr/>
          </p:nvSpPr>
          <p:spPr>
            <a:xfrm>
              <a:off x="8404714" y="6172033"/>
              <a:ext cx="541983" cy="544554"/>
            </a:xfrm>
            <a:custGeom>
              <a:rect b="b" l="l" r="r" t="t"/>
              <a:pathLst>
                <a:path extrusionOk="0" h="12194" w="12131">
                  <a:moveTo>
                    <a:pt x="4632" y="725"/>
                  </a:moveTo>
                  <a:cubicBezTo>
                    <a:pt x="5609" y="725"/>
                    <a:pt x="6396" y="1513"/>
                    <a:pt x="6396" y="2490"/>
                  </a:cubicBezTo>
                  <a:cubicBezTo>
                    <a:pt x="6365" y="2679"/>
                    <a:pt x="6522" y="2836"/>
                    <a:pt x="6680" y="2899"/>
                  </a:cubicBezTo>
                  <a:cubicBezTo>
                    <a:pt x="7341" y="2994"/>
                    <a:pt x="7814" y="3592"/>
                    <a:pt x="7814" y="4317"/>
                  </a:cubicBezTo>
                  <a:cubicBezTo>
                    <a:pt x="7814" y="4695"/>
                    <a:pt x="7656" y="5042"/>
                    <a:pt x="7404" y="5325"/>
                  </a:cubicBezTo>
                  <a:cubicBezTo>
                    <a:pt x="7184" y="5483"/>
                    <a:pt x="7278" y="5798"/>
                    <a:pt x="7530" y="5924"/>
                  </a:cubicBezTo>
                  <a:cubicBezTo>
                    <a:pt x="8129" y="6207"/>
                    <a:pt x="8539" y="6869"/>
                    <a:pt x="8539" y="7530"/>
                  </a:cubicBezTo>
                  <a:cubicBezTo>
                    <a:pt x="8539" y="8507"/>
                    <a:pt x="7751" y="9295"/>
                    <a:pt x="6774" y="9295"/>
                  </a:cubicBezTo>
                  <a:lnTo>
                    <a:pt x="4979" y="9295"/>
                  </a:lnTo>
                  <a:lnTo>
                    <a:pt x="4979" y="6932"/>
                  </a:lnTo>
                  <a:lnTo>
                    <a:pt x="6333" y="5609"/>
                  </a:lnTo>
                  <a:cubicBezTo>
                    <a:pt x="6491" y="5451"/>
                    <a:pt x="6491" y="5231"/>
                    <a:pt x="6333" y="5073"/>
                  </a:cubicBezTo>
                  <a:cubicBezTo>
                    <a:pt x="6254" y="4994"/>
                    <a:pt x="6168" y="4955"/>
                    <a:pt x="6081" y="4955"/>
                  </a:cubicBezTo>
                  <a:cubicBezTo>
                    <a:pt x="5995" y="4955"/>
                    <a:pt x="5908" y="4994"/>
                    <a:pt x="5829" y="5073"/>
                  </a:cubicBezTo>
                  <a:lnTo>
                    <a:pt x="4979" y="5924"/>
                  </a:lnTo>
                  <a:lnTo>
                    <a:pt x="4979" y="2490"/>
                  </a:lnTo>
                  <a:cubicBezTo>
                    <a:pt x="4979" y="2301"/>
                    <a:pt x="4821" y="2143"/>
                    <a:pt x="4632" y="2143"/>
                  </a:cubicBezTo>
                  <a:cubicBezTo>
                    <a:pt x="4443" y="2143"/>
                    <a:pt x="4285" y="2301"/>
                    <a:pt x="4285" y="2490"/>
                  </a:cubicBezTo>
                  <a:lnTo>
                    <a:pt x="4285" y="4506"/>
                  </a:lnTo>
                  <a:lnTo>
                    <a:pt x="3466" y="3655"/>
                  </a:lnTo>
                  <a:cubicBezTo>
                    <a:pt x="3388" y="3577"/>
                    <a:pt x="3293" y="3537"/>
                    <a:pt x="3198" y="3537"/>
                  </a:cubicBezTo>
                  <a:cubicBezTo>
                    <a:pt x="3104" y="3537"/>
                    <a:pt x="3009" y="3577"/>
                    <a:pt x="2931" y="3655"/>
                  </a:cubicBezTo>
                  <a:cubicBezTo>
                    <a:pt x="2773" y="3844"/>
                    <a:pt x="2773" y="4033"/>
                    <a:pt x="2931" y="4191"/>
                  </a:cubicBezTo>
                  <a:lnTo>
                    <a:pt x="4285" y="5514"/>
                  </a:lnTo>
                  <a:lnTo>
                    <a:pt x="4285" y="7373"/>
                  </a:lnTo>
                  <a:lnTo>
                    <a:pt x="3466" y="6554"/>
                  </a:lnTo>
                  <a:cubicBezTo>
                    <a:pt x="3388" y="6475"/>
                    <a:pt x="3293" y="6436"/>
                    <a:pt x="3198" y="6436"/>
                  </a:cubicBezTo>
                  <a:cubicBezTo>
                    <a:pt x="3104" y="6436"/>
                    <a:pt x="3009" y="6475"/>
                    <a:pt x="2931" y="6554"/>
                  </a:cubicBezTo>
                  <a:cubicBezTo>
                    <a:pt x="2773" y="6711"/>
                    <a:pt x="2773" y="6900"/>
                    <a:pt x="2931" y="7058"/>
                  </a:cubicBezTo>
                  <a:lnTo>
                    <a:pt x="4285" y="8413"/>
                  </a:lnTo>
                  <a:lnTo>
                    <a:pt x="4285" y="9295"/>
                  </a:lnTo>
                  <a:lnTo>
                    <a:pt x="2521" y="9295"/>
                  </a:lnTo>
                  <a:cubicBezTo>
                    <a:pt x="1513" y="9295"/>
                    <a:pt x="694" y="8507"/>
                    <a:pt x="694" y="7530"/>
                  </a:cubicBezTo>
                  <a:cubicBezTo>
                    <a:pt x="694" y="6837"/>
                    <a:pt x="1103" y="6207"/>
                    <a:pt x="1734" y="5924"/>
                  </a:cubicBezTo>
                  <a:cubicBezTo>
                    <a:pt x="1954" y="5798"/>
                    <a:pt x="1986" y="5514"/>
                    <a:pt x="1828" y="5325"/>
                  </a:cubicBezTo>
                  <a:cubicBezTo>
                    <a:pt x="1576" y="5042"/>
                    <a:pt x="1418" y="4695"/>
                    <a:pt x="1418" y="4317"/>
                  </a:cubicBezTo>
                  <a:cubicBezTo>
                    <a:pt x="1418" y="3624"/>
                    <a:pt x="1891" y="3057"/>
                    <a:pt x="2584" y="2899"/>
                  </a:cubicBezTo>
                  <a:cubicBezTo>
                    <a:pt x="2742" y="2836"/>
                    <a:pt x="2899" y="2679"/>
                    <a:pt x="2868" y="2490"/>
                  </a:cubicBezTo>
                  <a:cubicBezTo>
                    <a:pt x="2868" y="1513"/>
                    <a:pt x="3655" y="725"/>
                    <a:pt x="4632" y="725"/>
                  </a:cubicBezTo>
                  <a:close/>
                  <a:moveTo>
                    <a:pt x="7467" y="725"/>
                  </a:moveTo>
                  <a:cubicBezTo>
                    <a:pt x="8444" y="725"/>
                    <a:pt x="9295" y="1513"/>
                    <a:pt x="9232" y="2584"/>
                  </a:cubicBezTo>
                  <a:cubicBezTo>
                    <a:pt x="9232" y="2742"/>
                    <a:pt x="9358" y="2899"/>
                    <a:pt x="9515" y="2931"/>
                  </a:cubicBezTo>
                  <a:cubicBezTo>
                    <a:pt x="10177" y="3057"/>
                    <a:pt x="10712" y="3624"/>
                    <a:pt x="10712" y="4348"/>
                  </a:cubicBezTo>
                  <a:cubicBezTo>
                    <a:pt x="10712" y="4726"/>
                    <a:pt x="10555" y="5105"/>
                    <a:pt x="10271" y="5357"/>
                  </a:cubicBezTo>
                  <a:cubicBezTo>
                    <a:pt x="10082" y="5514"/>
                    <a:pt x="10145" y="5829"/>
                    <a:pt x="10397" y="5955"/>
                  </a:cubicBezTo>
                  <a:cubicBezTo>
                    <a:pt x="11027" y="6239"/>
                    <a:pt x="11406" y="6900"/>
                    <a:pt x="11406" y="7562"/>
                  </a:cubicBezTo>
                  <a:cubicBezTo>
                    <a:pt x="11406" y="8570"/>
                    <a:pt x="10586" y="9358"/>
                    <a:pt x="9610" y="9358"/>
                  </a:cubicBezTo>
                  <a:lnTo>
                    <a:pt x="8507" y="9358"/>
                  </a:lnTo>
                  <a:cubicBezTo>
                    <a:pt x="8980" y="8885"/>
                    <a:pt x="9232" y="8224"/>
                    <a:pt x="9232" y="7562"/>
                  </a:cubicBezTo>
                  <a:cubicBezTo>
                    <a:pt x="9232" y="6743"/>
                    <a:pt x="8854" y="5987"/>
                    <a:pt x="8192" y="5514"/>
                  </a:cubicBezTo>
                  <a:cubicBezTo>
                    <a:pt x="8413" y="5168"/>
                    <a:pt x="8539" y="4789"/>
                    <a:pt x="8539" y="4348"/>
                  </a:cubicBezTo>
                  <a:cubicBezTo>
                    <a:pt x="8539" y="3435"/>
                    <a:pt x="7940" y="2616"/>
                    <a:pt x="7089" y="2332"/>
                  </a:cubicBezTo>
                  <a:cubicBezTo>
                    <a:pt x="7058" y="1828"/>
                    <a:pt x="6837" y="1387"/>
                    <a:pt x="6554" y="1009"/>
                  </a:cubicBezTo>
                  <a:cubicBezTo>
                    <a:pt x="6837" y="788"/>
                    <a:pt x="7152" y="725"/>
                    <a:pt x="7467" y="725"/>
                  </a:cubicBezTo>
                  <a:close/>
                  <a:moveTo>
                    <a:pt x="7121" y="10019"/>
                  </a:moveTo>
                  <a:lnTo>
                    <a:pt x="7121" y="11469"/>
                  </a:lnTo>
                  <a:lnTo>
                    <a:pt x="4979" y="11469"/>
                  </a:lnTo>
                  <a:lnTo>
                    <a:pt x="4979" y="10019"/>
                  </a:lnTo>
                  <a:close/>
                  <a:moveTo>
                    <a:pt x="4632" y="1"/>
                  </a:moveTo>
                  <a:cubicBezTo>
                    <a:pt x="3340" y="1"/>
                    <a:pt x="2269" y="1009"/>
                    <a:pt x="2175" y="2301"/>
                  </a:cubicBezTo>
                  <a:cubicBezTo>
                    <a:pt x="1292" y="2616"/>
                    <a:pt x="694" y="3403"/>
                    <a:pt x="694" y="4317"/>
                  </a:cubicBezTo>
                  <a:cubicBezTo>
                    <a:pt x="694" y="4726"/>
                    <a:pt x="820" y="5136"/>
                    <a:pt x="1072" y="5483"/>
                  </a:cubicBezTo>
                  <a:cubicBezTo>
                    <a:pt x="379" y="5955"/>
                    <a:pt x="1" y="6711"/>
                    <a:pt x="1" y="7530"/>
                  </a:cubicBezTo>
                  <a:cubicBezTo>
                    <a:pt x="1" y="8917"/>
                    <a:pt x="1135" y="10019"/>
                    <a:pt x="2521" y="10019"/>
                  </a:cubicBezTo>
                  <a:lnTo>
                    <a:pt x="4285" y="10019"/>
                  </a:lnTo>
                  <a:lnTo>
                    <a:pt x="4285" y="11469"/>
                  </a:lnTo>
                  <a:lnTo>
                    <a:pt x="2521" y="11469"/>
                  </a:lnTo>
                  <a:cubicBezTo>
                    <a:pt x="2332" y="11469"/>
                    <a:pt x="2175" y="11626"/>
                    <a:pt x="2175" y="11815"/>
                  </a:cubicBezTo>
                  <a:cubicBezTo>
                    <a:pt x="2175" y="12036"/>
                    <a:pt x="2332" y="12193"/>
                    <a:pt x="2521" y="12193"/>
                  </a:cubicBezTo>
                  <a:lnTo>
                    <a:pt x="9641" y="12193"/>
                  </a:lnTo>
                  <a:cubicBezTo>
                    <a:pt x="9830" y="12193"/>
                    <a:pt x="9988" y="12036"/>
                    <a:pt x="9988" y="11815"/>
                  </a:cubicBezTo>
                  <a:cubicBezTo>
                    <a:pt x="9988" y="11626"/>
                    <a:pt x="9830" y="11469"/>
                    <a:pt x="9641" y="11469"/>
                  </a:cubicBezTo>
                  <a:lnTo>
                    <a:pt x="7877" y="11469"/>
                  </a:lnTo>
                  <a:lnTo>
                    <a:pt x="7877" y="10019"/>
                  </a:lnTo>
                  <a:lnTo>
                    <a:pt x="9610" y="10019"/>
                  </a:lnTo>
                  <a:cubicBezTo>
                    <a:pt x="10964" y="10019"/>
                    <a:pt x="12130" y="8917"/>
                    <a:pt x="12130" y="7530"/>
                  </a:cubicBezTo>
                  <a:cubicBezTo>
                    <a:pt x="12130" y="6711"/>
                    <a:pt x="11721" y="5955"/>
                    <a:pt x="11059" y="5483"/>
                  </a:cubicBezTo>
                  <a:cubicBezTo>
                    <a:pt x="11280" y="5136"/>
                    <a:pt x="11406" y="4726"/>
                    <a:pt x="11406" y="4317"/>
                  </a:cubicBezTo>
                  <a:cubicBezTo>
                    <a:pt x="11406" y="3403"/>
                    <a:pt x="10838" y="2584"/>
                    <a:pt x="9956" y="2301"/>
                  </a:cubicBezTo>
                  <a:cubicBezTo>
                    <a:pt x="9830" y="1040"/>
                    <a:pt x="8791" y="1"/>
                    <a:pt x="7467" y="1"/>
                  </a:cubicBezTo>
                  <a:cubicBezTo>
                    <a:pt x="6963" y="1"/>
                    <a:pt x="6459" y="158"/>
                    <a:pt x="6050" y="442"/>
                  </a:cubicBezTo>
                  <a:cubicBezTo>
                    <a:pt x="5672" y="158"/>
                    <a:pt x="5168" y="1"/>
                    <a:pt x="46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81" name="Google Shape;681;p43"/>
            <p:cNvGrpSpPr/>
            <p:nvPr/>
          </p:nvGrpSpPr>
          <p:grpSpPr>
            <a:xfrm>
              <a:off x="9860763" y="6856833"/>
              <a:ext cx="547567" cy="545893"/>
              <a:chOff x="-15719925" y="2416825"/>
              <a:chExt cx="306400" cy="305600"/>
            </a:xfrm>
          </p:grpSpPr>
          <p:sp>
            <p:nvSpPr>
              <p:cNvPr id="682" name="Google Shape;682;p43"/>
              <p:cNvSpPr/>
              <p:nvPr/>
            </p:nvSpPr>
            <p:spPr>
              <a:xfrm>
                <a:off x="-15719925" y="2416825"/>
                <a:ext cx="306400" cy="305600"/>
              </a:xfrm>
              <a:custGeom>
                <a:rect b="b" l="l" r="r" t="t"/>
                <a:pathLst>
                  <a:path extrusionOk="0" h="12224" w="12256">
                    <a:moveTo>
                      <a:pt x="6648" y="756"/>
                    </a:moveTo>
                    <a:lnTo>
                      <a:pt x="8002" y="3466"/>
                    </a:lnTo>
                    <a:cubicBezTo>
                      <a:pt x="8034" y="3560"/>
                      <a:pt x="8065" y="3592"/>
                      <a:pt x="8160" y="3623"/>
                    </a:cubicBezTo>
                    <a:lnTo>
                      <a:pt x="9451" y="4316"/>
                    </a:lnTo>
                    <a:lnTo>
                      <a:pt x="10617" y="7246"/>
                    </a:lnTo>
                    <a:lnTo>
                      <a:pt x="7845" y="7246"/>
                    </a:lnTo>
                    <a:lnTo>
                      <a:pt x="7215" y="5356"/>
                    </a:lnTo>
                    <a:cubicBezTo>
                      <a:pt x="7135" y="5198"/>
                      <a:pt x="6990" y="5128"/>
                      <a:pt x="6852" y="5128"/>
                    </a:cubicBezTo>
                    <a:cubicBezTo>
                      <a:pt x="6826" y="5128"/>
                      <a:pt x="6799" y="5130"/>
                      <a:pt x="6774" y="5135"/>
                    </a:cubicBezTo>
                    <a:cubicBezTo>
                      <a:pt x="6616" y="5167"/>
                      <a:pt x="6490" y="5419"/>
                      <a:pt x="6522" y="5576"/>
                    </a:cubicBezTo>
                    <a:lnTo>
                      <a:pt x="7089" y="7215"/>
                    </a:lnTo>
                    <a:lnTo>
                      <a:pt x="5167" y="7215"/>
                    </a:lnTo>
                    <a:lnTo>
                      <a:pt x="5797" y="4064"/>
                    </a:lnTo>
                    <a:cubicBezTo>
                      <a:pt x="5828" y="3875"/>
                      <a:pt x="5702" y="3686"/>
                      <a:pt x="5513" y="3623"/>
                    </a:cubicBezTo>
                    <a:cubicBezTo>
                      <a:pt x="5494" y="3620"/>
                      <a:pt x="5474" y="3618"/>
                      <a:pt x="5454" y="3618"/>
                    </a:cubicBezTo>
                    <a:cubicBezTo>
                      <a:pt x="5281" y="3618"/>
                      <a:pt x="5101" y="3737"/>
                      <a:pt x="5072" y="3907"/>
                    </a:cubicBezTo>
                    <a:lnTo>
                      <a:pt x="4411" y="7183"/>
                    </a:lnTo>
                    <a:lnTo>
                      <a:pt x="1607" y="7183"/>
                    </a:lnTo>
                    <a:lnTo>
                      <a:pt x="2142" y="4946"/>
                    </a:lnTo>
                    <a:lnTo>
                      <a:pt x="3466" y="4316"/>
                    </a:lnTo>
                    <a:cubicBezTo>
                      <a:pt x="3529" y="4253"/>
                      <a:pt x="3560" y="4222"/>
                      <a:pt x="3623" y="4159"/>
                    </a:cubicBezTo>
                    <a:lnTo>
                      <a:pt x="4253" y="2930"/>
                    </a:lnTo>
                    <a:lnTo>
                      <a:pt x="6175" y="2930"/>
                    </a:lnTo>
                    <a:cubicBezTo>
                      <a:pt x="6364" y="2930"/>
                      <a:pt x="6522" y="2772"/>
                      <a:pt x="6522" y="2583"/>
                    </a:cubicBezTo>
                    <a:cubicBezTo>
                      <a:pt x="6522" y="2363"/>
                      <a:pt x="6364" y="2205"/>
                      <a:pt x="6175" y="2205"/>
                    </a:cubicBezTo>
                    <a:lnTo>
                      <a:pt x="5230" y="2205"/>
                    </a:lnTo>
                    <a:lnTo>
                      <a:pt x="5702" y="756"/>
                    </a:lnTo>
                    <a:close/>
                    <a:moveTo>
                      <a:pt x="10397" y="7876"/>
                    </a:moveTo>
                    <a:lnTo>
                      <a:pt x="9830" y="8601"/>
                    </a:lnTo>
                    <a:lnTo>
                      <a:pt x="8916" y="8601"/>
                    </a:lnTo>
                    <a:cubicBezTo>
                      <a:pt x="8727" y="8601"/>
                      <a:pt x="8569" y="8758"/>
                      <a:pt x="8569" y="8947"/>
                    </a:cubicBezTo>
                    <a:cubicBezTo>
                      <a:pt x="8664" y="9199"/>
                      <a:pt x="8821" y="9357"/>
                      <a:pt x="9010" y="9357"/>
                    </a:cubicBezTo>
                    <a:lnTo>
                      <a:pt x="9357" y="9357"/>
                    </a:lnTo>
                    <a:lnTo>
                      <a:pt x="8821" y="10050"/>
                    </a:lnTo>
                    <a:lnTo>
                      <a:pt x="7561" y="10050"/>
                    </a:lnTo>
                    <a:cubicBezTo>
                      <a:pt x="7435" y="10050"/>
                      <a:pt x="7278" y="10145"/>
                      <a:pt x="7246" y="10239"/>
                    </a:cubicBezTo>
                    <a:lnTo>
                      <a:pt x="6616" y="11468"/>
                    </a:lnTo>
                    <a:lnTo>
                      <a:pt x="5576" y="11468"/>
                    </a:lnTo>
                    <a:lnTo>
                      <a:pt x="5041" y="10775"/>
                    </a:lnTo>
                    <a:lnTo>
                      <a:pt x="6080" y="10775"/>
                    </a:lnTo>
                    <a:cubicBezTo>
                      <a:pt x="6301" y="10775"/>
                      <a:pt x="6459" y="10617"/>
                      <a:pt x="6459" y="10397"/>
                    </a:cubicBezTo>
                    <a:cubicBezTo>
                      <a:pt x="6459" y="10208"/>
                      <a:pt x="6301" y="10050"/>
                      <a:pt x="6080" y="10050"/>
                    </a:cubicBezTo>
                    <a:lnTo>
                      <a:pt x="4474" y="10050"/>
                    </a:lnTo>
                    <a:lnTo>
                      <a:pt x="3529" y="8758"/>
                    </a:lnTo>
                    <a:cubicBezTo>
                      <a:pt x="3466" y="8664"/>
                      <a:pt x="3371" y="8601"/>
                      <a:pt x="3245" y="8601"/>
                    </a:cubicBezTo>
                    <a:lnTo>
                      <a:pt x="2048" y="8601"/>
                    </a:lnTo>
                    <a:lnTo>
                      <a:pt x="1670" y="7876"/>
                    </a:lnTo>
                    <a:close/>
                    <a:moveTo>
                      <a:pt x="5419" y="0"/>
                    </a:moveTo>
                    <a:cubicBezTo>
                      <a:pt x="5261" y="0"/>
                      <a:pt x="5135" y="126"/>
                      <a:pt x="5072" y="252"/>
                    </a:cubicBezTo>
                    <a:lnTo>
                      <a:pt x="4442" y="2174"/>
                    </a:lnTo>
                    <a:lnTo>
                      <a:pt x="3970" y="2174"/>
                    </a:lnTo>
                    <a:cubicBezTo>
                      <a:pt x="3844" y="2174"/>
                      <a:pt x="3686" y="2237"/>
                      <a:pt x="3655" y="2363"/>
                    </a:cubicBezTo>
                    <a:lnTo>
                      <a:pt x="2993" y="3718"/>
                    </a:lnTo>
                    <a:lnTo>
                      <a:pt x="1638" y="4379"/>
                    </a:lnTo>
                    <a:cubicBezTo>
                      <a:pt x="1575" y="4411"/>
                      <a:pt x="1481" y="4505"/>
                      <a:pt x="1449" y="4600"/>
                    </a:cubicBezTo>
                    <a:lnTo>
                      <a:pt x="819" y="7215"/>
                    </a:lnTo>
                    <a:lnTo>
                      <a:pt x="347" y="7215"/>
                    </a:lnTo>
                    <a:cubicBezTo>
                      <a:pt x="158" y="7215"/>
                      <a:pt x="0" y="7372"/>
                      <a:pt x="0" y="7561"/>
                    </a:cubicBezTo>
                    <a:cubicBezTo>
                      <a:pt x="0" y="7750"/>
                      <a:pt x="158" y="7908"/>
                      <a:pt x="347" y="7908"/>
                    </a:cubicBezTo>
                    <a:lnTo>
                      <a:pt x="851" y="7908"/>
                    </a:lnTo>
                    <a:lnTo>
                      <a:pt x="1481" y="9136"/>
                    </a:lnTo>
                    <a:cubicBezTo>
                      <a:pt x="1575" y="9262"/>
                      <a:pt x="1670" y="9325"/>
                      <a:pt x="1796" y="9325"/>
                    </a:cubicBezTo>
                    <a:lnTo>
                      <a:pt x="3056" y="9325"/>
                    </a:lnTo>
                    <a:lnTo>
                      <a:pt x="3623" y="10050"/>
                    </a:lnTo>
                    <a:lnTo>
                      <a:pt x="2552" y="10050"/>
                    </a:lnTo>
                    <a:cubicBezTo>
                      <a:pt x="2363" y="10050"/>
                      <a:pt x="2205" y="10208"/>
                      <a:pt x="2205" y="10397"/>
                    </a:cubicBezTo>
                    <a:cubicBezTo>
                      <a:pt x="2205" y="10617"/>
                      <a:pt x="2363" y="10775"/>
                      <a:pt x="2552" y="10775"/>
                    </a:cubicBezTo>
                    <a:lnTo>
                      <a:pt x="4159" y="10775"/>
                    </a:lnTo>
                    <a:lnTo>
                      <a:pt x="5104" y="12066"/>
                    </a:lnTo>
                    <a:cubicBezTo>
                      <a:pt x="5198" y="12129"/>
                      <a:pt x="5261" y="12224"/>
                      <a:pt x="5387" y="12224"/>
                    </a:cubicBezTo>
                    <a:lnTo>
                      <a:pt x="6805" y="12224"/>
                    </a:lnTo>
                    <a:cubicBezTo>
                      <a:pt x="6931" y="12224"/>
                      <a:pt x="7089" y="12129"/>
                      <a:pt x="7120" y="12035"/>
                    </a:cubicBezTo>
                    <a:lnTo>
                      <a:pt x="7750" y="10806"/>
                    </a:lnTo>
                    <a:lnTo>
                      <a:pt x="8979" y="10806"/>
                    </a:lnTo>
                    <a:cubicBezTo>
                      <a:pt x="9073" y="10806"/>
                      <a:pt x="9199" y="10775"/>
                      <a:pt x="9231" y="10649"/>
                    </a:cubicBezTo>
                    <a:lnTo>
                      <a:pt x="10176" y="9357"/>
                    </a:lnTo>
                    <a:lnTo>
                      <a:pt x="11184" y="9357"/>
                    </a:lnTo>
                    <a:cubicBezTo>
                      <a:pt x="11373" y="9357"/>
                      <a:pt x="11531" y="9199"/>
                      <a:pt x="11531" y="8979"/>
                    </a:cubicBezTo>
                    <a:cubicBezTo>
                      <a:pt x="11531" y="8790"/>
                      <a:pt x="11373" y="8632"/>
                      <a:pt x="11184" y="8632"/>
                    </a:cubicBezTo>
                    <a:lnTo>
                      <a:pt x="10775" y="8632"/>
                    </a:lnTo>
                    <a:lnTo>
                      <a:pt x="11342" y="7908"/>
                    </a:lnTo>
                    <a:lnTo>
                      <a:pt x="11877" y="7908"/>
                    </a:lnTo>
                    <a:cubicBezTo>
                      <a:pt x="12098" y="7908"/>
                      <a:pt x="12255" y="7750"/>
                      <a:pt x="12255" y="7561"/>
                    </a:cubicBezTo>
                    <a:cubicBezTo>
                      <a:pt x="12255" y="7372"/>
                      <a:pt x="12098" y="7215"/>
                      <a:pt x="11877" y="7215"/>
                    </a:cubicBezTo>
                    <a:lnTo>
                      <a:pt x="11373" y="7215"/>
                    </a:lnTo>
                    <a:lnTo>
                      <a:pt x="10019" y="3875"/>
                    </a:lnTo>
                    <a:cubicBezTo>
                      <a:pt x="9987" y="3781"/>
                      <a:pt x="9956" y="3718"/>
                      <a:pt x="9861" y="3655"/>
                    </a:cubicBezTo>
                    <a:lnTo>
                      <a:pt x="8538" y="2993"/>
                    </a:lnTo>
                    <a:lnTo>
                      <a:pt x="7152" y="189"/>
                    </a:lnTo>
                    <a:cubicBezTo>
                      <a:pt x="7089" y="95"/>
                      <a:pt x="6963" y="0"/>
                      <a:pt x="683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" name="Google Shape;683;p43"/>
              <p:cNvSpPr/>
              <p:nvPr/>
            </p:nvSpPr>
            <p:spPr>
              <a:xfrm>
                <a:off x="-15467900" y="2686175"/>
                <a:ext cx="53575" cy="17350"/>
              </a:xfrm>
              <a:custGeom>
                <a:rect b="b" l="l" r="r" t="t"/>
                <a:pathLst>
                  <a:path extrusionOk="0" h="694" w="2143">
                    <a:moveTo>
                      <a:pt x="347" y="1"/>
                    </a:moveTo>
                    <a:cubicBezTo>
                      <a:pt x="158" y="1"/>
                      <a:pt x="1" y="158"/>
                      <a:pt x="1" y="347"/>
                    </a:cubicBezTo>
                    <a:cubicBezTo>
                      <a:pt x="1" y="536"/>
                      <a:pt x="158" y="694"/>
                      <a:pt x="347" y="694"/>
                    </a:cubicBezTo>
                    <a:lnTo>
                      <a:pt x="1796" y="694"/>
                    </a:lnTo>
                    <a:cubicBezTo>
                      <a:pt x="1985" y="694"/>
                      <a:pt x="2143" y="536"/>
                      <a:pt x="2143" y="347"/>
                    </a:cubicBezTo>
                    <a:cubicBezTo>
                      <a:pt x="2143" y="158"/>
                      <a:pt x="1985" y="1"/>
                      <a:pt x="179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" name="Google Shape;684;p43"/>
              <p:cNvSpPr/>
              <p:nvPr/>
            </p:nvSpPr>
            <p:spPr>
              <a:xfrm>
                <a:off x="-15718350" y="2703500"/>
                <a:ext cx="54350" cy="18150"/>
              </a:xfrm>
              <a:custGeom>
                <a:rect b="b" l="l" r="r" t="t"/>
                <a:pathLst>
                  <a:path extrusionOk="0" h="726" w="2174">
                    <a:moveTo>
                      <a:pt x="347" y="1"/>
                    </a:moveTo>
                    <a:cubicBezTo>
                      <a:pt x="158" y="1"/>
                      <a:pt x="0" y="158"/>
                      <a:pt x="0" y="347"/>
                    </a:cubicBezTo>
                    <a:cubicBezTo>
                      <a:pt x="0" y="568"/>
                      <a:pt x="158" y="725"/>
                      <a:pt x="347" y="725"/>
                    </a:cubicBezTo>
                    <a:lnTo>
                      <a:pt x="1827" y="725"/>
                    </a:lnTo>
                    <a:cubicBezTo>
                      <a:pt x="2016" y="725"/>
                      <a:pt x="2174" y="568"/>
                      <a:pt x="2174" y="347"/>
                    </a:cubicBezTo>
                    <a:cubicBezTo>
                      <a:pt x="2174" y="158"/>
                      <a:pt x="2016" y="1"/>
                      <a:pt x="182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85" name="Google Shape;685;p43"/>
            <p:cNvGrpSpPr/>
            <p:nvPr/>
          </p:nvGrpSpPr>
          <p:grpSpPr>
            <a:xfrm>
              <a:off x="8400039" y="4137377"/>
              <a:ext cx="551767" cy="543125"/>
              <a:chOff x="-20550425" y="2789350"/>
              <a:chExt cx="308750" cy="304050"/>
            </a:xfrm>
          </p:grpSpPr>
          <p:sp>
            <p:nvSpPr>
              <p:cNvPr id="686" name="Google Shape;686;p43"/>
              <p:cNvSpPr/>
              <p:nvPr/>
            </p:nvSpPr>
            <p:spPr>
              <a:xfrm>
                <a:off x="-20550425" y="2824800"/>
                <a:ext cx="308750" cy="268600"/>
              </a:xfrm>
              <a:custGeom>
                <a:rect b="b" l="l" r="r" t="t"/>
                <a:pathLst>
                  <a:path extrusionOk="0" h="10744" w="12350">
                    <a:moveTo>
                      <a:pt x="2962" y="662"/>
                    </a:moveTo>
                    <a:cubicBezTo>
                      <a:pt x="3403" y="662"/>
                      <a:pt x="3718" y="1009"/>
                      <a:pt x="3686" y="1450"/>
                    </a:cubicBezTo>
                    <a:cubicBezTo>
                      <a:pt x="3529" y="1481"/>
                      <a:pt x="3403" y="1576"/>
                      <a:pt x="3277" y="1670"/>
                    </a:cubicBezTo>
                    <a:cubicBezTo>
                      <a:pt x="3119" y="1828"/>
                      <a:pt x="3119" y="2048"/>
                      <a:pt x="3277" y="2206"/>
                    </a:cubicBezTo>
                    <a:cubicBezTo>
                      <a:pt x="3355" y="2285"/>
                      <a:pt x="3442" y="2324"/>
                      <a:pt x="3529" y="2324"/>
                    </a:cubicBezTo>
                    <a:cubicBezTo>
                      <a:pt x="3615" y="2324"/>
                      <a:pt x="3702" y="2285"/>
                      <a:pt x="3781" y="2206"/>
                    </a:cubicBezTo>
                    <a:cubicBezTo>
                      <a:pt x="3844" y="2174"/>
                      <a:pt x="3907" y="2111"/>
                      <a:pt x="3938" y="2111"/>
                    </a:cubicBezTo>
                    <a:lnTo>
                      <a:pt x="4064" y="2111"/>
                    </a:lnTo>
                    <a:cubicBezTo>
                      <a:pt x="4190" y="2111"/>
                      <a:pt x="4316" y="2237"/>
                      <a:pt x="4379" y="2363"/>
                    </a:cubicBezTo>
                    <a:cubicBezTo>
                      <a:pt x="4474" y="2584"/>
                      <a:pt x="4316" y="2836"/>
                      <a:pt x="4064" y="2836"/>
                    </a:cubicBezTo>
                    <a:lnTo>
                      <a:pt x="1953" y="2836"/>
                    </a:lnTo>
                    <a:cubicBezTo>
                      <a:pt x="1544" y="2836"/>
                      <a:pt x="1386" y="2489"/>
                      <a:pt x="1607" y="2237"/>
                    </a:cubicBezTo>
                    <a:cubicBezTo>
                      <a:pt x="1701" y="2174"/>
                      <a:pt x="1764" y="2111"/>
                      <a:pt x="1859" y="2111"/>
                    </a:cubicBezTo>
                    <a:lnTo>
                      <a:pt x="1985" y="2111"/>
                    </a:lnTo>
                    <a:cubicBezTo>
                      <a:pt x="2048" y="2111"/>
                      <a:pt x="2111" y="2174"/>
                      <a:pt x="2142" y="2206"/>
                    </a:cubicBezTo>
                    <a:cubicBezTo>
                      <a:pt x="2221" y="2285"/>
                      <a:pt x="2308" y="2324"/>
                      <a:pt x="2394" y="2324"/>
                    </a:cubicBezTo>
                    <a:cubicBezTo>
                      <a:pt x="2481" y="2324"/>
                      <a:pt x="2568" y="2285"/>
                      <a:pt x="2646" y="2206"/>
                    </a:cubicBezTo>
                    <a:cubicBezTo>
                      <a:pt x="2804" y="2048"/>
                      <a:pt x="2804" y="1828"/>
                      <a:pt x="2646" y="1670"/>
                    </a:cubicBezTo>
                    <a:cubicBezTo>
                      <a:pt x="2520" y="1576"/>
                      <a:pt x="2426" y="1481"/>
                      <a:pt x="2268" y="1450"/>
                    </a:cubicBezTo>
                    <a:lnTo>
                      <a:pt x="2268" y="1387"/>
                    </a:lnTo>
                    <a:cubicBezTo>
                      <a:pt x="2268" y="977"/>
                      <a:pt x="2583" y="662"/>
                      <a:pt x="2962" y="662"/>
                    </a:cubicBezTo>
                    <a:close/>
                    <a:moveTo>
                      <a:pt x="5009" y="2899"/>
                    </a:moveTo>
                    <a:cubicBezTo>
                      <a:pt x="5198" y="2994"/>
                      <a:pt x="5324" y="3120"/>
                      <a:pt x="5387" y="3309"/>
                    </a:cubicBezTo>
                    <a:lnTo>
                      <a:pt x="6553" y="5860"/>
                    </a:lnTo>
                    <a:lnTo>
                      <a:pt x="6112" y="6302"/>
                    </a:lnTo>
                    <a:lnTo>
                      <a:pt x="4915" y="5104"/>
                    </a:lnTo>
                    <a:cubicBezTo>
                      <a:pt x="4836" y="5026"/>
                      <a:pt x="4749" y="4986"/>
                      <a:pt x="4663" y="4986"/>
                    </a:cubicBezTo>
                    <a:cubicBezTo>
                      <a:pt x="4576" y="4986"/>
                      <a:pt x="4490" y="5026"/>
                      <a:pt x="4411" y="5104"/>
                    </a:cubicBezTo>
                    <a:lnTo>
                      <a:pt x="3245" y="6302"/>
                    </a:lnTo>
                    <a:lnTo>
                      <a:pt x="2804" y="5860"/>
                    </a:lnTo>
                    <a:lnTo>
                      <a:pt x="3812" y="3592"/>
                    </a:lnTo>
                    <a:cubicBezTo>
                      <a:pt x="4033" y="3592"/>
                      <a:pt x="4411" y="3592"/>
                      <a:pt x="4757" y="3277"/>
                    </a:cubicBezTo>
                    <a:cubicBezTo>
                      <a:pt x="4883" y="3151"/>
                      <a:pt x="4978" y="3025"/>
                      <a:pt x="5009" y="2899"/>
                    </a:cubicBezTo>
                    <a:close/>
                    <a:moveTo>
                      <a:pt x="4694" y="5829"/>
                    </a:moveTo>
                    <a:lnTo>
                      <a:pt x="5860" y="6995"/>
                    </a:lnTo>
                    <a:cubicBezTo>
                      <a:pt x="5955" y="7073"/>
                      <a:pt x="6049" y="7113"/>
                      <a:pt x="6140" y="7113"/>
                    </a:cubicBezTo>
                    <a:cubicBezTo>
                      <a:pt x="6230" y="7113"/>
                      <a:pt x="6317" y="7073"/>
                      <a:pt x="6396" y="6995"/>
                    </a:cubicBezTo>
                    <a:lnTo>
                      <a:pt x="6868" y="6522"/>
                    </a:lnTo>
                    <a:lnTo>
                      <a:pt x="8443" y="9988"/>
                    </a:lnTo>
                    <a:lnTo>
                      <a:pt x="945" y="9988"/>
                    </a:lnTo>
                    <a:lnTo>
                      <a:pt x="2520" y="6522"/>
                    </a:lnTo>
                    <a:lnTo>
                      <a:pt x="2993" y="6995"/>
                    </a:lnTo>
                    <a:cubicBezTo>
                      <a:pt x="3072" y="7073"/>
                      <a:pt x="3158" y="7113"/>
                      <a:pt x="3245" y="7113"/>
                    </a:cubicBezTo>
                    <a:cubicBezTo>
                      <a:pt x="3332" y="7113"/>
                      <a:pt x="3418" y="7073"/>
                      <a:pt x="3497" y="6995"/>
                    </a:cubicBezTo>
                    <a:lnTo>
                      <a:pt x="4694" y="5829"/>
                    </a:lnTo>
                    <a:close/>
                    <a:moveTo>
                      <a:pt x="8270" y="4986"/>
                    </a:moveTo>
                    <a:cubicBezTo>
                      <a:pt x="8554" y="4986"/>
                      <a:pt x="8837" y="5120"/>
                      <a:pt x="8979" y="5388"/>
                    </a:cubicBezTo>
                    <a:lnTo>
                      <a:pt x="11310" y="9988"/>
                    </a:lnTo>
                    <a:lnTo>
                      <a:pt x="9231" y="9988"/>
                    </a:lnTo>
                    <a:lnTo>
                      <a:pt x="7341" y="5860"/>
                    </a:lnTo>
                    <a:lnTo>
                      <a:pt x="7561" y="5388"/>
                    </a:lnTo>
                    <a:cubicBezTo>
                      <a:pt x="7703" y="5120"/>
                      <a:pt x="7987" y="4986"/>
                      <a:pt x="8270" y="4986"/>
                    </a:cubicBezTo>
                    <a:close/>
                    <a:moveTo>
                      <a:pt x="2962" y="1"/>
                    </a:moveTo>
                    <a:cubicBezTo>
                      <a:pt x="2174" y="1"/>
                      <a:pt x="1512" y="662"/>
                      <a:pt x="1544" y="1481"/>
                    </a:cubicBezTo>
                    <a:cubicBezTo>
                      <a:pt x="1166" y="1639"/>
                      <a:pt x="851" y="2048"/>
                      <a:pt x="851" y="2521"/>
                    </a:cubicBezTo>
                    <a:cubicBezTo>
                      <a:pt x="851" y="3120"/>
                      <a:pt x="1323" y="3592"/>
                      <a:pt x="1890" y="3592"/>
                    </a:cubicBezTo>
                    <a:lnTo>
                      <a:pt x="3151" y="3592"/>
                    </a:lnTo>
                    <a:lnTo>
                      <a:pt x="126" y="10240"/>
                    </a:lnTo>
                    <a:cubicBezTo>
                      <a:pt x="0" y="10460"/>
                      <a:pt x="189" y="10744"/>
                      <a:pt x="441" y="10744"/>
                    </a:cubicBezTo>
                    <a:lnTo>
                      <a:pt x="11909" y="10744"/>
                    </a:lnTo>
                    <a:cubicBezTo>
                      <a:pt x="12161" y="10744"/>
                      <a:pt x="12350" y="10460"/>
                      <a:pt x="12224" y="10240"/>
                    </a:cubicBezTo>
                    <a:lnTo>
                      <a:pt x="9609" y="5073"/>
                    </a:lnTo>
                    <a:cubicBezTo>
                      <a:pt x="9339" y="4533"/>
                      <a:pt x="8814" y="4265"/>
                      <a:pt x="8290" y="4265"/>
                    </a:cubicBezTo>
                    <a:cubicBezTo>
                      <a:pt x="7774" y="4265"/>
                      <a:pt x="7260" y="4525"/>
                      <a:pt x="6994" y="5041"/>
                    </a:cubicBezTo>
                    <a:lnTo>
                      <a:pt x="6081" y="2994"/>
                    </a:lnTo>
                    <a:cubicBezTo>
                      <a:pt x="5860" y="2552"/>
                      <a:pt x="5482" y="2237"/>
                      <a:pt x="5041" y="2174"/>
                    </a:cubicBezTo>
                    <a:cubicBezTo>
                      <a:pt x="5009" y="2017"/>
                      <a:pt x="4883" y="1859"/>
                      <a:pt x="4789" y="1733"/>
                    </a:cubicBezTo>
                    <a:cubicBezTo>
                      <a:pt x="4663" y="1607"/>
                      <a:pt x="4537" y="1544"/>
                      <a:pt x="4379" y="1481"/>
                    </a:cubicBezTo>
                    <a:cubicBezTo>
                      <a:pt x="4411" y="662"/>
                      <a:pt x="3781" y="1"/>
                      <a:pt x="296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" name="Google Shape;687;p43"/>
              <p:cNvSpPr/>
              <p:nvPr/>
            </p:nvSpPr>
            <p:spPr>
              <a:xfrm>
                <a:off x="-20388175" y="2789350"/>
                <a:ext cx="144150" cy="106350"/>
              </a:xfrm>
              <a:custGeom>
                <a:rect b="b" l="l" r="r" t="t"/>
                <a:pathLst>
                  <a:path extrusionOk="0" h="4254" w="5766">
                    <a:moveTo>
                      <a:pt x="3938" y="662"/>
                    </a:moveTo>
                    <a:cubicBezTo>
                      <a:pt x="4537" y="662"/>
                      <a:pt x="5009" y="1135"/>
                      <a:pt x="5009" y="1734"/>
                    </a:cubicBezTo>
                    <a:cubicBezTo>
                      <a:pt x="5009" y="2238"/>
                      <a:pt x="4694" y="2647"/>
                      <a:pt x="4222" y="2742"/>
                    </a:cubicBezTo>
                    <a:cubicBezTo>
                      <a:pt x="4190" y="2647"/>
                      <a:pt x="4096" y="2490"/>
                      <a:pt x="4001" y="2395"/>
                    </a:cubicBezTo>
                    <a:cubicBezTo>
                      <a:pt x="3875" y="2269"/>
                      <a:pt x="3749" y="2206"/>
                      <a:pt x="3592" y="2175"/>
                    </a:cubicBezTo>
                    <a:lnTo>
                      <a:pt x="3592" y="2080"/>
                    </a:lnTo>
                    <a:cubicBezTo>
                      <a:pt x="3592" y="1639"/>
                      <a:pt x="3403" y="1293"/>
                      <a:pt x="3119" y="1009"/>
                    </a:cubicBezTo>
                    <a:cubicBezTo>
                      <a:pt x="3371" y="820"/>
                      <a:pt x="3623" y="662"/>
                      <a:pt x="3938" y="662"/>
                    </a:cubicBezTo>
                    <a:close/>
                    <a:moveTo>
                      <a:pt x="2174" y="1387"/>
                    </a:moveTo>
                    <a:cubicBezTo>
                      <a:pt x="2584" y="1387"/>
                      <a:pt x="2899" y="1702"/>
                      <a:pt x="2899" y="2080"/>
                    </a:cubicBezTo>
                    <a:lnTo>
                      <a:pt x="2899" y="2175"/>
                    </a:lnTo>
                    <a:cubicBezTo>
                      <a:pt x="2741" y="2206"/>
                      <a:pt x="2615" y="2269"/>
                      <a:pt x="2489" y="2395"/>
                    </a:cubicBezTo>
                    <a:cubicBezTo>
                      <a:pt x="2331" y="2553"/>
                      <a:pt x="2331" y="2742"/>
                      <a:pt x="2489" y="2899"/>
                    </a:cubicBezTo>
                    <a:cubicBezTo>
                      <a:pt x="2568" y="2978"/>
                      <a:pt x="2662" y="3017"/>
                      <a:pt x="2757" y="3017"/>
                    </a:cubicBezTo>
                    <a:cubicBezTo>
                      <a:pt x="2851" y="3017"/>
                      <a:pt x="2946" y="2978"/>
                      <a:pt x="3025" y="2899"/>
                    </a:cubicBezTo>
                    <a:cubicBezTo>
                      <a:pt x="3056" y="2868"/>
                      <a:pt x="3119" y="2836"/>
                      <a:pt x="3182" y="2836"/>
                    </a:cubicBezTo>
                    <a:lnTo>
                      <a:pt x="3277" y="2836"/>
                    </a:lnTo>
                    <a:cubicBezTo>
                      <a:pt x="3371" y="2836"/>
                      <a:pt x="3434" y="2868"/>
                      <a:pt x="3529" y="2962"/>
                    </a:cubicBezTo>
                    <a:cubicBezTo>
                      <a:pt x="3749" y="3183"/>
                      <a:pt x="3592" y="3529"/>
                      <a:pt x="3277" y="3529"/>
                    </a:cubicBezTo>
                    <a:lnTo>
                      <a:pt x="1166" y="3529"/>
                    </a:lnTo>
                    <a:cubicBezTo>
                      <a:pt x="977" y="3529"/>
                      <a:pt x="756" y="3340"/>
                      <a:pt x="819" y="3151"/>
                    </a:cubicBezTo>
                    <a:lnTo>
                      <a:pt x="819" y="3120"/>
                    </a:lnTo>
                    <a:cubicBezTo>
                      <a:pt x="851" y="2962"/>
                      <a:pt x="977" y="2836"/>
                      <a:pt x="1134" y="2805"/>
                    </a:cubicBezTo>
                    <a:lnTo>
                      <a:pt x="1229" y="2805"/>
                    </a:lnTo>
                    <a:cubicBezTo>
                      <a:pt x="1323" y="2805"/>
                      <a:pt x="1355" y="2836"/>
                      <a:pt x="1386" y="2868"/>
                    </a:cubicBezTo>
                    <a:cubicBezTo>
                      <a:pt x="1465" y="2947"/>
                      <a:pt x="1560" y="2986"/>
                      <a:pt x="1654" y="2986"/>
                    </a:cubicBezTo>
                    <a:cubicBezTo>
                      <a:pt x="1749" y="2986"/>
                      <a:pt x="1843" y="2947"/>
                      <a:pt x="1922" y="2868"/>
                    </a:cubicBezTo>
                    <a:cubicBezTo>
                      <a:pt x="2079" y="2710"/>
                      <a:pt x="2079" y="2521"/>
                      <a:pt x="1922" y="2364"/>
                    </a:cubicBezTo>
                    <a:cubicBezTo>
                      <a:pt x="1796" y="2238"/>
                      <a:pt x="1670" y="2175"/>
                      <a:pt x="1512" y="2112"/>
                    </a:cubicBezTo>
                    <a:cubicBezTo>
                      <a:pt x="1418" y="1734"/>
                      <a:pt x="1733" y="1387"/>
                      <a:pt x="2174" y="1387"/>
                    </a:cubicBezTo>
                    <a:close/>
                    <a:moveTo>
                      <a:pt x="4001" y="1"/>
                    </a:moveTo>
                    <a:cubicBezTo>
                      <a:pt x="3403" y="1"/>
                      <a:pt x="2836" y="284"/>
                      <a:pt x="2520" y="757"/>
                    </a:cubicBezTo>
                    <a:cubicBezTo>
                      <a:pt x="2426" y="694"/>
                      <a:pt x="2331" y="694"/>
                      <a:pt x="2205" y="694"/>
                    </a:cubicBezTo>
                    <a:cubicBezTo>
                      <a:pt x="1386" y="694"/>
                      <a:pt x="756" y="1387"/>
                      <a:pt x="788" y="2206"/>
                    </a:cubicBezTo>
                    <a:cubicBezTo>
                      <a:pt x="378" y="2269"/>
                      <a:pt x="63" y="2679"/>
                      <a:pt x="63" y="3120"/>
                    </a:cubicBezTo>
                    <a:cubicBezTo>
                      <a:pt x="0" y="3687"/>
                      <a:pt x="473" y="4222"/>
                      <a:pt x="1071" y="4254"/>
                    </a:cubicBezTo>
                    <a:lnTo>
                      <a:pt x="3434" y="4254"/>
                    </a:lnTo>
                    <a:cubicBezTo>
                      <a:pt x="3844" y="4159"/>
                      <a:pt x="4159" y="3907"/>
                      <a:pt x="4253" y="3529"/>
                    </a:cubicBezTo>
                    <a:cubicBezTo>
                      <a:pt x="5104" y="3372"/>
                      <a:pt x="5766" y="2679"/>
                      <a:pt x="5766" y="1765"/>
                    </a:cubicBezTo>
                    <a:cubicBezTo>
                      <a:pt x="5766" y="788"/>
                      <a:pt x="4978" y="1"/>
                      <a:pt x="40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88" name="Google Shape;688;p43"/>
            <p:cNvSpPr/>
            <p:nvPr/>
          </p:nvSpPr>
          <p:spPr>
            <a:xfrm>
              <a:off x="6959850" y="6859569"/>
              <a:ext cx="541938" cy="540311"/>
            </a:xfrm>
            <a:custGeom>
              <a:rect b="b" l="l" r="r" t="t"/>
              <a:pathLst>
                <a:path extrusionOk="0" h="12099" w="12130">
                  <a:moveTo>
                    <a:pt x="6018" y="1072"/>
                  </a:moveTo>
                  <a:cubicBezTo>
                    <a:pt x="6396" y="1923"/>
                    <a:pt x="7089" y="3624"/>
                    <a:pt x="7089" y="5577"/>
                  </a:cubicBezTo>
                  <a:cubicBezTo>
                    <a:pt x="6869" y="6018"/>
                    <a:pt x="6680" y="6459"/>
                    <a:pt x="6522" y="6932"/>
                  </a:cubicBezTo>
                  <a:cubicBezTo>
                    <a:pt x="6333" y="7467"/>
                    <a:pt x="6176" y="8035"/>
                    <a:pt x="6018" y="8633"/>
                  </a:cubicBezTo>
                  <a:cubicBezTo>
                    <a:pt x="5892" y="8035"/>
                    <a:pt x="5703" y="7467"/>
                    <a:pt x="5514" y="6932"/>
                  </a:cubicBezTo>
                  <a:cubicBezTo>
                    <a:pt x="5356" y="6459"/>
                    <a:pt x="5136" y="6018"/>
                    <a:pt x="4947" y="5577"/>
                  </a:cubicBezTo>
                  <a:cubicBezTo>
                    <a:pt x="4978" y="3655"/>
                    <a:pt x="5608" y="1923"/>
                    <a:pt x="6018" y="1072"/>
                  </a:cubicBezTo>
                  <a:close/>
                  <a:moveTo>
                    <a:pt x="2552" y="3183"/>
                  </a:moveTo>
                  <a:cubicBezTo>
                    <a:pt x="4285" y="5199"/>
                    <a:pt x="5356" y="7720"/>
                    <a:pt x="5608" y="10366"/>
                  </a:cubicBezTo>
                  <a:cubicBezTo>
                    <a:pt x="4947" y="9452"/>
                    <a:pt x="4411" y="9043"/>
                    <a:pt x="3529" y="8381"/>
                  </a:cubicBezTo>
                  <a:cubicBezTo>
                    <a:pt x="3529" y="7152"/>
                    <a:pt x="3340" y="5955"/>
                    <a:pt x="3025" y="4790"/>
                  </a:cubicBezTo>
                  <a:lnTo>
                    <a:pt x="2552" y="3183"/>
                  </a:lnTo>
                  <a:close/>
                  <a:moveTo>
                    <a:pt x="9515" y="3183"/>
                  </a:moveTo>
                  <a:lnTo>
                    <a:pt x="9043" y="4790"/>
                  </a:lnTo>
                  <a:cubicBezTo>
                    <a:pt x="8727" y="5987"/>
                    <a:pt x="8538" y="7152"/>
                    <a:pt x="8538" y="8381"/>
                  </a:cubicBezTo>
                  <a:cubicBezTo>
                    <a:pt x="7719" y="9043"/>
                    <a:pt x="7152" y="9452"/>
                    <a:pt x="6459" y="10366"/>
                  </a:cubicBezTo>
                  <a:cubicBezTo>
                    <a:pt x="6711" y="7720"/>
                    <a:pt x="7782" y="5199"/>
                    <a:pt x="9515" y="3183"/>
                  </a:cubicBezTo>
                  <a:close/>
                  <a:moveTo>
                    <a:pt x="662" y="5703"/>
                  </a:moveTo>
                  <a:cubicBezTo>
                    <a:pt x="1166" y="6995"/>
                    <a:pt x="2017" y="8066"/>
                    <a:pt x="3025" y="8885"/>
                  </a:cubicBezTo>
                  <a:cubicBezTo>
                    <a:pt x="3970" y="9641"/>
                    <a:pt x="4663" y="10145"/>
                    <a:pt x="5419" y="11374"/>
                  </a:cubicBezTo>
                  <a:cubicBezTo>
                    <a:pt x="2584" y="11374"/>
                    <a:pt x="662" y="9169"/>
                    <a:pt x="662" y="6680"/>
                  </a:cubicBezTo>
                  <a:lnTo>
                    <a:pt x="662" y="5703"/>
                  </a:lnTo>
                  <a:close/>
                  <a:moveTo>
                    <a:pt x="11405" y="5703"/>
                  </a:moveTo>
                  <a:lnTo>
                    <a:pt x="11405" y="6680"/>
                  </a:lnTo>
                  <a:cubicBezTo>
                    <a:pt x="11405" y="9169"/>
                    <a:pt x="9484" y="11374"/>
                    <a:pt x="6648" y="11374"/>
                  </a:cubicBezTo>
                  <a:cubicBezTo>
                    <a:pt x="7436" y="10051"/>
                    <a:pt x="8192" y="9578"/>
                    <a:pt x="9137" y="8822"/>
                  </a:cubicBezTo>
                  <a:cubicBezTo>
                    <a:pt x="10145" y="8003"/>
                    <a:pt x="10901" y="6963"/>
                    <a:pt x="11405" y="5703"/>
                  </a:cubicBezTo>
                  <a:close/>
                  <a:moveTo>
                    <a:pt x="6050" y="1"/>
                  </a:moveTo>
                  <a:cubicBezTo>
                    <a:pt x="5924" y="1"/>
                    <a:pt x="5829" y="64"/>
                    <a:pt x="5734" y="158"/>
                  </a:cubicBezTo>
                  <a:cubicBezTo>
                    <a:pt x="5734" y="190"/>
                    <a:pt x="5356" y="788"/>
                    <a:pt x="4978" y="1765"/>
                  </a:cubicBezTo>
                  <a:cubicBezTo>
                    <a:pt x="4758" y="2427"/>
                    <a:pt x="4474" y="3372"/>
                    <a:pt x="4317" y="4443"/>
                  </a:cubicBezTo>
                  <a:cubicBezTo>
                    <a:pt x="3939" y="3813"/>
                    <a:pt x="3529" y="3277"/>
                    <a:pt x="3057" y="2710"/>
                  </a:cubicBezTo>
                  <a:lnTo>
                    <a:pt x="2048" y="1482"/>
                  </a:lnTo>
                  <a:cubicBezTo>
                    <a:pt x="1966" y="1420"/>
                    <a:pt x="1871" y="1372"/>
                    <a:pt x="1771" y="1372"/>
                  </a:cubicBezTo>
                  <a:cubicBezTo>
                    <a:pt x="1717" y="1372"/>
                    <a:pt x="1662" y="1386"/>
                    <a:pt x="1607" y="1419"/>
                  </a:cubicBezTo>
                  <a:cubicBezTo>
                    <a:pt x="1450" y="1482"/>
                    <a:pt x="1355" y="1639"/>
                    <a:pt x="1450" y="1797"/>
                  </a:cubicBezTo>
                  <a:lnTo>
                    <a:pt x="2363" y="5010"/>
                  </a:lnTo>
                  <a:cubicBezTo>
                    <a:pt x="2584" y="5892"/>
                    <a:pt x="2773" y="6806"/>
                    <a:pt x="2836" y="7720"/>
                  </a:cubicBezTo>
                  <a:cubicBezTo>
                    <a:pt x="2206" y="7089"/>
                    <a:pt x="1733" y="6302"/>
                    <a:pt x="1355" y="5514"/>
                  </a:cubicBezTo>
                  <a:lnTo>
                    <a:pt x="662" y="3750"/>
                  </a:lnTo>
                  <a:cubicBezTo>
                    <a:pt x="568" y="3592"/>
                    <a:pt x="410" y="3498"/>
                    <a:pt x="253" y="3498"/>
                  </a:cubicBezTo>
                  <a:cubicBezTo>
                    <a:pt x="95" y="3529"/>
                    <a:pt x="1" y="3687"/>
                    <a:pt x="1" y="3844"/>
                  </a:cubicBezTo>
                  <a:lnTo>
                    <a:pt x="1" y="6680"/>
                  </a:lnTo>
                  <a:cubicBezTo>
                    <a:pt x="1" y="8098"/>
                    <a:pt x="536" y="9484"/>
                    <a:pt x="1576" y="10523"/>
                  </a:cubicBezTo>
                  <a:cubicBezTo>
                    <a:pt x="2584" y="11532"/>
                    <a:pt x="3939" y="12099"/>
                    <a:pt x="5356" y="12099"/>
                  </a:cubicBezTo>
                  <a:lnTo>
                    <a:pt x="6774" y="12099"/>
                  </a:lnTo>
                  <a:cubicBezTo>
                    <a:pt x="8192" y="12099"/>
                    <a:pt x="9547" y="11532"/>
                    <a:pt x="10555" y="10523"/>
                  </a:cubicBezTo>
                  <a:cubicBezTo>
                    <a:pt x="11563" y="9484"/>
                    <a:pt x="12130" y="8161"/>
                    <a:pt x="12130" y="6680"/>
                  </a:cubicBezTo>
                  <a:lnTo>
                    <a:pt x="12130" y="3844"/>
                  </a:lnTo>
                  <a:cubicBezTo>
                    <a:pt x="12130" y="3687"/>
                    <a:pt x="12004" y="3529"/>
                    <a:pt x="11846" y="3498"/>
                  </a:cubicBezTo>
                  <a:cubicBezTo>
                    <a:pt x="11821" y="3493"/>
                    <a:pt x="11794" y="3490"/>
                    <a:pt x="11768" y="3490"/>
                  </a:cubicBezTo>
                  <a:cubicBezTo>
                    <a:pt x="11631" y="3490"/>
                    <a:pt x="11490" y="3560"/>
                    <a:pt x="11437" y="3718"/>
                  </a:cubicBezTo>
                  <a:lnTo>
                    <a:pt x="10744" y="5514"/>
                  </a:lnTo>
                  <a:cubicBezTo>
                    <a:pt x="10429" y="6333"/>
                    <a:pt x="9925" y="7089"/>
                    <a:pt x="9295" y="7720"/>
                  </a:cubicBezTo>
                  <a:cubicBezTo>
                    <a:pt x="9358" y="6806"/>
                    <a:pt x="9515" y="5861"/>
                    <a:pt x="9767" y="4979"/>
                  </a:cubicBezTo>
                  <a:lnTo>
                    <a:pt x="10649" y="1797"/>
                  </a:lnTo>
                  <a:cubicBezTo>
                    <a:pt x="10712" y="1639"/>
                    <a:pt x="10618" y="1482"/>
                    <a:pt x="10492" y="1419"/>
                  </a:cubicBezTo>
                  <a:cubicBezTo>
                    <a:pt x="10454" y="1381"/>
                    <a:pt x="10398" y="1364"/>
                    <a:pt x="10337" y="1364"/>
                  </a:cubicBezTo>
                  <a:cubicBezTo>
                    <a:pt x="10243" y="1364"/>
                    <a:pt x="10139" y="1405"/>
                    <a:pt x="10082" y="1482"/>
                  </a:cubicBezTo>
                  <a:lnTo>
                    <a:pt x="9043" y="2710"/>
                  </a:lnTo>
                  <a:cubicBezTo>
                    <a:pt x="8570" y="3277"/>
                    <a:pt x="8129" y="3844"/>
                    <a:pt x="7782" y="4443"/>
                  </a:cubicBezTo>
                  <a:cubicBezTo>
                    <a:pt x="7656" y="3372"/>
                    <a:pt x="7404" y="2427"/>
                    <a:pt x="7121" y="1765"/>
                  </a:cubicBezTo>
                  <a:cubicBezTo>
                    <a:pt x="6774" y="788"/>
                    <a:pt x="6396" y="158"/>
                    <a:pt x="6365" y="158"/>
                  </a:cubicBezTo>
                  <a:cubicBezTo>
                    <a:pt x="6302" y="32"/>
                    <a:pt x="6176" y="1"/>
                    <a:pt x="60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92" name="Shape 6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3" name="Google Shape;693;p44"/>
          <p:cNvSpPr/>
          <p:nvPr/>
        </p:nvSpPr>
        <p:spPr>
          <a:xfrm>
            <a:off x="4717225" y="3289300"/>
            <a:ext cx="849000" cy="849000"/>
          </a:xfrm>
          <a:prstGeom prst="ellipse">
            <a:avLst/>
          </a:prstGeom>
          <a:solidFill>
            <a:srgbClr val="FFFFFF">
              <a:alpha val="480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4" name="Google Shape;694;p44"/>
          <p:cNvSpPr/>
          <p:nvPr/>
        </p:nvSpPr>
        <p:spPr>
          <a:xfrm>
            <a:off x="3384925" y="3297800"/>
            <a:ext cx="839400" cy="839400"/>
          </a:xfrm>
          <a:prstGeom prst="ellipse">
            <a:avLst/>
          </a:prstGeom>
          <a:solidFill>
            <a:srgbClr val="FFFFFF">
              <a:alpha val="480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5" name="Google Shape;695;p44"/>
          <p:cNvSpPr/>
          <p:nvPr/>
        </p:nvSpPr>
        <p:spPr>
          <a:xfrm>
            <a:off x="4666075" y="2105425"/>
            <a:ext cx="849000" cy="849000"/>
          </a:xfrm>
          <a:prstGeom prst="ellipse">
            <a:avLst/>
          </a:prstGeom>
          <a:solidFill>
            <a:srgbClr val="FFFFFF">
              <a:alpha val="296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6" name="Google Shape;696;p44"/>
          <p:cNvSpPr/>
          <p:nvPr/>
        </p:nvSpPr>
        <p:spPr>
          <a:xfrm>
            <a:off x="3284950" y="2113925"/>
            <a:ext cx="868800" cy="868800"/>
          </a:xfrm>
          <a:prstGeom prst="ellipse">
            <a:avLst/>
          </a:prstGeom>
          <a:solidFill>
            <a:srgbClr val="FFFFFF">
              <a:alpha val="296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7" name="Google Shape;697;p44"/>
          <p:cNvSpPr txBox="1"/>
          <p:nvPr/>
        </p:nvSpPr>
        <p:spPr>
          <a:xfrm>
            <a:off x="4803355" y="2328519"/>
            <a:ext cx="610200" cy="428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200">
                <a:solidFill>
                  <a:srgbClr val="FB9E96"/>
                </a:solidFill>
                <a:latin typeface="Oswald"/>
                <a:ea typeface="Oswald"/>
                <a:cs typeface="Oswald"/>
                <a:sym typeface="Oswald"/>
              </a:rPr>
              <a:t>50%</a:t>
            </a:r>
            <a:endParaRPr b="1" i="1" sz="1200">
              <a:solidFill>
                <a:srgbClr val="FB9E96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grpSp>
        <p:nvGrpSpPr>
          <p:cNvPr id="698" name="Google Shape;698;p44"/>
          <p:cNvGrpSpPr/>
          <p:nvPr/>
        </p:nvGrpSpPr>
        <p:grpSpPr>
          <a:xfrm>
            <a:off x="4666086" y="2006420"/>
            <a:ext cx="948968" cy="1051589"/>
            <a:chOff x="4911233" y="1592863"/>
            <a:chExt cx="1194422" cy="1323585"/>
          </a:xfrm>
        </p:grpSpPr>
        <p:sp>
          <p:nvSpPr>
            <p:cNvPr id="699" name="Google Shape;699;p44"/>
            <p:cNvSpPr/>
            <p:nvPr/>
          </p:nvSpPr>
          <p:spPr>
            <a:xfrm>
              <a:off x="4911233" y="1721948"/>
              <a:ext cx="1064115" cy="1065413"/>
            </a:xfrm>
            <a:custGeom>
              <a:rect b="b" l="l" r="r" t="t"/>
              <a:pathLst>
                <a:path extrusionOk="0" h="14782" w="14764">
                  <a:moveTo>
                    <a:pt x="7382" y="1055"/>
                  </a:moveTo>
                  <a:cubicBezTo>
                    <a:pt x="10880" y="1055"/>
                    <a:pt x="13726" y="3901"/>
                    <a:pt x="13726" y="7383"/>
                  </a:cubicBezTo>
                  <a:cubicBezTo>
                    <a:pt x="13726" y="10881"/>
                    <a:pt x="10880" y="13727"/>
                    <a:pt x="7382" y="13727"/>
                  </a:cubicBezTo>
                  <a:cubicBezTo>
                    <a:pt x="3900" y="13727"/>
                    <a:pt x="1055" y="10881"/>
                    <a:pt x="1055" y="7383"/>
                  </a:cubicBezTo>
                  <a:cubicBezTo>
                    <a:pt x="1055" y="3901"/>
                    <a:pt x="3884" y="1055"/>
                    <a:pt x="7382" y="1055"/>
                  </a:cubicBezTo>
                  <a:close/>
                  <a:moveTo>
                    <a:pt x="7382" y="1"/>
                  </a:moveTo>
                  <a:cubicBezTo>
                    <a:pt x="3314" y="1"/>
                    <a:pt x="0" y="3332"/>
                    <a:pt x="0" y="7383"/>
                  </a:cubicBezTo>
                  <a:cubicBezTo>
                    <a:pt x="0" y="11467"/>
                    <a:pt x="3331" y="14781"/>
                    <a:pt x="7382" y="14781"/>
                  </a:cubicBezTo>
                  <a:cubicBezTo>
                    <a:pt x="11449" y="14781"/>
                    <a:pt x="14764" y="11467"/>
                    <a:pt x="14764" y="7383"/>
                  </a:cubicBezTo>
                  <a:cubicBezTo>
                    <a:pt x="14764" y="3315"/>
                    <a:pt x="11466" y="1"/>
                    <a:pt x="7382" y="1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44"/>
            <p:cNvSpPr/>
            <p:nvPr/>
          </p:nvSpPr>
          <p:spPr>
            <a:xfrm>
              <a:off x="5443213" y="1592863"/>
              <a:ext cx="662441" cy="1323585"/>
            </a:xfrm>
            <a:custGeom>
              <a:rect b="b" l="l" r="r" t="t"/>
              <a:pathLst>
                <a:path extrusionOk="0" h="18364" w="9191">
                  <a:moveTo>
                    <a:pt x="1" y="1"/>
                  </a:moveTo>
                  <a:lnTo>
                    <a:pt x="1" y="4638"/>
                  </a:lnTo>
                  <a:cubicBezTo>
                    <a:pt x="2512" y="4638"/>
                    <a:pt x="4554" y="6663"/>
                    <a:pt x="4554" y="9174"/>
                  </a:cubicBezTo>
                  <a:cubicBezTo>
                    <a:pt x="4554" y="11684"/>
                    <a:pt x="2512" y="13710"/>
                    <a:pt x="1" y="13710"/>
                  </a:cubicBezTo>
                  <a:lnTo>
                    <a:pt x="1" y="18363"/>
                  </a:lnTo>
                  <a:cubicBezTo>
                    <a:pt x="5073" y="18363"/>
                    <a:pt x="9190" y="14245"/>
                    <a:pt x="9190" y="9174"/>
                  </a:cubicBezTo>
                  <a:cubicBezTo>
                    <a:pt x="9190" y="4119"/>
                    <a:pt x="5073" y="1"/>
                    <a:pt x="1" y="1"/>
                  </a:cubicBezTo>
                  <a:close/>
                </a:path>
              </a:pathLst>
            </a:custGeom>
            <a:solidFill>
              <a:srgbClr val="FB9E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" name="Google Shape;701;p44"/>
          <p:cNvGrpSpPr/>
          <p:nvPr/>
        </p:nvGrpSpPr>
        <p:grpSpPr>
          <a:xfrm>
            <a:off x="3285081" y="2012845"/>
            <a:ext cx="970892" cy="969898"/>
            <a:chOff x="975976" y="1600949"/>
            <a:chExt cx="1222016" cy="1220765"/>
          </a:xfrm>
        </p:grpSpPr>
        <p:sp>
          <p:nvSpPr>
            <p:cNvPr id="702" name="Google Shape;702;p44"/>
            <p:cNvSpPr/>
            <p:nvPr/>
          </p:nvSpPr>
          <p:spPr>
            <a:xfrm>
              <a:off x="975976" y="1731763"/>
              <a:ext cx="1088697" cy="1089951"/>
            </a:xfrm>
            <a:custGeom>
              <a:rect b="b" l="l" r="r" t="t"/>
              <a:pathLst>
                <a:path extrusionOk="0" h="14781" w="14764">
                  <a:moveTo>
                    <a:pt x="7382" y="1055"/>
                  </a:moveTo>
                  <a:cubicBezTo>
                    <a:pt x="10880" y="1055"/>
                    <a:pt x="13726" y="3901"/>
                    <a:pt x="13726" y="7399"/>
                  </a:cubicBezTo>
                  <a:cubicBezTo>
                    <a:pt x="13726" y="10881"/>
                    <a:pt x="10880" y="13726"/>
                    <a:pt x="7382" y="13726"/>
                  </a:cubicBezTo>
                  <a:cubicBezTo>
                    <a:pt x="3900" y="13726"/>
                    <a:pt x="1055" y="10881"/>
                    <a:pt x="1055" y="7399"/>
                  </a:cubicBezTo>
                  <a:cubicBezTo>
                    <a:pt x="1055" y="3901"/>
                    <a:pt x="3884" y="1055"/>
                    <a:pt x="7382" y="1055"/>
                  </a:cubicBezTo>
                  <a:close/>
                  <a:moveTo>
                    <a:pt x="7382" y="1"/>
                  </a:moveTo>
                  <a:cubicBezTo>
                    <a:pt x="3314" y="1"/>
                    <a:pt x="0" y="3332"/>
                    <a:pt x="0" y="7399"/>
                  </a:cubicBezTo>
                  <a:cubicBezTo>
                    <a:pt x="0" y="11467"/>
                    <a:pt x="3331" y="14781"/>
                    <a:pt x="7382" y="14781"/>
                  </a:cubicBezTo>
                  <a:cubicBezTo>
                    <a:pt x="11449" y="14781"/>
                    <a:pt x="14764" y="11467"/>
                    <a:pt x="14764" y="7399"/>
                  </a:cubicBezTo>
                  <a:cubicBezTo>
                    <a:pt x="14764" y="3315"/>
                    <a:pt x="11466" y="1"/>
                    <a:pt x="7382" y="1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44"/>
            <p:cNvSpPr/>
            <p:nvPr/>
          </p:nvSpPr>
          <p:spPr>
            <a:xfrm>
              <a:off x="1520248" y="1600949"/>
              <a:ext cx="677744" cy="677671"/>
            </a:xfrm>
            <a:custGeom>
              <a:rect b="b" l="l" r="r" t="t"/>
              <a:pathLst>
                <a:path extrusionOk="0" h="9190" w="9191">
                  <a:moveTo>
                    <a:pt x="1" y="0"/>
                  </a:moveTo>
                  <a:lnTo>
                    <a:pt x="1" y="4654"/>
                  </a:lnTo>
                  <a:cubicBezTo>
                    <a:pt x="2512" y="4654"/>
                    <a:pt x="4537" y="6679"/>
                    <a:pt x="4537" y="9190"/>
                  </a:cubicBezTo>
                  <a:lnTo>
                    <a:pt x="9190" y="9190"/>
                  </a:lnTo>
                  <a:cubicBezTo>
                    <a:pt x="9190" y="4118"/>
                    <a:pt x="5073" y="0"/>
                    <a:pt x="1" y="0"/>
                  </a:cubicBezTo>
                  <a:close/>
                </a:path>
              </a:pathLst>
            </a:custGeom>
            <a:solidFill>
              <a:srgbClr val="FF84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4" name="Google Shape;704;p44"/>
          <p:cNvSpPr txBox="1"/>
          <p:nvPr>
            <p:ph type="title"/>
          </p:nvPr>
        </p:nvSpPr>
        <p:spPr>
          <a:xfrm flipH="1">
            <a:off x="6344137" y="817396"/>
            <a:ext cx="2537400" cy="728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-127000" lvl="0" marL="139700" marR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n-US"/>
              <a:t>HOW ABOUT THE  </a:t>
            </a:r>
            <a:r>
              <a:rPr lang="en-US">
                <a:solidFill>
                  <a:srgbClr val="EE8E88"/>
                </a:solidFill>
              </a:rPr>
              <a:t>PERCENTAGES</a:t>
            </a:r>
            <a:r>
              <a:rPr lang="en-US"/>
              <a:t>?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5" name="Google Shape;705;p44"/>
          <p:cNvSpPr txBox="1"/>
          <p:nvPr/>
        </p:nvSpPr>
        <p:spPr>
          <a:xfrm>
            <a:off x="6090825" y="2466900"/>
            <a:ext cx="2495400" cy="469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025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200">
                <a:solidFill>
                  <a:srgbClr val="FB9E96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JUPITER</a:t>
            </a:r>
            <a:endParaRPr b="1" sz="1200">
              <a:solidFill>
                <a:srgbClr val="FB9E96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It’s a gas giant and the biggest</a:t>
            </a:r>
            <a:r>
              <a:rPr lang="en-US" sz="1000"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planet in our Solar System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706" name="Google Shape;706;p44"/>
          <p:cNvSpPr txBox="1"/>
          <p:nvPr/>
        </p:nvSpPr>
        <p:spPr>
          <a:xfrm>
            <a:off x="506700" y="3232750"/>
            <a:ext cx="2495400" cy="469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025">
            <a:noAutofit/>
          </a:bodyPr>
          <a:lstStyle/>
          <a:p>
            <a:pPr indent="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200">
                <a:solidFill>
                  <a:srgbClr val="9E4352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VENUS</a:t>
            </a:r>
            <a:endParaRPr b="1" sz="1200"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Venus has a beautiful name, but it’s</a:t>
            </a:r>
            <a:r>
              <a:rPr lang="en-US" sz="1000"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terribly hot, even hotter than Mercury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707" name="Google Shape;707;p44"/>
          <p:cNvSpPr txBox="1"/>
          <p:nvPr/>
        </p:nvSpPr>
        <p:spPr>
          <a:xfrm>
            <a:off x="6059125" y="3232750"/>
            <a:ext cx="2495400" cy="469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025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200">
                <a:solidFill>
                  <a:srgbClr val="B0666A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MERCURY</a:t>
            </a:r>
            <a:endParaRPr b="1" sz="1200"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Mercury is the closest planet to the Sun</a:t>
            </a:r>
            <a:r>
              <a:rPr lang="en-US" sz="1000"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and is only a bit larger than our Moon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708" name="Google Shape;708;p44"/>
          <p:cNvSpPr txBox="1"/>
          <p:nvPr/>
        </p:nvSpPr>
        <p:spPr>
          <a:xfrm>
            <a:off x="505800" y="2466900"/>
            <a:ext cx="2387700" cy="469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025">
            <a:noAutofit/>
          </a:bodyPr>
          <a:lstStyle/>
          <a:p>
            <a:pPr indent="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200">
                <a:solidFill>
                  <a:srgbClr val="FF847D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MARS</a:t>
            </a:r>
            <a:endParaRPr b="1" sz="1200">
              <a:solidFill>
                <a:srgbClr val="FF847D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Mars is</a:t>
            </a:r>
            <a:r>
              <a:rPr lang="en-US" sz="1000"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a cold place, not hot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grpSp>
        <p:nvGrpSpPr>
          <p:cNvPr id="709" name="Google Shape;709;p44"/>
          <p:cNvGrpSpPr/>
          <p:nvPr/>
        </p:nvGrpSpPr>
        <p:grpSpPr>
          <a:xfrm>
            <a:off x="3282362" y="3195366"/>
            <a:ext cx="1041355" cy="1042262"/>
            <a:chOff x="972555" y="3307962"/>
            <a:chExt cx="1310705" cy="1311847"/>
          </a:xfrm>
        </p:grpSpPr>
        <p:sp>
          <p:nvSpPr>
            <p:cNvPr id="710" name="Google Shape;710;p44"/>
            <p:cNvSpPr/>
            <p:nvPr/>
          </p:nvSpPr>
          <p:spPr>
            <a:xfrm>
              <a:off x="1100391" y="3434584"/>
              <a:ext cx="1053817" cy="1055031"/>
            </a:xfrm>
            <a:custGeom>
              <a:rect b="b" l="l" r="r" t="t"/>
              <a:pathLst>
                <a:path extrusionOk="0" h="14781" w="14764">
                  <a:moveTo>
                    <a:pt x="7382" y="1072"/>
                  </a:moveTo>
                  <a:cubicBezTo>
                    <a:pt x="10880" y="1072"/>
                    <a:pt x="13726" y="3917"/>
                    <a:pt x="13726" y="7416"/>
                  </a:cubicBezTo>
                  <a:cubicBezTo>
                    <a:pt x="13726" y="10897"/>
                    <a:pt x="10880" y="13759"/>
                    <a:pt x="7382" y="13759"/>
                  </a:cubicBezTo>
                  <a:cubicBezTo>
                    <a:pt x="3900" y="13759"/>
                    <a:pt x="1055" y="10914"/>
                    <a:pt x="1055" y="7416"/>
                  </a:cubicBezTo>
                  <a:cubicBezTo>
                    <a:pt x="1055" y="3917"/>
                    <a:pt x="3884" y="1072"/>
                    <a:pt x="7382" y="1072"/>
                  </a:cubicBezTo>
                  <a:close/>
                  <a:moveTo>
                    <a:pt x="7382" y="0"/>
                  </a:moveTo>
                  <a:cubicBezTo>
                    <a:pt x="3314" y="0"/>
                    <a:pt x="0" y="3315"/>
                    <a:pt x="0" y="7399"/>
                  </a:cubicBezTo>
                  <a:cubicBezTo>
                    <a:pt x="0" y="11466"/>
                    <a:pt x="3331" y="14780"/>
                    <a:pt x="7382" y="14780"/>
                  </a:cubicBezTo>
                  <a:cubicBezTo>
                    <a:pt x="11449" y="14780"/>
                    <a:pt x="14764" y="11466"/>
                    <a:pt x="14764" y="7399"/>
                  </a:cubicBezTo>
                  <a:cubicBezTo>
                    <a:pt x="14764" y="3315"/>
                    <a:pt x="11466" y="0"/>
                    <a:pt x="7382" y="0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44"/>
            <p:cNvSpPr/>
            <p:nvPr/>
          </p:nvSpPr>
          <p:spPr>
            <a:xfrm>
              <a:off x="972555" y="3307962"/>
              <a:ext cx="1310705" cy="1311847"/>
            </a:xfrm>
            <a:custGeom>
              <a:rect b="b" l="l" r="r" t="t"/>
              <a:pathLst>
                <a:path extrusionOk="0" h="18379" w="18363">
                  <a:moveTo>
                    <a:pt x="9173" y="0"/>
                  </a:moveTo>
                  <a:lnTo>
                    <a:pt x="9173" y="4653"/>
                  </a:lnTo>
                  <a:cubicBezTo>
                    <a:pt x="11684" y="4653"/>
                    <a:pt x="13726" y="6679"/>
                    <a:pt x="13726" y="9190"/>
                  </a:cubicBezTo>
                  <a:cubicBezTo>
                    <a:pt x="13726" y="11700"/>
                    <a:pt x="11684" y="13726"/>
                    <a:pt x="9173" y="13726"/>
                  </a:cubicBezTo>
                  <a:cubicBezTo>
                    <a:pt x="6662" y="13726"/>
                    <a:pt x="4637" y="11700"/>
                    <a:pt x="4637" y="9190"/>
                  </a:cubicBezTo>
                  <a:lnTo>
                    <a:pt x="0" y="9190"/>
                  </a:lnTo>
                  <a:cubicBezTo>
                    <a:pt x="0" y="14245"/>
                    <a:pt x="4118" y="18379"/>
                    <a:pt x="9173" y="18379"/>
                  </a:cubicBezTo>
                  <a:cubicBezTo>
                    <a:pt x="14245" y="18379"/>
                    <a:pt x="18362" y="14245"/>
                    <a:pt x="18362" y="9190"/>
                  </a:cubicBezTo>
                  <a:cubicBezTo>
                    <a:pt x="18362" y="4118"/>
                    <a:pt x="14245" y="0"/>
                    <a:pt x="9173" y="0"/>
                  </a:cubicBezTo>
                  <a:close/>
                </a:path>
              </a:pathLst>
            </a:custGeom>
            <a:solidFill>
              <a:srgbClr val="9E43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2" name="Google Shape;712;p44"/>
          <p:cNvSpPr txBox="1"/>
          <p:nvPr/>
        </p:nvSpPr>
        <p:spPr>
          <a:xfrm>
            <a:off x="3492747" y="3513609"/>
            <a:ext cx="610200" cy="428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200">
                <a:solidFill>
                  <a:srgbClr val="9E4352"/>
                </a:solidFill>
                <a:latin typeface="Oswald"/>
                <a:ea typeface="Oswald"/>
                <a:cs typeface="Oswald"/>
                <a:sym typeface="Oswald"/>
              </a:rPr>
              <a:t>75%</a:t>
            </a:r>
            <a:endParaRPr b="1" i="1" sz="1200">
              <a:solidFill>
                <a:srgbClr val="9E4352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713" name="Google Shape;713;p44"/>
          <p:cNvSpPr txBox="1"/>
          <p:nvPr/>
        </p:nvSpPr>
        <p:spPr>
          <a:xfrm>
            <a:off x="4803355" y="3513607"/>
            <a:ext cx="740100" cy="428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200">
                <a:solidFill>
                  <a:srgbClr val="B0666A"/>
                </a:solidFill>
                <a:latin typeface="Oswald"/>
                <a:ea typeface="Oswald"/>
                <a:cs typeface="Oswald"/>
                <a:sym typeface="Oswald"/>
              </a:rPr>
              <a:t>100%</a:t>
            </a:r>
            <a:endParaRPr b="1" i="1" sz="1200">
              <a:solidFill>
                <a:srgbClr val="B0666A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714" name="Google Shape;714;p44"/>
          <p:cNvSpPr txBox="1"/>
          <p:nvPr/>
        </p:nvSpPr>
        <p:spPr>
          <a:xfrm>
            <a:off x="3414247" y="2328524"/>
            <a:ext cx="610200" cy="428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200">
                <a:solidFill>
                  <a:srgbClr val="FF847D"/>
                </a:solidFill>
                <a:latin typeface="Oswald"/>
                <a:ea typeface="Oswald"/>
                <a:cs typeface="Oswald"/>
                <a:sym typeface="Oswald"/>
              </a:rPr>
              <a:t>25%</a:t>
            </a:r>
            <a:endParaRPr b="1" i="1" sz="1200">
              <a:solidFill>
                <a:srgbClr val="FF847D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715" name="Google Shape;715;p44"/>
          <p:cNvSpPr/>
          <p:nvPr/>
        </p:nvSpPr>
        <p:spPr>
          <a:xfrm>
            <a:off x="4627560" y="3194666"/>
            <a:ext cx="1042705" cy="1043670"/>
          </a:xfrm>
          <a:custGeom>
            <a:rect b="b" l="l" r="r" t="t"/>
            <a:pathLst>
              <a:path extrusionOk="0" h="18380" w="18363">
                <a:moveTo>
                  <a:pt x="9173" y="4654"/>
                </a:moveTo>
                <a:cubicBezTo>
                  <a:pt x="11684" y="4654"/>
                  <a:pt x="13726" y="6696"/>
                  <a:pt x="13726" y="9190"/>
                </a:cubicBezTo>
                <a:cubicBezTo>
                  <a:pt x="13726" y="11701"/>
                  <a:pt x="11684" y="13727"/>
                  <a:pt x="9173" y="13727"/>
                </a:cubicBezTo>
                <a:cubicBezTo>
                  <a:pt x="6662" y="13727"/>
                  <a:pt x="4637" y="11701"/>
                  <a:pt x="4637" y="9190"/>
                </a:cubicBezTo>
                <a:cubicBezTo>
                  <a:pt x="4637" y="6680"/>
                  <a:pt x="6662" y="4654"/>
                  <a:pt x="9173" y="4654"/>
                </a:cubicBezTo>
                <a:close/>
                <a:moveTo>
                  <a:pt x="9173" y="1"/>
                </a:moveTo>
                <a:cubicBezTo>
                  <a:pt x="4118" y="1"/>
                  <a:pt x="0" y="4135"/>
                  <a:pt x="0" y="9190"/>
                </a:cubicBezTo>
                <a:cubicBezTo>
                  <a:pt x="0" y="14262"/>
                  <a:pt x="4118" y="18380"/>
                  <a:pt x="9173" y="18380"/>
                </a:cubicBezTo>
                <a:cubicBezTo>
                  <a:pt x="14245" y="18380"/>
                  <a:pt x="18362" y="14262"/>
                  <a:pt x="18362" y="9190"/>
                </a:cubicBezTo>
                <a:cubicBezTo>
                  <a:pt x="18362" y="4135"/>
                  <a:pt x="14245" y="1"/>
                  <a:pt x="9173" y="1"/>
                </a:cubicBezTo>
                <a:close/>
              </a:path>
            </a:pathLst>
          </a:custGeom>
          <a:solidFill>
            <a:srgbClr val="B0666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B0666A"/>
              </a:solidFill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19" name="Shape 7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0" name="Google Shape;720;p45"/>
          <p:cNvSpPr txBox="1"/>
          <p:nvPr>
            <p:ph idx="1" type="subTitle"/>
          </p:nvPr>
        </p:nvSpPr>
        <p:spPr>
          <a:xfrm flipH="1">
            <a:off x="1044308" y="3076108"/>
            <a:ext cx="7055400" cy="2571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/>
          <a:p>
            <a:pPr indent="0" lvl="0" marL="1270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n-US" sz="1300">
                <a:solidFill>
                  <a:srgbClr val="EE8E88"/>
                </a:solidFill>
              </a:rPr>
              <a:t>Big numbers catch your audience’s attention</a:t>
            </a:r>
            <a:endParaRPr sz="1300">
              <a:solidFill>
                <a:srgbClr val="EE8E88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1" name="Google Shape;721;p45"/>
          <p:cNvSpPr txBox="1"/>
          <p:nvPr>
            <p:ph type="title"/>
          </p:nvPr>
        </p:nvSpPr>
        <p:spPr>
          <a:xfrm>
            <a:off x="311700" y="1106125"/>
            <a:ext cx="8520600" cy="19635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4,498,300,000</a:t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25" name="Shape 7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6" name="Google Shape;726;p46"/>
          <p:cNvSpPr txBox="1"/>
          <p:nvPr>
            <p:ph idx="2" type="title"/>
          </p:nvPr>
        </p:nvSpPr>
        <p:spPr>
          <a:xfrm>
            <a:off x="1525175" y="1945775"/>
            <a:ext cx="6093600" cy="8694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24h 37m 23s</a:t>
            </a:r>
            <a:endParaRPr/>
          </a:p>
        </p:txBody>
      </p:sp>
      <p:sp>
        <p:nvSpPr>
          <p:cNvPr id="727" name="Google Shape;727;p46"/>
          <p:cNvSpPr txBox="1"/>
          <p:nvPr>
            <p:ph idx="3" type="title"/>
          </p:nvPr>
        </p:nvSpPr>
        <p:spPr>
          <a:xfrm>
            <a:off x="1525175" y="2812550"/>
            <a:ext cx="6093600" cy="8694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386,000 km</a:t>
            </a:r>
            <a:endParaRPr/>
          </a:p>
        </p:txBody>
      </p:sp>
      <p:sp>
        <p:nvSpPr>
          <p:cNvPr id="728" name="Google Shape;728;p46"/>
          <p:cNvSpPr txBox="1"/>
          <p:nvPr>
            <p:ph type="title"/>
          </p:nvPr>
        </p:nvSpPr>
        <p:spPr>
          <a:xfrm>
            <a:off x="1525175" y="1079000"/>
            <a:ext cx="6093600" cy="8694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333,000.00</a:t>
            </a:r>
            <a:endParaRPr/>
          </a:p>
        </p:txBody>
      </p:sp>
      <p:sp>
        <p:nvSpPr>
          <p:cNvPr id="729" name="Google Shape;729;p46"/>
          <p:cNvSpPr txBox="1"/>
          <p:nvPr>
            <p:ph idx="1" type="subTitle"/>
          </p:nvPr>
        </p:nvSpPr>
        <p:spPr>
          <a:xfrm>
            <a:off x="2403150" y="1859950"/>
            <a:ext cx="4337700" cy="3186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/>
              <a:t>earths is the Sun’s mass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0" name="Google Shape;730;p46"/>
          <p:cNvSpPr txBox="1"/>
          <p:nvPr>
            <p:ph idx="4" type="subTitle"/>
          </p:nvPr>
        </p:nvSpPr>
        <p:spPr>
          <a:xfrm>
            <a:off x="2403150" y="2726725"/>
            <a:ext cx="4337700" cy="3186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/>
              <a:t>is Jupiter’s rotation period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1" name="Google Shape;731;p46"/>
          <p:cNvSpPr txBox="1"/>
          <p:nvPr>
            <p:ph idx="5" type="subTitle"/>
          </p:nvPr>
        </p:nvSpPr>
        <p:spPr>
          <a:xfrm>
            <a:off x="2403150" y="3593500"/>
            <a:ext cx="4337700" cy="3186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/>
              <a:t>is the distance between the Earth and the Moon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35" name="Shape 7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6" name="Google Shape;736;p47"/>
          <p:cNvSpPr txBox="1"/>
          <p:nvPr>
            <p:ph type="title"/>
          </p:nvPr>
        </p:nvSpPr>
        <p:spPr>
          <a:xfrm>
            <a:off x="247559" y="345160"/>
            <a:ext cx="2537400" cy="1200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1270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"/>
              <a:buFont typeface="Arial"/>
              <a:buNone/>
            </a:pPr>
            <a:r>
              <a:rPr lang="en-US" sz="2200"/>
              <a:t>SOMETIMES, REVIEWING  CONCEPTS</a:t>
            </a:r>
            <a:endParaRPr sz="2200">
              <a:solidFill>
                <a:schemeClr val="dk1"/>
              </a:solidFill>
            </a:endParaRPr>
          </a:p>
          <a:p>
            <a:pPr indent="0" lvl="0" marL="127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"/>
              <a:buFont typeface="Arial"/>
              <a:buNone/>
            </a:pPr>
            <a:r>
              <a:rPr lang="en-US" sz="2200"/>
              <a:t>IS A GOOD </a:t>
            </a:r>
            <a:r>
              <a:rPr lang="en-US" sz="2200">
                <a:solidFill>
                  <a:srgbClr val="EE8E88"/>
                </a:solidFill>
              </a:rPr>
              <a:t>IDEA</a:t>
            </a:r>
            <a:endParaRPr sz="2200"/>
          </a:p>
        </p:txBody>
      </p:sp>
      <p:sp>
        <p:nvSpPr>
          <p:cNvPr id="737" name="Google Shape;737;p47"/>
          <p:cNvSpPr/>
          <p:nvPr/>
        </p:nvSpPr>
        <p:spPr>
          <a:xfrm>
            <a:off x="7430343" y="0"/>
            <a:ext cx="1713600" cy="1714500"/>
          </a:xfrm>
          <a:prstGeom prst="rect">
            <a:avLst/>
          </a:prstGeom>
          <a:blipFill rotWithShape="1">
            <a:blip r:embed="rId3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738" name="Google Shape;738;p47"/>
          <p:cNvSpPr/>
          <p:nvPr/>
        </p:nvSpPr>
        <p:spPr>
          <a:xfrm>
            <a:off x="7430337" y="1714500"/>
            <a:ext cx="1715008" cy="1715008"/>
          </a:xfrm>
          <a:custGeom>
            <a:rect b="b" l="l" r="r" t="t"/>
            <a:pathLst>
              <a:path extrusionOk="0" h="3251200" w="3251200">
                <a:moveTo>
                  <a:pt x="3251200" y="3251200"/>
                </a:moveTo>
                <a:lnTo>
                  <a:pt x="0" y="3251200"/>
                </a:lnTo>
                <a:lnTo>
                  <a:pt x="0" y="0"/>
                </a:lnTo>
                <a:lnTo>
                  <a:pt x="3251200" y="0"/>
                </a:lnTo>
                <a:lnTo>
                  <a:pt x="3251200" y="3251200"/>
                </a:lnTo>
                <a:close/>
              </a:path>
            </a:pathLst>
          </a:custGeom>
          <a:solidFill>
            <a:srgbClr val="EE8E88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739" name="Google Shape;739;p47"/>
          <p:cNvSpPr/>
          <p:nvPr/>
        </p:nvSpPr>
        <p:spPr>
          <a:xfrm>
            <a:off x="7430337" y="3429000"/>
            <a:ext cx="1713600" cy="1714500"/>
          </a:xfrm>
          <a:prstGeom prst="rect">
            <a:avLst/>
          </a:prstGeom>
          <a:blipFill rotWithShape="1">
            <a:blip r:embed="rId4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740" name="Google Shape;740;p47"/>
          <p:cNvSpPr/>
          <p:nvPr/>
        </p:nvSpPr>
        <p:spPr>
          <a:xfrm>
            <a:off x="5716673" y="0"/>
            <a:ext cx="1715008" cy="1715008"/>
          </a:xfrm>
          <a:custGeom>
            <a:rect b="b" l="l" r="r" t="t"/>
            <a:pathLst>
              <a:path extrusionOk="0" h="3251200" w="3251200">
                <a:moveTo>
                  <a:pt x="3251200" y="3251200"/>
                </a:moveTo>
                <a:lnTo>
                  <a:pt x="0" y="3251200"/>
                </a:lnTo>
                <a:lnTo>
                  <a:pt x="0" y="0"/>
                </a:lnTo>
                <a:lnTo>
                  <a:pt x="3251200" y="0"/>
                </a:lnTo>
                <a:lnTo>
                  <a:pt x="3251200" y="3251200"/>
                </a:lnTo>
                <a:close/>
              </a:path>
            </a:pathLst>
          </a:custGeom>
          <a:solidFill>
            <a:srgbClr val="9E4352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741" name="Google Shape;741;p47"/>
          <p:cNvSpPr/>
          <p:nvPr/>
        </p:nvSpPr>
        <p:spPr>
          <a:xfrm>
            <a:off x="5716674" y="1714500"/>
            <a:ext cx="1713600" cy="1714500"/>
          </a:xfrm>
          <a:prstGeom prst="rect">
            <a:avLst/>
          </a:prstGeom>
          <a:blipFill rotWithShape="1">
            <a:blip r:embed="rId5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742" name="Google Shape;742;p47"/>
          <p:cNvSpPr/>
          <p:nvPr/>
        </p:nvSpPr>
        <p:spPr>
          <a:xfrm>
            <a:off x="5716674" y="3429000"/>
            <a:ext cx="1715342" cy="1715008"/>
          </a:xfrm>
          <a:custGeom>
            <a:rect b="b" l="l" r="r" t="t"/>
            <a:pathLst>
              <a:path extrusionOk="0" h="3251200" w="3251834">
                <a:moveTo>
                  <a:pt x="0" y="3251200"/>
                </a:moveTo>
                <a:lnTo>
                  <a:pt x="3251212" y="3251200"/>
                </a:lnTo>
                <a:lnTo>
                  <a:pt x="3251212" y="0"/>
                </a:lnTo>
                <a:lnTo>
                  <a:pt x="0" y="0"/>
                </a:lnTo>
                <a:lnTo>
                  <a:pt x="0" y="3251200"/>
                </a:lnTo>
                <a:close/>
              </a:path>
            </a:pathLst>
          </a:custGeom>
          <a:solidFill>
            <a:srgbClr val="B0666A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743" name="Google Shape;743;p47"/>
          <p:cNvSpPr/>
          <p:nvPr/>
        </p:nvSpPr>
        <p:spPr>
          <a:xfrm>
            <a:off x="4003010" y="0"/>
            <a:ext cx="1713600" cy="1714500"/>
          </a:xfrm>
          <a:prstGeom prst="rect">
            <a:avLst/>
          </a:prstGeom>
          <a:blipFill rotWithShape="1">
            <a:blip r:embed="rId6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744" name="Google Shape;744;p47"/>
          <p:cNvSpPr/>
          <p:nvPr/>
        </p:nvSpPr>
        <p:spPr>
          <a:xfrm>
            <a:off x="4003010" y="1714500"/>
            <a:ext cx="1715008" cy="1715008"/>
          </a:xfrm>
          <a:custGeom>
            <a:rect b="b" l="l" r="r" t="t"/>
            <a:pathLst>
              <a:path extrusionOk="0" h="3251200" w="3251200">
                <a:moveTo>
                  <a:pt x="3251200" y="3251200"/>
                </a:moveTo>
                <a:lnTo>
                  <a:pt x="0" y="3251200"/>
                </a:lnTo>
                <a:lnTo>
                  <a:pt x="0" y="0"/>
                </a:lnTo>
                <a:lnTo>
                  <a:pt x="3251200" y="0"/>
                </a:lnTo>
                <a:lnTo>
                  <a:pt x="3251200" y="3251200"/>
                </a:lnTo>
                <a:close/>
              </a:path>
            </a:pathLst>
          </a:custGeom>
          <a:solidFill>
            <a:srgbClr val="FF847D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745" name="Google Shape;745;p47"/>
          <p:cNvSpPr/>
          <p:nvPr/>
        </p:nvSpPr>
        <p:spPr>
          <a:xfrm>
            <a:off x="4003010" y="3429000"/>
            <a:ext cx="1713600" cy="1714500"/>
          </a:xfrm>
          <a:prstGeom prst="rect">
            <a:avLst/>
          </a:prstGeom>
          <a:blipFill rotWithShape="1">
            <a:blip r:embed="rId7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746" name="Google Shape;746;p47"/>
          <p:cNvSpPr txBox="1"/>
          <p:nvPr>
            <p:ph type="title"/>
          </p:nvPr>
        </p:nvSpPr>
        <p:spPr>
          <a:xfrm>
            <a:off x="5929527" y="405275"/>
            <a:ext cx="635400" cy="197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025">
            <a:noAutofit/>
          </a:bodyPr>
          <a:lstStyle/>
          <a:p>
            <a:pPr indent="0" lvl="0" marL="127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/>
              <a:t>VENUS</a:t>
            </a:r>
            <a:endParaRPr sz="1200"/>
          </a:p>
        </p:txBody>
      </p:sp>
      <p:sp>
        <p:nvSpPr>
          <p:cNvPr id="747" name="Google Shape;747;p47"/>
          <p:cNvSpPr txBox="1"/>
          <p:nvPr/>
        </p:nvSpPr>
        <p:spPr>
          <a:xfrm>
            <a:off x="5929525" y="575725"/>
            <a:ext cx="1303200" cy="733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Venus has a beautiful name and is the second planet from the Sun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748" name="Google Shape;748;p47"/>
          <p:cNvSpPr txBox="1"/>
          <p:nvPr/>
        </p:nvSpPr>
        <p:spPr>
          <a:xfrm>
            <a:off x="7670275" y="2173100"/>
            <a:ext cx="1235100" cy="545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025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2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JUPITER</a:t>
            </a:r>
            <a:endParaRPr b="1" sz="1200"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Jupiter is</a:t>
            </a: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 a gas giant and the</a:t>
            </a:r>
            <a:r>
              <a:rPr lang="en-US" sz="1000"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biggest planet in our Solar System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749" name="Google Shape;749;p47"/>
          <p:cNvSpPr txBox="1"/>
          <p:nvPr/>
        </p:nvSpPr>
        <p:spPr>
          <a:xfrm>
            <a:off x="4181313" y="2138175"/>
            <a:ext cx="1358400" cy="929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025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2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MARS</a:t>
            </a:r>
            <a:endParaRPr b="1" sz="1200"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Mars is a</a:t>
            </a:r>
            <a:r>
              <a:rPr lang="en-US" sz="1000"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cold place, not hot. The planet is full of iron oxide dust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750" name="Google Shape;750;p47"/>
          <p:cNvSpPr txBox="1"/>
          <p:nvPr/>
        </p:nvSpPr>
        <p:spPr>
          <a:xfrm>
            <a:off x="5921863" y="3904600"/>
            <a:ext cx="1303200" cy="763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025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2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MERCURY</a:t>
            </a:r>
            <a:endParaRPr b="1" sz="1200"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Mercury is the closest planet</a:t>
            </a: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to the Sun and is only a bit  larger than our Moon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54" name="Shape 7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5" name="Google Shape;755;p48"/>
          <p:cNvSpPr/>
          <p:nvPr/>
        </p:nvSpPr>
        <p:spPr>
          <a:xfrm>
            <a:off x="3741869" y="1855097"/>
            <a:ext cx="1653040" cy="2332679"/>
          </a:xfrm>
          <a:custGeom>
            <a:rect b="b" l="l" r="r" t="t"/>
            <a:pathLst>
              <a:path extrusionOk="0" h="4422140" w="3133725">
                <a:moveTo>
                  <a:pt x="1916442" y="4132605"/>
                </a:moveTo>
                <a:lnTo>
                  <a:pt x="1216812" y="4132605"/>
                </a:lnTo>
                <a:lnTo>
                  <a:pt x="1566633" y="4421695"/>
                </a:lnTo>
                <a:lnTo>
                  <a:pt x="1916442" y="4132605"/>
                </a:lnTo>
                <a:close/>
              </a:path>
              <a:path extrusionOk="0" h="4422140" w="3133725">
                <a:moveTo>
                  <a:pt x="3133255" y="0"/>
                </a:moveTo>
                <a:lnTo>
                  <a:pt x="0" y="0"/>
                </a:lnTo>
                <a:lnTo>
                  <a:pt x="0" y="4132605"/>
                </a:lnTo>
                <a:lnTo>
                  <a:pt x="3133255" y="4132605"/>
                </a:lnTo>
                <a:lnTo>
                  <a:pt x="3133255" y="0"/>
                </a:lnTo>
                <a:close/>
              </a:path>
            </a:pathLst>
          </a:custGeom>
          <a:solidFill>
            <a:srgbClr val="717076">
              <a:alpha val="7961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756" name="Google Shape;756;p48"/>
          <p:cNvSpPr/>
          <p:nvPr/>
        </p:nvSpPr>
        <p:spPr>
          <a:xfrm>
            <a:off x="5829467" y="1855097"/>
            <a:ext cx="1653040" cy="2332679"/>
          </a:xfrm>
          <a:custGeom>
            <a:rect b="b" l="l" r="r" t="t"/>
            <a:pathLst>
              <a:path extrusionOk="0" h="4422140" w="3133725">
                <a:moveTo>
                  <a:pt x="1916442" y="4132605"/>
                </a:moveTo>
                <a:lnTo>
                  <a:pt x="1216812" y="4132605"/>
                </a:lnTo>
                <a:lnTo>
                  <a:pt x="1566633" y="4421695"/>
                </a:lnTo>
                <a:lnTo>
                  <a:pt x="1916442" y="4132605"/>
                </a:lnTo>
                <a:close/>
              </a:path>
              <a:path extrusionOk="0" h="4422140" w="3133725">
                <a:moveTo>
                  <a:pt x="3133255" y="0"/>
                </a:moveTo>
                <a:lnTo>
                  <a:pt x="0" y="0"/>
                </a:lnTo>
                <a:lnTo>
                  <a:pt x="0" y="4132605"/>
                </a:lnTo>
                <a:lnTo>
                  <a:pt x="3133255" y="4132605"/>
                </a:lnTo>
                <a:lnTo>
                  <a:pt x="3133255" y="0"/>
                </a:lnTo>
                <a:close/>
              </a:path>
            </a:pathLst>
          </a:custGeom>
          <a:solidFill>
            <a:srgbClr val="717076">
              <a:alpha val="7961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757" name="Google Shape;757;p48"/>
          <p:cNvSpPr/>
          <p:nvPr/>
        </p:nvSpPr>
        <p:spPr>
          <a:xfrm>
            <a:off x="1662241" y="1855097"/>
            <a:ext cx="1653040" cy="2332679"/>
          </a:xfrm>
          <a:custGeom>
            <a:rect b="b" l="l" r="r" t="t"/>
            <a:pathLst>
              <a:path extrusionOk="0" h="4422140" w="3133725">
                <a:moveTo>
                  <a:pt x="1916442" y="4132605"/>
                </a:moveTo>
                <a:lnTo>
                  <a:pt x="1216812" y="4132605"/>
                </a:lnTo>
                <a:lnTo>
                  <a:pt x="1566633" y="4421695"/>
                </a:lnTo>
                <a:lnTo>
                  <a:pt x="1916442" y="4132605"/>
                </a:lnTo>
                <a:close/>
              </a:path>
              <a:path extrusionOk="0" h="4422140" w="3133725">
                <a:moveTo>
                  <a:pt x="3133255" y="0"/>
                </a:moveTo>
                <a:lnTo>
                  <a:pt x="0" y="0"/>
                </a:lnTo>
                <a:lnTo>
                  <a:pt x="0" y="4132605"/>
                </a:lnTo>
                <a:lnTo>
                  <a:pt x="3133255" y="4132605"/>
                </a:lnTo>
                <a:lnTo>
                  <a:pt x="3133255" y="0"/>
                </a:lnTo>
                <a:close/>
              </a:path>
            </a:pathLst>
          </a:custGeom>
          <a:solidFill>
            <a:srgbClr val="717076">
              <a:alpha val="7961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758" name="Google Shape;758;p48"/>
          <p:cNvSpPr txBox="1"/>
          <p:nvPr>
            <p:ph type="title"/>
          </p:nvPr>
        </p:nvSpPr>
        <p:spPr>
          <a:xfrm>
            <a:off x="2752208" y="558328"/>
            <a:ext cx="3639600" cy="843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1270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n-US"/>
              <a:t>OUR </a:t>
            </a:r>
            <a:r>
              <a:rPr lang="en-US">
                <a:solidFill>
                  <a:srgbClr val="EE8E88"/>
                </a:solidFill>
              </a:rPr>
              <a:t>SERVICES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9" name="Google Shape;759;p48"/>
          <p:cNvSpPr txBox="1"/>
          <p:nvPr/>
        </p:nvSpPr>
        <p:spPr>
          <a:xfrm>
            <a:off x="1751507" y="3091563"/>
            <a:ext cx="1474500" cy="285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206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Characteristic  Characteristic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760" name="Google Shape;760;p48"/>
          <p:cNvSpPr txBox="1"/>
          <p:nvPr/>
        </p:nvSpPr>
        <p:spPr>
          <a:xfrm>
            <a:off x="1726607" y="2338650"/>
            <a:ext cx="1524300" cy="563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8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2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$</a:t>
            </a:r>
            <a:r>
              <a:rPr b="1" lang="en-US" sz="12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35</a:t>
            </a:r>
            <a:endParaRPr b="1" sz="1200"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ctr">
              <a:lnSpc>
                <a:spcPct val="120600"/>
              </a:lnSpc>
              <a:spcBef>
                <a:spcPts val="50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You can explain your product or your service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761" name="Google Shape;761;p48"/>
          <p:cNvSpPr txBox="1"/>
          <p:nvPr/>
        </p:nvSpPr>
        <p:spPr>
          <a:xfrm>
            <a:off x="4074589" y="3562235"/>
            <a:ext cx="987600" cy="282000"/>
          </a:xfrm>
          <a:prstGeom prst="rect">
            <a:avLst/>
          </a:prstGeom>
          <a:solidFill>
            <a:srgbClr val="B0666A"/>
          </a:solidFill>
          <a:ln>
            <a:noFill/>
          </a:ln>
        </p:spPr>
        <p:txBody>
          <a:bodyPr anchorCtr="0" anchor="t" bIns="0" lIns="0" spcFirstLastPara="1" rIns="0" wrap="square" tIns="7465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9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PRO</a:t>
            </a:r>
            <a:endParaRPr b="1" sz="9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762" name="Google Shape;762;p48"/>
          <p:cNvSpPr txBox="1"/>
          <p:nvPr/>
        </p:nvSpPr>
        <p:spPr>
          <a:xfrm>
            <a:off x="6161395" y="3562235"/>
            <a:ext cx="987600" cy="282000"/>
          </a:xfrm>
          <a:prstGeom prst="rect">
            <a:avLst/>
          </a:prstGeom>
          <a:solidFill>
            <a:srgbClr val="FF847D"/>
          </a:solidFill>
          <a:ln>
            <a:noFill/>
          </a:ln>
        </p:spPr>
        <p:txBody>
          <a:bodyPr anchorCtr="0" anchor="t" bIns="0" lIns="0" spcFirstLastPara="1" rIns="0" wrap="square" tIns="74650">
            <a:noAutofit/>
          </a:bodyPr>
          <a:lstStyle/>
          <a:p>
            <a:pPr indent="0" lvl="0" marL="266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9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PREMIUM</a:t>
            </a:r>
            <a:endParaRPr b="1" sz="9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763" name="Google Shape;763;p48"/>
          <p:cNvSpPr txBox="1"/>
          <p:nvPr/>
        </p:nvSpPr>
        <p:spPr>
          <a:xfrm>
            <a:off x="1994957" y="3565778"/>
            <a:ext cx="987600" cy="282000"/>
          </a:xfrm>
          <a:prstGeom prst="rect">
            <a:avLst/>
          </a:prstGeom>
          <a:solidFill>
            <a:srgbClr val="9E4352"/>
          </a:solidFill>
          <a:ln>
            <a:noFill/>
          </a:ln>
        </p:spPr>
        <p:txBody>
          <a:bodyPr anchorCtr="0" anchor="t" bIns="0" lIns="0" spcFirstLastPara="1" rIns="0" wrap="square" tIns="676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9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BASIC</a:t>
            </a:r>
            <a:endParaRPr b="1" sz="9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grpSp>
        <p:nvGrpSpPr>
          <p:cNvPr id="764" name="Google Shape;764;p48"/>
          <p:cNvGrpSpPr/>
          <p:nvPr/>
        </p:nvGrpSpPr>
        <p:grpSpPr>
          <a:xfrm>
            <a:off x="2220287" y="1587427"/>
            <a:ext cx="4698497" cy="535737"/>
            <a:chOff x="4212270" y="3010482"/>
            <a:chExt cx="8913862" cy="1016000"/>
          </a:xfrm>
        </p:grpSpPr>
        <p:grpSp>
          <p:nvGrpSpPr>
            <p:cNvPr id="765" name="Google Shape;765;p48"/>
            <p:cNvGrpSpPr/>
            <p:nvPr/>
          </p:nvGrpSpPr>
          <p:grpSpPr>
            <a:xfrm>
              <a:off x="4212270" y="3010482"/>
              <a:ext cx="8913862" cy="1016000"/>
              <a:chOff x="4212270" y="3010482"/>
              <a:chExt cx="8913862" cy="1016000"/>
            </a:xfrm>
          </p:grpSpPr>
          <p:sp>
            <p:nvSpPr>
              <p:cNvPr id="766" name="Google Shape;766;p48"/>
              <p:cNvSpPr/>
              <p:nvPr/>
            </p:nvSpPr>
            <p:spPr>
              <a:xfrm>
                <a:off x="8157784" y="3010482"/>
                <a:ext cx="1016000" cy="1016000"/>
              </a:xfrm>
              <a:custGeom>
                <a:rect b="b" l="l" r="r" t="t"/>
                <a:pathLst>
                  <a:path extrusionOk="0" h="1016000" w="1016000">
                    <a:moveTo>
                      <a:pt x="508000" y="0"/>
                    </a:moveTo>
                    <a:lnTo>
                      <a:pt x="459076" y="2325"/>
                    </a:lnTo>
                    <a:lnTo>
                      <a:pt x="411469" y="9159"/>
                    </a:lnTo>
                    <a:lnTo>
                      <a:pt x="365390" y="20290"/>
                    </a:lnTo>
                    <a:lnTo>
                      <a:pt x="321052" y="35503"/>
                    </a:lnTo>
                    <a:lnTo>
                      <a:pt x="278669" y="54587"/>
                    </a:lnTo>
                    <a:lnTo>
                      <a:pt x="238453" y="77328"/>
                    </a:lnTo>
                    <a:lnTo>
                      <a:pt x="200617" y="103514"/>
                    </a:lnTo>
                    <a:lnTo>
                      <a:pt x="165374" y="132932"/>
                    </a:lnTo>
                    <a:lnTo>
                      <a:pt x="132937" y="165369"/>
                    </a:lnTo>
                    <a:lnTo>
                      <a:pt x="103518" y="200611"/>
                    </a:lnTo>
                    <a:lnTo>
                      <a:pt x="77331" y="238447"/>
                    </a:lnTo>
                    <a:lnTo>
                      <a:pt x="54589" y="278664"/>
                    </a:lnTo>
                    <a:lnTo>
                      <a:pt x="35505" y="321047"/>
                    </a:lnTo>
                    <a:lnTo>
                      <a:pt x="20291" y="365385"/>
                    </a:lnTo>
                    <a:lnTo>
                      <a:pt x="9160" y="411466"/>
                    </a:lnTo>
                    <a:lnTo>
                      <a:pt x="2325" y="459074"/>
                    </a:lnTo>
                    <a:lnTo>
                      <a:pt x="0" y="507999"/>
                    </a:lnTo>
                    <a:lnTo>
                      <a:pt x="2325" y="556923"/>
                    </a:lnTo>
                    <a:lnTo>
                      <a:pt x="9160" y="604530"/>
                    </a:lnTo>
                    <a:lnTo>
                      <a:pt x="20291" y="650609"/>
                    </a:lnTo>
                    <a:lnTo>
                      <a:pt x="35505" y="694947"/>
                    </a:lnTo>
                    <a:lnTo>
                      <a:pt x="54589" y="737330"/>
                    </a:lnTo>
                    <a:lnTo>
                      <a:pt x="77331" y="777546"/>
                    </a:lnTo>
                    <a:lnTo>
                      <a:pt x="103518" y="815382"/>
                    </a:lnTo>
                    <a:lnTo>
                      <a:pt x="132937" y="850625"/>
                    </a:lnTo>
                    <a:lnTo>
                      <a:pt x="165374" y="883062"/>
                    </a:lnTo>
                    <a:lnTo>
                      <a:pt x="200617" y="912481"/>
                    </a:lnTo>
                    <a:lnTo>
                      <a:pt x="238453" y="938668"/>
                    </a:lnTo>
                    <a:lnTo>
                      <a:pt x="278669" y="961410"/>
                    </a:lnTo>
                    <a:lnTo>
                      <a:pt x="321052" y="980494"/>
                    </a:lnTo>
                    <a:lnTo>
                      <a:pt x="365390" y="995708"/>
                    </a:lnTo>
                    <a:lnTo>
                      <a:pt x="411469" y="1006839"/>
                    </a:lnTo>
                    <a:lnTo>
                      <a:pt x="459076" y="1013674"/>
                    </a:lnTo>
                    <a:lnTo>
                      <a:pt x="508000" y="1015999"/>
                    </a:lnTo>
                    <a:lnTo>
                      <a:pt x="556923" y="1013674"/>
                    </a:lnTo>
                    <a:lnTo>
                      <a:pt x="604530" y="1006839"/>
                    </a:lnTo>
                    <a:lnTo>
                      <a:pt x="650609" y="995708"/>
                    </a:lnTo>
                    <a:lnTo>
                      <a:pt x="694947" y="980494"/>
                    </a:lnTo>
                    <a:lnTo>
                      <a:pt x="737330" y="961410"/>
                    </a:lnTo>
                    <a:lnTo>
                      <a:pt x="777546" y="938668"/>
                    </a:lnTo>
                    <a:lnTo>
                      <a:pt x="815382" y="912481"/>
                    </a:lnTo>
                    <a:lnTo>
                      <a:pt x="850625" y="883062"/>
                    </a:lnTo>
                    <a:lnTo>
                      <a:pt x="883062" y="850625"/>
                    </a:lnTo>
                    <a:lnTo>
                      <a:pt x="912481" y="815382"/>
                    </a:lnTo>
                    <a:lnTo>
                      <a:pt x="938668" y="777546"/>
                    </a:lnTo>
                    <a:lnTo>
                      <a:pt x="961410" y="737330"/>
                    </a:lnTo>
                    <a:lnTo>
                      <a:pt x="980494" y="694947"/>
                    </a:lnTo>
                    <a:lnTo>
                      <a:pt x="995708" y="650609"/>
                    </a:lnTo>
                    <a:lnTo>
                      <a:pt x="1006839" y="604530"/>
                    </a:lnTo>
                    <a:lnTo>
                      <a:pt x="1013674" y="556923"/>
                    </a:lnTo>
                    <a:lnTo>
                      <a:pt x="1016000" y="507999"/>
                    </a:lnTo>
                    <a:lnTo>
                      <a:pt x="1013674" y="459074"/>
                    </a:lnTo>
                    <a:lnTo>
                      <a:pt x="1006839" y="411466"/>
                    </a:lnTo>
                    <a:lnTo>
                      <a:pt x="995708" y="365385"/>
                    </a:lnTo>
                    <a:lnTo>
                      <a:pt x="980494" y="321047"/>
                    </a:lnTo>
                    <a:lnTo>
                      <a:pt x="961410" y="278664"/>
                    </a:lnTo>
                    <a:lnTo>
                      <a:pt x="938668" y="238447"/>
                    </a:lnTo>
                    <a:lnTo>
                      <a:pt x="912481" y="200611"/>
                    </a:lnTo>
                    <a:lnTo>
                      <a:pt x="883062" y="165369"/>
                    </a:lnTo>
                    <a:lnTo>
                      <a:pt x="850625" y="132932"/>
                    </a:lnTo>
                    <a:lnTo>
                      <a:pt x="815382" y="103514"/>
                    </a:lnTo>
                    <a:lnTo>
                      <a:pt x="777546" y="77328"/>
                    </a:lnTo>
                    <a:lnTo>
                      <a:pt x="737330" y="54587"/>
                    </a:lnTo>
                    <a:lnTo>
                      <a:pt x="694947" y="35503"/>
                    </a:lnTo>
                    <a:lnTo>
                      <a:pt x="650609" y="20290"/>
                    </a:lnTo>
                    <a:lnTo>
                      <a:pt x="604530" y="9159"/>
                    </a:lnTo>
                    <a:lnTo>
                      <a:pt x="556923" y="2325"/>
                    </a:lnTo>
                    <a:lnTo>
                      <a:pt x="508000" y="0"/>
                    </a:lnTo>
                    <a:close/>
                  </a:path>
                </a:pathLst>
              </a:custGeom>
              <a:solidFill>
                <a:srgbClr val="B0666A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767" name="Google Shape;767;p48"/>
              <p:cNvSpPr/>
              <p:nvPr/>
            </p:nvSpPr>
            <p:spPr>
              <a:xfrm>
                <a:off x="12110132" y="3010482"/>
                <a:ext cx="1016000" cy="1016000"/>
              </a:xfrm>
              <a:custGeom>
                <a:rect b="b" l="l" r="r" t="t"/>
                <a:pathLst>
                  <a:path extrusionOk="0" h="1016000" w="1016000">
                    <a:moveTo>
                      <a:pt x="508000" y="0"/>
                    </a:moveTo>
                    <a:lnTo>
                      <a:pt x="459074" y="2325"/>
                    </a:lnTo>
                    <a:lnTo>
                      <a:pt x="411466" y="9159"/>
                    </a:lnTo>
                    <a:lnTo>
                      <a:pt x="365385" y="20290"/>
                    </a:lnTo>
                    <a:lnTo>
                      <a:pt x="321047" y="35503"/>
                    </a:lnTo>
                    <a:lnTo>
                      <a:pt x="278664" y="54587"/>
                    </a:lnTo>
                    <a:lnTo>
                      <a:pt x="238447" y="77328"/>
                    </a:lnTo>
                    <a:lnTo>
                      <a:pt x="200611" y="103514"/>
                    </a:lnTo>
                    <a:lnTo>
                      <a:pt x="165369" y="132932"/>
                    </a:lnTo>
                    <a:lnTo>
                      <a:pt x="132932" y="165369"/>
                    </a:lnTo>
                    <a:lnTo>
                      <a:pt x="103514" y="200611"/>
                    </a:lnTo>
                    <a:lnTo>
                      <a:pt x="77328" y="238447"/>
                    </a:lnTo>
                    <a:lnTo>
                      <a:pt x="54587" y="278664"/>
                    </a:lnTo>
                    <a:lnTo>
                      <a:pt x="35503" y="321047"/>
                    </a:lnTo>
                    <a:lnTo>
                      <a:pt x="20290" y="365385"/>
                    </a:lnTo>
                    <a:lnTo>
                      <a:pt x="9159" y="411466"/>
                    </a:lnTo>
                    <a:lnTo>
                      <a:pt x="2325" y="459074"/>
                    </a:lnTo>
                    <a:lnTo>
                      <a:pt x="0" y="507999"/>
                    </a:lnTo>
                    <a:lnTo>
                      <a:pt x="2325" y="556923"/>
                    </a:lnTo>
                    <a:lnTo>
                      <a:pt x="9159" y="604530"/>
                    </a:lnTo>
                    <a:lnTo>
                      <a:pt x="20290" y="650609"/>
                    </a:lnTo>
                    <a:lnTo>
                      <a:pt x="35503" y="694947"/>
                    </a:lnTo>
                    <a:lnTo>
                      <a:pt x="54587" y="737330"/>
                    </a:lnTo>
                    <a:lnTo>
                      <a:pt x="77328" y="777546"/>
                    </a:lnTo>
                    <a:lnTo>
                      <a:pt x="103514" y="815382"/>
                    </a:lnTo>
                    <a:lnTo>
                      <a:pt x="132932" y="850625"/>
                    </a:lnTo>
                    <a:lnTo>
                      <a:pt x="165369" y="883062"/>
                    </a:lnTo>
                    <a:lnTo>
                      <a:pt x="200611" y="912481"/>
                    </a:lnTo>
                    <a:lnTo>
                      <a:pt x="238447" y="938668"/>
                    </a:lnTo>
                    <a:lnTo>
                      <a:pt x="278664" y="961410"/>
                    </a:lnTo>
                    <a:lnTo>
                      <a:pt x="321047" y="980494"/>
                    </a:lnTo>
                    <a:lnTo>
                      <a:pt x="365385" y="995708"/>
                    </a:lnTo>
                    <a:lnTo>
                      <a:pt x="411466" y="1006839"/>
                    </a:lnTo>
                    <a:lnTo>
                      <a:pt x="459074" y="1013674"/>
                    </a:lnTo>
                    <a:lnTo>
                      <a:pt x="508000" y="1015999"/>
                    </a:lnTo>
                    <a:lnTo>
                      <a:pt x="556923" y="1013674"/>
                    </a:lnTo>
                    <a:lnTo>
                      <a:pt x="604530" y="1006839"/>
                    </a:lnTo>
                    <a:lnTo>
                      <a:pt x="650609" y="995708"/>
                    </a:lnTo>
                    <a:lnTo>
                      <a:pt x="694947" y="980494"/>
                    </a:lnTo>
                    <a:lnTo>
                      <a:pt x="737330" y="961410"/>
                    </a:lnTo>
                    <a:lnTo>
                      <a:pt x="777546" y="938668"/>
                    </a:lnTo>
                    <a:lnTo>
                      <a:pt x="815382" y="912481"/>
                    </a:lnTo>
                    <a:lnTo>
                      <a:pt x="850625" y="883062"/>
                    </a:lnTo>
                    <a:lnTo>
                      <a:pt x="883062" y="850625"/>
                    </a:lnTo>
                    <a:lnTo>
                      <a:pt x="912481" y="815382"/>
                    </a:lnTo>
                    <a:lnTo>
                      <a:pt x="938668" y="777546"/>
                    </a:lnTo>
                    <a:lnTo>
                      <a:pt x="961410" y="737330"/>
                    </a:lnTo>
                    <a:lnTo>
                      <a:pt x="980494" y="694947"/>
                    </a:lnTo>
                    <a:lnTo>
                      <a:pt x="995708" y="650609"/>
                    </a:lnTo>
                    <a:lnTo>
                      <a:pt x="1006839" y="604530"/>
                    </a:lnTo>
                    <a:lnTo>
                      <a:pt x="1013674" y="556923"/>
                    </a:lnTo>
                    <a:lnTo>
                      <a:pt x="1016000" y="507999"/>
                    </a:lnTo>
                    <a:lnTo>
                      <a:pt x="1013674" y="459074"/>
                    </a:lnTo>
                    <a:lnTo>
                      <a:pt x="1006839" y="411466"/>
                    </a:lnTo>
                    <a:lnTo>
                      <a:pt x="995708" y="365385"/>
                    </a:lnTo>
                    <a:lnTo>
                      <a:pt x="980494" y="321047"/>
                    </a:lnTo>
                    <a:lnTo>
                      <a:pt x="961410" y="278664"/>
                    </a:lnTo>
                    <a:lnTo>
                      <a:pt x="938668" y="238447"/>
                    </a:lnTo>
                    <a:lnTo>
                      <a:pt x="912481" y="200611"/>
                    </a:lnTo>
                    <a:lnTo>
                      <a:pt x="883062" y="165369"/>
                    </a:lnTo>
                    <a:lnTo>
                      <a:pt x="850625" y="132932"/>
                    </a:lnTo>
                    <a:lnTo>
                      <a:pt x="815382" y="103514"/>
                    </a:lnTo>
                    <a:lnTo>
                      <a:pt x="777546" y="77328"/>
                    </a:lnTo>
                    <a:lnTo>
                      <a:pt x="737330" y="54587"/>
                    </a:lnTo>
                    <a:lnTo>
                      <a:pt x="694947" y="35503"/>
                    </a:lnTo>
                    <a:lnTo>
                      <a:pt x="650609" y="20290"/>
                    </a:lnTo>
                    <a:lnTo>
                      <a:pt x="604530" y="9159"/>
                    </a:lnTo>
                    <a:lnTo>
                      <a:pt x="556923" y="2325"/>
                    </a:lnTo>
                    <a:lnTo>
                      <a:pt x="508000" y="0"/>
                    </a:lnTo>
                    <a:close/>
                  </a:path>
                </a:pathLst>
              </a:custGeom>
              <a:solidFill>
                <a:srgbClr val="FF847D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768" name="Google Shape;768;p48"/>
              <p:cNvSpPr/>
              <p:nvPr/>
            </p:nvSpPr>
            <p:spPr>
              <a:xfrm>
                <a:off x="4212270" y="3010482"/>
                <a:ext cx="1016000" cy="1016000"/>
              </a:xfrm>
              <a:custGeom>
                <a:rect b="b" l="l" r="r" t="t"/>
                <a:pathLst>
                  <a:path extrusionOk="0" h="1016000" w="1016000">
                    <a:moveTo>
                      <a:pt x="508000" y="0"/>
                    </a:moveTo>
                    <a:lnTo>
                      <a:pt x="459074" y="2325"/>
                    </a:lnTo>
                    <a:lnTo>
                      <a:pt x="411466" y="9159"/>
                    </a:lnTo>
                    <a:lnTo>
                      <a:pt x="365385" y="20290"/>
                    </a:lnTo>
                    <a:lnTo>
                      <a:pt x="321047" y="35503"/>
                    </a:lnTo>
                    <a:lnTo>
                      <a:pt x="278664" y="54587"/>
                    </a:lnTo>
                    <a:lnTo>
                      <a:pt x="238447" y="77328"/>
                    </a:lnTo>
                    <a:lnTo>
                      <a:pt x="200611" y="103514"/>
                    </a:lnTo>
                    <a:lnTo>
                      <a:pt x="165369" y="132932"/>
                    </a:lnTo>
                    <a:lnTo>
                      <a:pt x="132932" y="165369"/>
                    </a:lnTo>
                    <a:lnTo>
                      <a:pt x="103514" y="200611"/>
                    </a:lnTo>
                    <a:lnTo>
                      <a:pt x="77328" y="238447"/>
                    </a:lnTo>
                    <a:lnTo>
                      <a:pt x="54587" y="278664"/>
                    </a:lnTo>
                    <a:lnTo>
                      <a:pt x="35503" y="321047"/>
                    </a:lnTo>
                    <a:lnTo>
                      <a:pt x="20290" y="365385"/>
                    </a:lnTo>
                    <a:lnTo>
                      <a:pt x="9159" y="411466"/>
                    </a:lnTo>
                    <a:lnTo>
                      <a:pt x="2325" y="459074"/>
                    </a:lnTo>
                    <a:lnTo>
                      <a:pt x="0" y="507999"/>
                    </a:lnTo>
                    <a:lnTo>
                      <a:pt x="2325" y="556923"/>
                    </a:lnTo>
                    <a:lnTo>
                      <a:pt x="9159" y="604530"/>
                    </a:lnTo>
                    <a:lnTo>
                      <a:pt x="20290" y="650609"/>
                    </a:lnTo>
                    <a:lnTo>
                      <a:pt x="35503" y="694947"/>
                    </a:lnTo>
                    <a:lnTo>
                      <a:pt x="54587" y="737330"/>
                    </a:lnTo>
                    <a:lnTo>
                      <a:pt x="77328" y="777546"/>
                    </a:lnTo>
                    <a:lnTo>
                      <a:pt x="103514" y="815382"/>
                    </a:lnTo>
                    <a:lnTo>
                      <a:pt x="132932" y="850625"/>
                    </a:lnTo>
                    <a:lnTo>
                      <a:pt x="165369" y="883062"/>
                    </a:lnTo>
                    <a:lnTo>
                      <a:pt x="200611" y="912481"/>
                    </a:lnTo>
                    <a:lnTo>
                      <a:pt x="238447" y="938668"/>
                    </a:lnTo>
                    <a:lnTo>
                      <a:pt x="278664" y="961410"/>
                    </a:lnTo>
                    <a:lnTo>
                      <a:pt x="321047" y="980494"/>
                    </a:lnTo>
                    <a:lnTo>
                      <a:pt x="365385" y="995708"/>
                    </a:lnTo>
                    <a:lnTo>
                      <a:pt x="411466" y="1006839"/>
                    </a:lnTo>
                    <a:lnTo>
                      <a:pt x="459074" y="1013674"/>
                    </a:lnTo>
                    <a:lnTo>
                      <a:pt x="508000" y="1015999"/>
                    </a:lnTo>
                    <a:lnTo>
                      <a:pt x="556923" y="1013674"/>
                    </a:lnTo>
                    <a:lnTo>
                      <a:pt x="604530" y="1006839"/>
                    </a:lnTo>
                    <a:lnTo>
                      <a:pt x="650609" y="995708"/>
                    </a:lnTo>
                    <a:lnTo>
                      <a:pt x="694947" y="980494"/>
                    </a:lnTo>
                    <a:lnTo>
                      <a:pt x="737330" y="961410"/>
                    </a:lnTo>
                    <a:lnTo>
                      <a:pt x="777546" y="938668"/>
                    </a:lnTo>
                    <a:lnTo>
                      <a:pt x="815382" y="912481"/>
                    </a:lnTo>
                    <a:lnTo>
                      <a:pt x="850625" y="883062"/>
                    </a:lnTo>
                    <a:lnTo>
                      <a:pt x="883062" y="850625"/>
                    </a:lnTo>
                    <a:lnTo>
                      <a:pt x="912481" y="815382"/>
                    </a:lnTo>
                    <a:lnTo>
                      <a:pt x="938668" y="777546"/>
                    </a:lnTo>
                    <a:lnTo>
                      <a:pt x="961410" y="737330"/>
                    </a:lnTo>
                    <a:lnTo>
                      <a:pt x="980494" y="694947"/>
                    </a:lnTo>
                    <a:lnTo>
                      <a:pt x="995708" y="650609"/>
                    </a:lnTo>
                    <a:lnTo>
                      <a:pt x="1006839" y="604530"/>
                    </a:lnTo>
                    <a:lnTo>
                      <a:pt x="1013674" y="556923"/>
                    </a:lnTo>
                    <a:lnTo>
                      <a:pt x="1016000" y="507999"/>
                    </a:lnTo>
                    <a:lnTo>
                      <a:pt x="1013674" y="459074"/>
                    </a:lnTo>
                    <a:lnTo>
                      <a:pt x="1006839" y="411466"/>
                    </a:lnTo>
                    <a:lnTo>
                      <a:pt x="995708" y="365385"/>
                    </a:lnTo>
                    <a:lnTo>
                      <a:pt x="980494" y="321047"/>
                    </a:lnTo>
                    <a:lnTo>
                      <a:pt x="961410" y="278664"/>
                    </a:lnTo>
                    <a:lnTo>
                      <a:pt x="938668" y="238447"/>
                    </a:lnTo>
                    <a:lnTo>
                      <a:pt x="912481" y="200611"/>
                    </a:lnTo>
                    <a:lnTo>
                      <a:pt x="883062" y="165369"/>
                    </a:lnTo>
                    <a:lnTo>
                      <a:pt x="850625" y="132932"/>
                    </a:lnTo>
                    <a:lnTo>
                      <a:pt x="815382" y="103514"/>
                    </a:lnTo>
                    <a:lnTo>
                      <a:pt x="777546" y="77328"/>
                    </a:lnTo>
                    <a:lnTo>
                      <a:pt x="737330" y="54587"/>
                    </a:lnTo>
                    <a:lnTo>
                      <a:pt x="694947" y="35503"/>
                    </a:lnTo>
                    <a:lnTo>
                      <a:pt x="650609" y="20290"/>
                    </a:lnTo>
                    <a:lnTo>
                      <a:pt x="604530" y="9159"/>
                    </a:lnTo>
                    <a:lnTo>
                      <a:pt x="556923" y="2325"/>
                    </a:lnTo>
                    <a:lnTo>
                      <a:pt x="508000" y="0"/>
                    </a:lnTo>
                    <a:close/>
                  </a:path>
                </a:pathLst>
              </a:custGeom>
              <a:solidFill>
                <a:srgbClr val="9E4352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769" name="Google Shape;769;p48"/>
            <p:cNvGrpSpPr/>
            <p:nvPr/>
          </p:nvGrpSpPr>
          <p:grpSpPr>
            <a:xfrm>
              <a:off x="4459672" y="3238400"/>
              <a:ext cx="8427847" cy="540294"/>
              <a:chOff x="4459672" y="3238400"/>
              <a:chExt cx="8427847" cy="540294"/>
            </a:xfrm>
          </p:grpSpPr>
          <p:sp>
            <p:nvSpPr>
              <p:cNvPr id="770" name="Google Shape;770;p48"/>
              <p:cNvSpPr/>
              <p:nvPr/>
            </p:nvSpPr>
            <p:spPr>
              <a:xfrm>
                <a:off x="12365795" y="3254504"/>
                <a:ext cx="521724" cy="524190"/>
              </a:xfrm>
              <a:custGeom>
                <a:rect b="b" l="l" r="r" t="t"/>
                <a:pathLst>
                  <a:path extrusionOk="0" h="12194" w="12131">
                    <a:moveTo>
                      <a:pt x="4632" y="725"/>
                    </a:moveTo>
                    <a:cubicBezTo>
                      <a:pt x="5609" y="725"/>
                      <a:pt x="6396" y="1513"/>
                      <a:pt x="6396" y="2490"/>
                    </a:cubicBezTo>
                    <a:cubicBezTo>
                      <a:pt x="6365" y="2679"/>
                      <a:pt x="6522" y="2836"/>
                      <a:pt x="6680" y="2899"/>
                    </a:cubicBezTo>
                    <a:cubicBezTo>
                      <a:pt x="7341" y="2994"/>
                      <a:pt x="7814" y="3592"/>
                      <a:pt x="7814" y="4317"/>
                    </a:cubicBezTo>
                    <a:cubicBezTo>
                      <a:pt x="7814" y="4695"/>
                      <a:pt x="7656" y="5042"/>
                      <a:pt x="7404" y="5325"/>
                    </a:cubicBezTo>
                    <a:cubicBezTo>
                      <a:pt x="7184" y="5483"/>
                      <a:pt x="7278" y="5798"/>
                      <a:pt x="7530" y="5924"/>
                    </a:cubicBezTo>
                    <a:cubicBezTo>
                      <a:pt x="8129" y="6207"/>
                      <a:pt x="8539" y="6869"/>
                      <a:pt x="8539" y="7530"/>
                    </a:cubicBezTo>
                    <a:cubicBezTo>
                      <a:pt x="8539" y="8507"/>
                      <a:pt x="7751" y="9295"/>
                      <a:pt x="6774" y="9295"/>
                    </a:cubicBezTo>
                    <a:lnTo>
                      <a:pt x="4979" y="9295"/>
                    </a:lnTo>
                    <a:lnTo>
                      <a:pt x="4979" y="6932"/>
                    </a:lnTo>
                    <a:lnTo>
                      <a:pt x="6333" y="5609"/>
                    </a:lnTo>
                    <a:cubicBezTo>
                      <a:pt x="6491" y="5451"/>
                      <a:pt x="6491" y="5231"/>
                      <a:pt x="6333" y="5073"/>
                    </a:cubicBezTo>
                    <a:cubicBezTo>
                      <a:pt x="6254" y="4994"/>
                      <a:pt x="6168" y="4955"/>
                      <a:pt x="6081" y="4955"/>
                    </a:cubicBezTo>
                    <a:cubicBezTo>
                      <a:pt x="5995" y="4955"/>
                      <a:pt x="5908" y="4994"/>
                      <a:pt x="5829" y="5073"/>
                    </a:cubicBezTo>
                    <a:lnTo>
                      <a:pt x="4979" y="5924"/>
                    </a:lnTo>
                    <a:lnTo>
                      <a:pt x="4979" y="2490"/>
                    </a:lnTo>
                    <a:cubicBezTo>
                      <a:pt x="4979" y="2301"/>
                      <a:pt x="4821" y="2143"/>
                      <a:pt x="4632" y="2143"/>
                    </a:cubicBezTo>
                    <a:cubicBezTo>
                      <a:pt x="4443" y="2143"/>
                      <a:pt x="4285" y="2301"/>
                      <a:pt x="4285" y="2490"/>
                    </a:cubicBezTo>
                    <a:lnTo>
                      <a:pt x="4285" y="4506"/>
                    </a:lnTo>
                    <a:lnTo>
                      <a:pt x="3466" y="3655"/>
                    </a:lnTo>
                    <a:cubicBezTo>
                      <a:pt x="3388" y="3577"/>
                      <a:pt x="3293" y="3537"/>
                      <a:pt x="3198" y="3537"/>
                    </a:cubicBezTo>
                    <a:cubicBezTo>
                      <a:pt x="3104" y="3537"/>
                      <a:pt x="3009" y="3577"/>
                      <a:pt x="2931" y="3655"/>
                    </a:cubicBezTo>
                    <a:cubicBezTo>
                      <a:pt x="2773" y="3844"/>
                      <a:pt x="2773" y="4033"/>
                      <a:pt x="2931" y="4191"/>
                    </a:cubicBezTo>
                    <a:lnTo>
                      <a:pt x="4285" y="5514"/>
                    </a:lnTo>
                    <a:lnTo>
                      <a:pt x="4285" y="7373"/>
                    </a:lnTo>
                    <a:lnTo>
                      <a:pt x="3466" y="6554"/>
                    </a:lnTo>
                    <a:cubicBezTo>
                      <a:pt x="3388" y="6475"/>
                      <a:pt x="3293" y="6436"/>
                      <a:pt x="3198" y="6436"/>
                    </a:cubicBezTo>
                    <a:cubicBezTo>
                      <a:pt x="3104" y="6436"/>
                      <a:pt x="3009" y="6475"/>
                      <a:pt x="2931" y="6554"/>
                    </a:cubicBezTo>
                    <a:cubicBezTo>
                      <a:pt x="2773" y="6711"/>
                      <a:pt x="2773" y="6900"/>
                      <a:pt x="2931" y="7058"/>
                    </a:cubicBezTo>
                    <a:lnTo>
                      <a:pt x="4285" y="8413"/>
                    </a:lnTo>
                    <a:lnTo>
                      <a:pt x="4285" y="9295"/>
                    </a:lnTo>
                    <a:lnTo>
                      <a:pt x="2521" y="9295"/>
                    </a:lnTo>
                    <a:cubicBezTo>
                      <a:pt x="1513" y="9295"/>
                      <a:pt x="694" y="8507"/>
                      <a:pt x="694" y="7530"/>
                    </a:cubicBezTo>
                    <a:cubicBezTo>
                      <a:pt x="694" y="6837"/>
                      <a:pt x="1103" y="6207"/>
                      <a:pt x="1734" y="5924"/>
                    </a:cubicBezTo>
                    <a:cubicBezTo>
                      <a:pt x="1954" y="5798"/>
                      <a:pt x="1986" y="5514"/>
                      <a:pt x="1828" y="5325"/>
                    </a:cubicBezTo>
                    <a:cubicBezTo>
                      <a:pt x="1576" y="5042"/>
                      <a:pt x="1418" y="4695"/>
                      <a:pt x="1418" y="4317"/>
                    </a:cubicBezTo>
                    <a:cubicBezTo>
                      <a:pt x="1418" y="3624"/>
                      <a:pt x="1891" y="3057"/>
                      <a:pt x="2584" y="2899"/>
                    </a:cubicBezTo>
                    <a:cubicBezTo>
                      <a:pt x="2742" y="2836"/>
                      <a:pt x="2899" y="2679"/>
                      <a:pt x="2868" y="2490"/>
                    </a:cubicBezTo>
                    <a:cubicBezTo>
                      <a:pt x="2868" y="1513"/>
                      <a:pt x="3655" y="725"/>
                      <a:pt x="4632" y="725"/>
                    </a:cubicBezTo>
                    <a:close/>
                    <a:moveTo>
                      <a:pt x="7467" y="725"/>
                    </a:moveTo>
                    <a:cubicBezTo>
                      <a:pt x="8444" y="725"/>
                      <a:pt x="9295" y="1513"/>
                      <a:pt x="9232" y="2584"/>
                    </a:cubicBezTo>
                    <a:cubicBezTo>
                      <a:pt x="9232" y="2742"/>
                      <a:pt x="9358" y="2899"/>
                      <a:pt x="9515" y="2931"/>
                    </a:cubicBezTo>
                    <a:cubicBezTo>
                      <a:pt x="10177" y="3057"/>
                      <a:pt x="10712" y="3624"/>
                      <a:pt x="10712" y="4348"/>
                    </a:cubicBezTo>
                    <a:cubicBezTo>
                      <a:pt x="10712" y="4726"/>
                      <a:pt x="10555" y="5105"/>
                      <a:pt x="10271" y="5357"/>
                    </a:cubicBezTo>
                    <a:cubicBezTo>
                      <a:pt x="10082" y="5514"/>
                      <a:pt x="10145" y="5829"/>
                      <a:pt x="10397" y="5955"/>
                    </a:cubicBezTo>
                    <a:cubicBezTo>
                      <a:pt x="11027" y="6239"/>
                      <a:pt x="11406" y="6900"/>
                      <a:pt x="11406" y="7562"/>
                    </a:cubicBezTo>
                    <a:cubicBezTo>
                      <a:pt x="11406" y="8570"/>
                      <a:pt x="10586" y="9358"/>
                      <a:pt x="9610" y="9358"/>
                    </a:cubicBezTo>
                    <a:lnTo>
                      <a:pt x="8507" y="9358"/>
                    </a:lnTo>
                    <a:cubicBezTo>
                      <a:pt x="8980" y="8885"/>
                      <a:pt x="9232" y="8224"/>
                      <a:pt x="9232" y="7562"/>
                    </a:cubicBezTo>
                    <a:cubicBezTo>
                      <a:pt x="9232" y="6743"/>
                      <a:pt x="8854" y="5987"/>
                      <a:pt x="8192" y="5514"/>
                    </a:cubicBezTo>
                    <a:cubicBezTo>
                      <a:pt x="8413" y="5168"/>
                      <a:pt x="8539" y="4789"/>
                      <a:pt x="8539" y="4348"/>
                    </a:cubicBezTo>
                    <a:cubicBezTo>
                      <a:pt x="8539" y="3435"/>
                      <a:pt x="7940" y="2616"/>
                      <a:pt x="7089" y="2332"/>
                    </a:cubicBezTo>
                    <a:cubicBezTo>
                      <a:pt x="7058" y="1828"/>
                      <a:pt x="6837" y="1387"/>
                      <a:pt x="6554" y="1009"/>
                    </a:cubicBezTo>
                    <a:cubicBezTo>
                      <a:pt x="6837" y="788"/>
                      <a:pt x="7152" y="725"/>
                      <a:pt x="7467" y="725"/>
                    </a:cubicBezTo>
                    <a:close/>
                    <a:moveTo>
                      <a:pt x="7121" y="10019"/>
                    </a:moveTo>
                    <a:lnTo>
                      <a:pt x="7121" y="11469"/>
                    </a:lnTo>
                    <a:lnTo>
                      <a:pt x="4979" y="11469"/>
                    </a:lnTo>
                    <a:lnTo>
                      <a:pt x="4979" y="10019"/>
                    </a:lnTo>
                    <a:close/>
                    <a:moveTo>
                      <a:pt x="4632" y="1"/>
                    </a:moveTo>
                    <a:cubicBezTo>
                      <a:pt x="3340" y="1"/>
                      <a:pt x="2269" y="1009"/>
                      <a:pt x="2175" y="2301"/>
                    </a:cubicBezTo>
                    <a:cubicBezTo>
                      <a:pt x="1292" y="2616"/>
                      <a:pt x="694" y="3403"/>
                      <a:pt x="694" y="4317"/>
                    </a:cubicBezTo>
                    <a:cubicBezTo>
                      <a:pt x="694" y="4726"/>
                      <a:pt x="820" y="5136"/>
                      <a:pt x="1072" y="5483"/>
                    </a:cubicBezTo>
                    <a:cubicBezTo>
                      <a:pt x="379" y="5955"/>
                      <a:pt x="1" y="6711"/>
                      <a:pt x="1" y="7530"/>
                    </a:cubicBezTo>
                    <a:cubicBezTo>
                      <a:pt x="1" y="8917"/>
                      <a:pt x="1135" y="10019"/>
                      <a:pt x="2521" y="10019"/>
                    </a:cubicBezTo>
                    <a:lnTo>
                      <a:pt x="4285" y="10019"/>
                    </a:lnTo>
                    <a:lnTo>
                      <a:pt x="4285" y="11469"/>
                    </a:lnTo>
                    <a:lnTo>
                      <a:pt x="2521" y="11469"/>
                    </a:lnTo>
                    <a:cubicBezTo>
                      <a:pt x="2332" y="11469"/>
                      <a:pt x="2175" y="11626"/>
                      <a:pt x="2175" y="11815"/>
                    </a:cubicBezTo>
                    <a:cubicBezTo>
                      <a:pt x="2175" y="12036"/>
                      <a:pt x="2332" y="12193"/>
                      <a:pt x="2521" y="12193"/>
                    </a:cubicBezTo>
                    <a:lnTo>
                      <a:pt x="9641" y="12193"/>
                    </a:lnTo>
                    <a:cubicBezTo>
                      <a:pt x="9830" y="12193"/>
                      <a:pt x="9988" y="12036"/>
                      <a:pt x="9988" y="11815"/>
                    </a:cubicBezTo>
                    <a:cubicBezTo>
                      <a:pt x="9988" y="11626"/>
                      <a:pt x="9830" y="11469"/>
                      <a:pt x="9641" y="11469"/>
                    </a:cubicBezTo>
                    <a:lnTo>
                      <a:pt x="7877" y="11469"/>
                    </a:lnTo>
                    <a:lnTo>
                      <a:pt x="7877" y="10019"/>
                    </a:lnTo>
                    <a:lnTo>
                      <a:pt x="9610" y="10019"/>
                    </a:lnTo>
                    <a:cubicBezTo>
                      <a:pt x="10964" y="10019"/>
                      <a:pt x="12130" y="8917"/>
                      <a:pt x="12130" y="7530"/>
                    </a:cubicBezTo>
                    <a:cubicBezTo>
                      <a:pt x="12130" y="6711"/>
                      <a:pt x="11721" y="5955"/>
                      <a:pt x="11059" y="5483"/>
                    </a:cubicBezTo>
                    <a:cubicBezTo>
                      <a:pt x="11280" y="5136"/>
                      <a:pt x="11406" y="4726"/>
                      <a:pt x="11406" y="4317"/>
                    </a:cubicBezTo>
                    <a:cubicBezTo>
                      <a:pt x="11406" y="3403"/>
                      <a:pt x="10838" y="2584"/>
                      <a:pt x="9956" y="2301"/>
                    </a:cubicBezTo>
                    <a:cubicBezTo>
                      <a:pt x="9830" y="1040"/>
                      <a:pt x="8791" y="1"/>
                      <a:pt x="7467" y="1"/>
                    </a:cubicBezTo>
                    <a:cubicBezTo>
                      <a:pt x="6963" y="1"/>
                      <a:pt x="6459" y="158"/>
                      <a:pt x="6050" y="442"/>
                    </a:cubicBezTo>
                    <a:cubicBezTo>
                      <a:pt x="5672" y="158"/>
                      <a:pt x="5168" y="1"/>
                      <a:pt x="463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71" name="Google Shape;771;p48"/>
              <p:cNvGrpSpPr/>
              <p:nvPr/>
            </p:nvGrpSpPr>
            <p:grpSpPr>
              <a:xfrm>
                <a:off x="8404239" y="3255142"/>
                <a:ext cx="531143" cy="522814"/>
                <a:chOff x="-20550425" y="2789350"/>
                <a:chExt cx="308750" cy="304050"/>
              </a:xfrm>
            </p:grpSpPr>
            <p:sp>
              <p:nvSpPr>
                <p:cNvPr id="772" name="Google Shape;772;p48"/>
                <p:cNvSpPr/>
                <p:nvPr/>
              </p:nvSpPr>
              <p:spPr>
                <a:xfrm>
                  <a:off x="-20550425" y="2824800"/>
                  <a:ext cx="308750" cy="268600"/>
                </a:xfrm>
                <a:custGeom>
                  <a:rect b="b" l="l" r="r" t="t"/>
                  <a:pathLst>
                    <a:path extrusionOk="0" h="10744" w="12350">
                      <a:moveTo>
                        <a:pt x="2962" y="662"/>
                      </a:moveTo>
                      <a:cubicBezTo>
                        <a:pt x="3403" y="662"/>
                        <a:pt x="3718" y="1009"/>
                        <a:pt x="3686" y="1450"/>
                      </a:cubicBezTo>
                      <a:cubicBezTo>
                        <a:pt x="3529" y="1481"/>
                        <a:pt x="3403" y="1576"/>
                        <a:pt x="3277" y="1670"/>
                      </a:cubicBezTo>
                      <a:cubicBezTo>
                        <a:pt x="3119" y="1828"/>
                        <a:pt x="3119" y="2048"/>
                        <a:pt x="3277" y="2206"/>
                      </a:cubicBezTo>
                      <a:cubicBezTo>
                        <a:pt x="3355" y="2285"/>
                        <a:pt x="3442" y="2324"/>
                        <a:pt x="3529" y="2324"/>
                      </a:cubicBezTo>
                      <a:cubicBezTo>
                        <a:pt x="3615" y="2324"/>
                        <a:pt x="3702" y="2285"/>
                        <a:pt x="3781" y="2206"/>
                      </a:cubicBezTo>
                      <a:cubicBezTo>
                        <a:pt x="3844" y="2174"/>
                        <a:pt x="3907" y="2111"/>
                        <a:pt x="3938" y="2111"/>
                      </a:cubicBezTo>
                      <a:lnTo>
                        <a:pt x="4064" y="2111"/>
                      </a:lnTo>
                      <a:cubicBezTo>
                        <a:pt x="4190" y="2111"/>
                        <a:pt x="4316" y="2237"/>
                        <a:pt x="4379" y="2363"/>
                      </a:cubicBezTo>
                      <a:cubicBezTo>
                        <a:pt x="4474" y="2584"/>
                        <a:pt x="4316" y="2836"/>
                        <a:pt x="4064" y="2836"/>
                      </a:cubicBezTo>
                      <a:lnTo>
                        <a:pt x="1953" y="2836"/>
                      </a:lnTo>
                      <a:cubicBezTo>
                        <a:pt x="1544" y="2836"/>
                        <a:pt x="1386" y="2489"/>
                        <a:pt x="1607" y="2237"/>
                      </a:cubicBezTo>
                      <a:cubicBezTo>
                        <a:pt x="1701" y="2174"/>
                        <a:pt x="1764" y="2111"/>
                        <a:pt x="1859" y="2111"/>
                      </a:cubicBezTo>
                      <a:lnTo>
                        <a:pt x="1985" y="2111"/>
                      </a:lnTo>
                      <a:cubicBezTo>
                        <a:pt x="2048" y="2111"/>
                        <a:pt x="2111" y="2174"/>
                        <a:pt x="2142" y="2206"/>
                      </a:cubicBezTo>
                      <a:cubicBezTo>
                        <a:pt x="2221" y="2285"/>
                        <a:pt x="2308" y="2324"/>
                        <a:pt x="2394" y="2324"/>
                      </a:cubicBezTo>
                      <a:cubicBezTo>
                        <a:pt x="2481" y="2324"/>
                        <a:pt x="2568" y="2285"/>
                        <a:pt x="2646" y="2206"/>
                      </a:cubicBezTo>
                      <a:cubicBezTo>
                        <a:pt x="2804" y="2048"/>
                        <a:pt x="2804" y="1828"/>
                        <a:pt x="2646" y="1670"/>
                      </a:cubicBezTo>
                      <a:cubicBezTo>
                        <a:pt x="2520" y="1576"/>
                        <a:pt x="2426" y="1481"/>
                        <a:pt x="2268" y="1450"/>
                      </a:cubicBezTo>
                      <a:lnTo>
                        <a:pt x="2268" y="1387"/>
                      </a:lnTo>
                      <a:cubicBezTo>
                        <a:pt x="2268" y="977"/>
                        <a:pt x="2583" y="662"/>
                        <a:pt x="2962" y="662"/>
                      </a:cubicBezTo>
                      <a:close/>
                      <a:moveTo>
                        <a:pt x="5009" y="2899"/>
                      </a:moveTo>
                      <a:cubicBezTo>
                        <a:pt x="5198" y="2994"/>
                        <a:pt x="5324" y="3120"/>
                        <a:pt x="5387" y="3309"/>
                      </a:cubicBezTo>
                      <a:lnTo>
                        <a:pt x="6553" y="5860"/>
                      </a:lnTo>
                      <a:lnTo>
                        <a:pt x="6112" y="6302"/>
                      </a:lnTo>
                      <a:lnTo>
                        <a:pt x="4915" y="5104"/>
                      </a:lnTo>
                      <a:cubicBezTo>
                        <a:pt x="4836" y="5026"/>
                        <a:pt x="4749" y="4986"/>
                        <a:pt x="4663" y="4986"/>
                      </a:cubicBezTo>
                      <a:cubicBezTo>
                        <a:pt x="4576" y="4986"/>
                        <a:pt x="4490" y="5026"/>
                        <a:pt x="4411" y="5104"/>
                      </a:cubicBezTo>
                      <a:lnTo>
                        <a:pt x="3245" y="6302"/>
                      </a:lnTo>
                      <a:lnTo>
                        <a:pt x="2804" y="5860"/>
                      </a:lnTo>
                      <a:lnTo>
                        <a:pt x="3812" y="3592"/>
                      </a:lnTo>
                      <a:cubicBezTo>
                        <a:pt x="4033" y="3592"/>
                        <a:pt x="4411" y="3592"/>
                        <a:pt x="4757" y="3277"/>
                      </a:cubicBezTo>
                      <a:cubicBezTo>
                        <a:pt x="4883" y="3151"/>
                        <a:pt x="4978" y="3025"/>
                        <a:pt x="5009" y="2899"/>
                      </a:cubicBezTo>
                      <a:close/>
                      <a:moveTo>
                        <a:pt x="4694" y="5829"/>
                      </a:moveTo>
                      <a:lnTo>
                        <a:pt x="5860" y="6995"/>
                      </a:lnTo>
                      <a:cubicBezTo>
                        <a:pt x="5955" y="7073"/>
                        <a:pt x="6049" y="7113"/>
                        <a:pt x="6140" y="7113"/>
                      </a:cubicBezTo>
                      <a:cubicBezTo>
                        <a:pt x="6230" y="7113"/>
                        <a:pt x="6317" y="7073"/>
                        <a:pt x="6396" y="6995"/>
                      </a:cubicBezTo>
                      <a:lnTo>
                        <a:pt x="6868" y="6522"/>
                      </a:lnTo>
                      <a:lnTo>
                        <a:pt x="8443" y="9988"/>
                      </a:lnTo>
                      <a:lnTo>
                        <a:pt x="945" y="9988"/>
                      </a:lnTo>
                      <a:lnTo>
                        <a:pt x="2520" y="6522"/>
                      </a:lnTo>
                      <a:lnTo>
                        <a:pt x="2993" y="6995"/>
                      </a:lnTo>
                      <a:cubicBezTo>
                        <a:pt x="3072" y="7073"/>
                        <a:pt x="3158" y="7113"/>
                        <a:pt x="3245" y="7113"/>
                      </a:cubicBezTo>
                      <a:cubicBezTo>
                        <a:pt x="3332" y="7113"/>
                        <a:pt x="3418" y="7073"/>
                        <a:pt x="3497" y="6995"/>
                      </a:cubicBezTo>
                      <a:lnTo>
                        <a:pt x="4694" y="5829"/>
                      </a:lnTo>
                      <a:close/>
                      <a:moveTo>
                        <a:pt x="8270" y="4986"/>
                      </a:moveTo>
                      <a:cubicBezTo>
                        <a:pt x="8554" y="4986"/>
                        <a:pt x="8837" y="5120"/>
                        <a:pt x="8979" y="5388"/>
                      </a:cubicBezTo>
                      <a:lnTo>
                        <a:pt x="11310" y="9988"/>
                      </a:lnTo>
                      <a:lnTo>
                        <a:pt x="9231" y="9988"/>
                      </a:lnTo>
                      <a:lnTo>
                        <a:pt x="7341" y="5860"/>
                      </a:lnTo>
                      <a:lnTo>
                        <a:pt x="7561" y="5388"/>
                      </a:lnTo>
                      <a:cubicBezTo>
                        <a:pt x="7703" y="5120"/>
                        <a:pt x="7987" y="4986"/>
                        <a:pt x="8270" y="4986"/>
                      </a:cubicBezTo>
                      <a:close/>
                      <a:moveTo>
                        <a:pt x="2962" y="1"/>
                      </a:moveTo>
                      <a:cubicBezTo>
                        <a:pt x="2174" y="1"/>
                        <a:pt x="1512" y="662"/>
                        <a:pt x="1544" y="1481"/>
                      </a:cubicBezTo>
                      <a:cubicBezTo>
                        <a:pt x="1166" y="1639"/>
                        <a:pt x="851" y="2048"/>
                        <a:pt x="851" y="2521"/>
                      </a:cubicBezTo>
                      <a:cubicBezTo>
                        <a:pt x="851" y="3120"/>
                        <a:pt x="1323" y="3592"/>
                        <a:pt x="1890" y="3592"/>
                      </a:cubicBezTo>
                      <a:lnTo>
                        <a:pt x="3151" y="3592"/>
                      </a:lnTo>
                      <a:lnTo>
                        <a:pt x="126" y="10240"/>
                      </a:lnTo>
                      <a:cubicBezTo>
                        <a:pt x="0" y="10460"/>
                        <a:pt x="189" y="10744"/>
                        <a:pt x="441" y="10744"/>
                      </a:cubicBezTo>
                      <a:lnTo>
                        <a:pt x="11909" y="10744"/>
                      </a:lnTo>
                      <a:cubicBezTo>
                        <a:pt x="12161" y="10744"/>
                        <a:pt x="12350" y="10460"/>
                        <a:pt x="12224" y="10240"/>
                      </a:cubicBezTo>
                      <a:lnTo>
                        <a:pt x="9609" y="5073"/>
                      </a:lnTo>
                      <a:cubicBezTo>
                        <a:pt x="9339" y="4533"/>
                        <a:pt x="8814" y="4265"/>
                        <a:pt x="8290" y="4265"/>
                      </a:cubicBezTo>
                      <a:cubicBezTo>
                        <a:pt x="7774" y="4265"/>
                        <a:pt x="7260" y="4525"/>
                        <a:pt x="6994" y="5041"/>
                      </a:cubicBezTo>
                      <a:lnTo>
                        <a:pt x="6081" y="2994"/>
                      </a:lnTo>
                      <a:cubicBezTo>
                        <a:pt x="5860" y="2552"/>
                        <a:pt x="5482" y="2237"/>
                        <a:pt x="5041" y="2174"/>
                      </a:cubicBezTo>
                      <a:cubicBezTo>
                        <a:pt x="5009" y="2017"/>
                        <a:pt x="4883" y="1859"/>
                        <a:pt x="4789" y="1733"/>
                      </a:cubicBezTo>
                      <a:cubicBezTo>
                        <a:pt x="4663" y="1607"/>
                        <a:pt x="4537" y="1544"/>
                        <a:pt x="4379" y="1481"/>
                      </a:cubicBezTo>
                      <a:cubicBezTo>
                        <a:pt x="4411" y="662"/>
                        <a:pt x="3781" y="1"/>
                        <a:pt x="296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3" name="Google Shape;773;p48"/>
                <p:cNvSpPr/>
                <p:nvPr/>
              </p:nvSpPr>
              <p:spPr>
                <a:xfrm>
                  <a:off x="-20388175" y="2789350"/>
                  <a:ext cx="144150" cy="106350"/>
                </a:xfrm>
                <a:custGeom>
                  <a:rect b="b" l="l" r="r" t="t"/>
                  <a:pathLst>
                    <a:path extrusionOk="0" h="4254" w="5766">
                      <a:moveTo>
                        <a:pt x="3938" y="662"/>
                      </a:moveTo>
                      <a:cubicBezTo>
                        <a:pt x="4537" y="662"/>
                        <a:pt x="5009" y="1135"/>
                        <a:pt x="5009" y="1734"/>
                      </a:cubicBezTo>
                      <a:cubicBezTo>
                        <a:pt x="5009" y="2238"/>
                        <a:pt x="4694" y="2647"/>
                        <a:pt x="4222" y="2742"/>
                      </a:cubicBezTo>
                      <a:cubicBezTo>
                        <a:pt x="4190" y="2647"/>
                        <a:pt x="4096" y="2490"/>
                        <a:pt x="4001" y="2395"/>
                      </a:cubicBezTo>
                      <a:cubicBezTo>
                        <a:pt x="3875" y="2269"/>
                        <a:pt x="3749" y="2206"/>
                        <a:pt x="3592" y="2175"/>
                      </a:cubicBezTo>
                      <a:lnTo>
                        <a:pt x="3592" y="2080"/>
                      </a:lnTo>
                      <a:cubicBezTo>
                        <a:pt x="3592" y="1639"/>
                        <a:pt x="3403" y="1293"/>
                        <a:pt x="3119" y="1009"/>
                      </a:cubicBezTo>
                      <a:cubicBezTo>
                        <a:pt x="3371" y="820"/>
                        <a:pt x="3623" y="662"/>
                        <a:pt x="3938" y="662"/>
                      </a:cubicBezTo>
                      <a:close/>
                      <a:moveTo>
                        <a:pt x="2174" y="1387"/>
                      </a:moveTo>
                      <a:cubicBezTo>
                        <a:pt x="2584" y="1387"/>
                        <a:pt x="2899" y="1702"/>
                        <a:pt x="2899" y="2080"/>
                      </a:cubicBezTo>
                      <a:lnTo>
                        <a:pt x="2899" y="2175"/>
                      </a:lnTo>
                      <a:cubicBezTo>
                        <a:pt x="2741" y="2206"/>
                        <a:pt x="2615" y="2269"/>
                        <a:pt x="2489" y="2395"/>
                      </a:cubicBezTo>
                      <a:cubicBezTo>
                        <a:pt x="2331" y="2553"/>
                        <a:pt x="2331" y="2742"/>
                        <a:pt x="2489" y="2899"/>
                      </a:cubicBezTo>
                      <a:cubicBezTo>
                        <a:pt x="2568" y="2978"/>
                        <a:pt x="2662" y="3017"/>
                        <a:pt x="2757" y="3017"/>
                      </a:cubicBezTo>
                      <a:cubicBezTo>
                        <a:pt x="2851" y="3017"/>
                        <a:pt x="2946" y="2978"/>
                        <a:pt x="3025" y="2899"/>
                      </a:cubicBezTo>
                      <a:cubicBezTo>
                        <a:pt x="3056" y="2868"/>
                        <a:pt x="3119" y="2836"/>
                        <a:pt x="3182" y="2836"/>
                      </a:cubicBezTo>
                      <a:lnTo>
                        <a:pt x="3277" y="2836"/>
                      </a:lnTo>
                      <a:cubicBezTo>
                        <a:pt x="3371" y="2836"/>
                        <a:pt x="3434" y="2868"/>
                        <a:pt x="3529" y="2962"/>
                      </a:cubicBezTo>
                      <a:cubicBezTo>
                        <a:pt x="3749" y="3183"/>
                        <a:pt x="3592" y="3529"/>
                        <a:pt x="3277" y="3529"/>
                      </a:cubicBezTo>
                      <a:lnTo>
                        <a:pt x="1166" y="3529"/>
                      </a:lnTo>
                      <a:cubicBezTo>
                        <a:pt x="977" y="3529"/>
                        <a:pt x="756" y="3340"/>
                        <a:pt x="819" y="3151"/>
                      </a:cubicBezTo>
                      <a:lnTo>
                        <a:pt x="819" y="3120"/>
                      </a:lnTo>
                      <a:cubicBezTo>
                        <a:pt x="851" y="2962"/>
                        <a:pt x="977" y="2836"/>
                        <a:pt x="1134" y="2805"/>
                      </a:cubicBezTo>
                      <a:lnTo>
                        <a:pt x="1229" y="2805"/>
                      </a:lnTo>
                      <a:cubicBezTo>
                        <a:pt x="1323" y="2805"/>
                        <a:pt x="1355" y="2836"/>
                        <a:pt x="1386" y="2868"/>
                      </a:cubicBezTo>
                      <a:cubicBezTo>
                        <a:pt x="1465" y="2947"/>
                        <a:pt x="1560" y="2986"/>
                        <a:pt x="1654" y="2986"/>
                      </a:cubicBezTo>
                      <a:cubicBezTo>
                        <a:pt x="1749" y="2986"/>
                        <a:pt x="1843" y="2947"/>
                        <a:pt x="1922" y="2868"/>
                      </a:cubicBezTo>
                      <a:cubicBezTo>
                        <a:pt x="2079" y="2710"/>
                        <a:pt x="2079" y="2521"/>
                        <a:pt x="1922" y="2364"/>
                      </a:cubicBezTo>
                      <a:cubicBezTo>
                        <a:pt x="1796" y="2238"/>
                        <a:pt x="1670" y="2175"/>
                        <a:pt x="1512" y="2112"/>
                      </a:cubicBezTo>
                      <a:cubicBezTo>
                        <a:pt x="1418" y="1734"/>
                        <a:pt x="1733" y="1387"/>
                        <a:pt x="2174" y="1387"/>
                      </a:cubicBezTo>
                      <a:close/>
                      <a:moveTo>
                        <a:pt x="4001" y="1"/>
                      </a:moveTo>
                      <a:cubicBezTo>
                        <a:pt x="3403" y="1"/>
                        <a:pt x="2836" y="284"/>
                        <a:pt x="2520" y="757"/>
                      </a:cubicBezTo>
                      <a:cubicBezTo>
                        <a:pt x="2426" y="694"/>
                        <a:pt x="2331" y="694"/>
                        <a:pt x="2205" y="694"/>
                      </a:cubicBezTo>
                      <a:cubicBezTo>
                        <a:pt x="1386" y="694"/>
                        <a:pt x="756" y="1387"/>
                        <a:pt x="788" y="2206"/>
                      </a:cubicBezTo>
                      <a:cubicBezTo>
                        <a:pt x="378" y="2269"/>
                        <a:pt x="63" y="2679"/>
                        <a:pt x="63" y="3120"/>
                      </a:cubicBezTo>
                      <a:cubicBezTo>
                        <a:pt x="0" y="3687"/>
                        <a:pt x="473" y="4222"/>
                        <a:pt x="1071" y="4254"/>
                      </a:cubicBezTo>
                      <a:lnTo>
                        <a:pt x="3434" y="4254"/>
                      </a:lnTo>
                      <a:cubicBezTo>
                        <a:pt x="3844" y="4159"/>
                        <a:pt x="4159" y="3907"/>
                        <a:pt x="4253" y="3529"/>
                      </a:cubicBezTo>
                      <a:cubicBezTo>
                        <a:pt x="5104" y="3372"/>
                        <a:pt x="5766" y="2679"/>
                        <a:pt x="5766" y="1765"/>
                      </a:cubicBezTo>
                      <a:cubicBezTo>
                        <a:pt x="5766" y="788"/>
                        <a:pt x="4978" y="1"/>
                        <a:pt x="400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74" name="Google Shape;774;p48"/>
              <p:cNvSpPr/>
              <p:nvPr/>
            </p:nvSpPr>
            <p:spPr>
              <a:xfrm>
                <a:off x="4459672" y="3238400"/>
                <a:ext cx="521681" cy="520106"/>
              </a:xfrm>
              <a:custGeom>
                <a:rect b="b" l="l" r="r" t="t"/>
                <a:pathLst>
                  <a:path extrusionOk="0" h="12099" w="12130">
                    <a:moveTo>
                      <a:pt x="6018" y="1072"/>
                    </a:moveTo>
                    <a:cubicBezTo>
                      <a:pt x="6396" y="1923"/>
                      <a:pt x="7089" y="3624"/>
                      <a:pt x="7089" y="5577"/>
                    </a:cubicBezTo>
                    <a:cubicBezTo>
                      <a:pt x="6869" y="6018"/>
                      <a:pt x="6680" y="6459"/>
                      <a:pt x="6522" y="6932"/>
                    </a:cubicBezTo>
                    <a:cubicBezTo>
                      <a:pt x="6333" y="7467"/>
                      <a:pt x="6176" y="8035"/>
                      <a:pt x="6018" y="8633"/>
                    </a:cubicBezTo>
                    <a:cubicBezTo>
                      <a:pt x="5892" y="8035"/>
                      <a:pt x="5703" y="7467"/>
                      <a:pt x="5514" y="6932"/>
                    </a:cubicBezTo>
                    <a:cubicBezTo>
                      <a:pt x="5356" y="6459"/>
                      <a:pt x="5136" y="6018"/>
                      <a:pt x="4947" y="5577"/>
                    </a:cubicBezTo>
                    <a:cubicBezTo>
                      <a:pt x="4978" y="3655"/>
                      <a:pt x="5608" y="1923"/>
                      <a:pt x="6018" y="1072"/>
                    </a:cubicBezTo>
                    <a:close/>
                    <a:moveTo>
                      <a:pt x="2552" y="3183"/>
                    </a:moveTo>
                    <a:cubicBezTo>
                      <a:pt x="4285" y="5199"/>
                      <a:pt x="5356" y="7720"/>
                      <a:pt x="5608" y="10366"/>
                    </a:cubicBezTo>
                    <a:cubicBezTo>
                      <a:pt x="4947" y="9452"/>
                      <a:pt x="4411" y="9043"/>
                      <a:pt x="3529" y="8381"/>
                    </a:cubicBezTo>
                    <a:cubicBezTo>
                      <a:pt x="3529" y="7152"/>
                      <a:pt x="3340" y="5955"/>
                      <a:pt x="3025" y="4790"/>
                    </a:cubicBezTo>
                    <a:lnTo>
                      <a:pt x="2552" y="3183"/>
                    </a:lnTo>
                    <a:close/>
                    <a:moveTo>
                      <a:pt x="9515" y="3183"/>
                    </a:moveTo>
                    <a:lnTo>
                      <a:pt x="9043" y="4790"/>
                    </a:lnTo>
                    <a:cubicBezTo>
                      <a:pt x="8727" y="5987"/>
                      <a:pt x="8538" y="7152"/>
                      <a:pt x="8538" y="8381"/>
                    </a:cubicBezTo>
                    <a:cubicBezTo>
                      <a:pt x="7719" y="9043"/>
                      <a:pt x="7152" y="9452"/>
                      <a:pt x="6459" y="10366"/>
                    </a:cubicBezTo>
                    <a:cubicBezTo>
                      <a:pt x="6711" y="7720"/>
                      <a:pt x="7782" y="5199"/>
                      <a:pt x="9515" y="3183"/>
                    </a:cubicBezTo>
                    <a:close/>
                    <a:moveTo>
                      <a:pt x="662" y="5703"/>
                    </a:moveTo>
                    <a:cubicBezTo>
                      <a:pt x="1166" y="6995"/>
                      <a:pt x="2017" y="8066"/>
                      <a:pt x="3025" y="8885"/>
                    </a:cubicBezTo>
                    <a:cubicBezTo>
                      <a:pt x="3970" y="9641"/>
                      <a:pt x="4663" y="10145"/>
                      <a:pt x="5419" y="11374"/>
                    </a:cubicBezTo>
                    <a:cubicBezTo>
                      <a:pt x="2584" y="11374"/>
                      <a:pt x="662" y="9169"/>
                      <a:pt x="662" y="6680"/>
                    </a:cubicBezTo>
                    <a:lnTo>
                      <a:pt x="662" y="5703"/>
                    </a:lnTo>
                    <a:close/>
                    <a:moveTo>
                      <a:pt x="11405" y="5703"/>
                    </a:moveTo>
                    <a:lnTo>
                      <a:pt x="11405" y="6680"/>
                    </a:lnTo>
                    <a:cubicBezTo>
                      <a:pt x="11405" y="9169"/>
                      <a:pt x="9484" y="11374"/>
                      <a:pt x="6648" y="11374"/>
                    </a:cubicBezTo>
                    <a:cubicBezTo>
                      <a:pt x="7436" y="10051"/>
                      <a:pt x="8192" y="9578"/>
                      <a:pt x="9137" y="8822"/>
                    </a:cubicBezTo>
                    <a:cubicBezTo>
                      <a:pt x="10145" y="8003"/>
                      <a:pt x="10901" y="6963"/>
                      <a:pt x="11405" y="5703"/>
                    </a:cubicBezTo>
                    <a:close/>
                    <a:moveTo>
                      <a:pt x="6050" y="1"/>
                    </a:moveTo>
                    <a:cubicBezTo>
                      <a:pt x="5924" y="1"/>
                      <a:pt x="5829" y="64"/>
                      <a:pt x="5734" y="158"/>
                    </a:cubicBezTo>
                    <a:cubicBezTo>
                      <a:pt x="5734" y="190"/>
                      <a:pt x="5356" y="788"/>
                      <a:pt x="4978" y="1765"/>
                    </a:cubicBezTo>
                    <a:cubicBezTo>
                      <a:pt x="4758" y="2427"/>
                      <a:pt x="4474" y="3372"/>
                      <a:pt x="4317" y="4443"/>
                    </a:cubicBezTo>
                    <a:cubicBezTo>
                      <a:pt x="3939" y="3813"/>
                      <a:pt x="3529" y="3277"/>
                      <a:pt x="3057" y="2710"/>
                    </a:cubicBezTo>
                    <a:lnTo>
                      <a:pt x="2048" y="1482"/>
                    </a:lnTo>
                    <a:cubicBezTo>
                      <a:pt x="1966" y="1420"/>
                      <a:pt x="1871" y="1372"/>
                      <a:pt x="1771" y="1372"/>
                    </a:cubicBezTo>
                    <a:cubicBezTo>
                      <a:pt x="1717" y="1372"/>
                      <a:pt x="1662" y="1386"/>
                      <a:pt x="1607" y="1419"/>
                    </a:cubicBezTo>
                    <a:cubicBezTo>
                      <a:pt x="1450" y="1482"/>
                      <a:pt x="1355" y="1639"/>
                      <a:pt x="1450" y="1797"/>
                    </a:cubicBezTo>
                    <a:lnTo>
                      <a:pt x="2363" y="5010"/>
                    </a:lnTo>
                    <a:cubicBezTo>
                      <a:pt x="2584" y="5892"/>
                      <a:pt x="2773" y="6806"/>
                      <a:pt x="2836" y="7720"/>
                    </a:cubicBezTo>
                    <a:cubicBezTo>
                      <a:pt x="2206" y="7089"/>
                      <a:pt x="1733" y="6302"/>
                      <a:pt x="1355" y="5514"/>
                    </a:cubicBezTo>
                    <a:lnTo>
                      <a:pt x="662" y="3750"/>
                    </a:lnTo>
                    <a:cubicBezTo>
                      <a:pt x="568" y="3592"/>
                      <a:pt x="410" y="3498"/>
                      <a:pt x="253" y="3498"/>
                    </a:cubicBezTo>
                    <a:cubicBezTo>
                      <a:pt x="95" y="3529"/>
                      <a:pt x="1" y="3687"/>
                      <a:pt x="1" y="3844"/>
                    </a:cubicBezTo>
                    <a:lnTo>
                      <a:pt x="1" y="6680"/>
                    </a:lnTo>
                    <a:cubicBezTo>
                      <a:pt x="1" y="8098"/>
                      <a:pt x="536" y="9484"/>
                      <a:pt x="1576" y="10523"/>
                    </a:cubicBezTo>
                    <a:cubicBezTo>
                      <a:pt x="2584" y="11532"/>
                      <a:pt x="3939" y="12099"/>
                      <a:pt x="5356" y="12099"/>
                    </a:cubicBezTo>
                    <a:lnTo>
                      <a:pt x="6774" y="12099"/>
                    </a:lnTo>
                    <a:cubicBezTo>
                      <a:pt x="8192" y="12099"/>
                      <a:pt x="9547" y="11532"/>
                      <a:pt x="10555" y="10523"/>
                    </a:cubicBezTo>
                    <a:cubicBezTo>
                      <a:pt x="11563" y="9484"/>
                      <a:pt x="12130" y="8161"/>
                      <a:pt x="12130" y="6680"/>
                    </a:cubicBezTo>
                    <a:lnTo>
                      <a:pt x="12130" y="3844"/>
                    </a:lnTo>
                    <a:cubicBezTo>
                      <a:pt x="12130" y="3687"/>
                      <a:pt x="12004" y="3529"/>
                      <a:pt x="11846" y="3498"/>
                    </a:cubicBezTo>
                    <a:cubicBezTo>
                      <a:pt x="11821" y="3493"/>
                      <a:pt x="11794" y="3490"/>
                      <a:pt x="11768" y="3490"/>
                    </a:cubicBezTo>
                    <a:cubicBezTo>
                      <a:pt x="11631" y="3490"/>
                      <a:pt x="11490" y="3560"/>
                      <a:pt x="11437" y="3718"/>
                    </a:cubicBezTo>
                    <a:lnTo>
                      <a:pt x="10744" y="5514"/>
                    </a:lnTo>
                    <a:cubicBezTo>
                      <a:pt x="10429" y="6333"/>
                      <a:pt x="9925" y="7089"/>
                      <a:pt x="9295" y="7720"/>
                    </a:cubicBezTo>
                    <a:cubicBezTo>
                      <a:pt x="9358" y="6806"/>
                      <a:pt x="9515" y="5861"/>
                      <a:pt x="9767" y="4979"/>
                    </a:cubicBezTo>
                    <a:lnTo>
                      <a:pt x="10649" y="1797"/>
                    </a:lnTo>
                    <a:cubicBezTo>
                      <a:pt x="10712" y="1639"/>
                      <a:pt x="10618" y="1482"/>
                      <a:pt x="10492" y="1419"/>
                    </a:cubicBezTo>
                    <a:cubicBezTo>
                      <a:pt x="10454" y="1381"/>
                      <a:pt x="10398" y="1364"/>
                      <a:pt x="10337" y="1364"/>
                    </a:cubicBezTo>
                    <a:cubicBezTo>
                      <a:pt x="10243" y="1364"/>
                      <a:pt x="10139" y="1405"/>
                      <a:pt x="10082" y="1482"/>
                    </a:cubicBezTo>
                    <a:lnTo>
                      <a:pt x="9043" y="2710"/>
                    </a:lnTo>
                    <a:cubicBezTo>
                      <a:pt x="8570" y="3277"/>
                      <a:pt x="8129" y="3844"/>
                      <a:pt x="7782" y="4443"/>
                    </a:cubicBezTo>
                    <a:cubicBezTo>
                      <a:pt x="7656" y="3372"/>
                      <a:pt x="7404" y="2427"/>
                      <a:pt x="7121" y="1765"/>
                    </a:cubicBezTo>
                    <a:cubicBezTo>
                      <a:pt x="6774" y="788"/>
                      <a:pt x="6396" y="158"/>
                      <a:pt x="6365" y="158"/>
                    </a:cubicBezTo>
                    <a:cubicBezTo>
                      <a:pt x="6302" y="32"/>
                      <a:pt x="6176" y="1"/>
                      <a:pt x="605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775" name="Google Shape;775;p48"/>
          <p:cNvSpPr txBox="1"/>
          <p:nvPr/>
        </p:nvSpPr>
        <p:spPr>
          <a:xfrm>
            <a:off x="3831139" y="3091563"/>
            <a:ext cx="1474500" cy="285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206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Characteristic  Characteristic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776" name="Google Shape;776;p48"/>
          <p:cNvSpPr txBox="1"/>
          <p:nvPr/>
        </p:nvSpPr>
        <p:spPr>
          <a:xfrm>
            <a:off x="3806239" y="2338650"/>
            <a:ext cx="1524300" cy="563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8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2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$65</a:t>
            </a:r>
            <a:endParaRPr b="1" sz="1200"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ctr">
              <a:lnSpc>
                <a:spcPct val="120600"/>
              </a:lnSpc>
              <a:spcBef>
                <a:spcPts val="50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You can explain your product or your service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777" name="Google Shape;777;p48"/>
          <p:cNvSpPr txBox="1"/>
          <p:nvPr/>
        </p:nvSpPr>
        <p:spPr>
          <a:xfrm>
            <a:off x="5910764" y="3091563"/>
            <a:ext cx="1474500" cy="285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206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Characteristic  Characteristic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778" name="Google Shape;778;p48"/>
          <p:cNvSpPr txBox="1"/>
          <p:nvPr/>
        </p:nvSpPr>
        <p:spPr>
          <a:xfrm>
            <a:off x="5885864" y="2338650"/>
            <a:ext cx="1524300" cy="563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8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2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$85</a:t>
            </a:r>
            <a:endParaRPr b="1" sz="1200"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ctr">
              <a:lnSpc>
                <a:spcPct val="120600"/>
              </a:lnSpc>
              <a:spcBef>
                <a:spcPts val="50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You can explain your product or your service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82" name="Shape 7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3" name="Google Shape;783;p49"/>
          <p:cNvSpPr txBox="1"/>
          <p:nvPr>
            <p:ph type="title"/>
          </p:nvPr>
        </p:nvSpPr>
        <p:spPr>
          <a:xfrm>
            <a:off x="5836324" y="948375"/>
            <a:ext cx="2446200" cy="11010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DESKTOP SOFTWARE</a:t>
            </a:r>
            <a:endParaRPr/>
          </a:p>
        </p:txBody>
      </p:sp>
      <p:sp>
        <p:nvSpPr>
          <p:cNvPr id="784" name="Google Shape;784;p49"/>
          <p:cNvSpPr txBox="1"/>
          <p:nvPr>
            <p:ph idx="1" type="subTitle"/>
          </p:nvPr>
        </p:nvSpPr>
        <p:spPr>
          <a:xfrm>
            <a:off x="5765837" y="2689269"/>
            <a:ext cx="1886100" cy="2571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/>
          <a:p>
            <a:pPr indent="0" lvl="0" marL="12700" marR="0" rtl="0" algn="l">
              <a:lnSpc>
                <a:spcPct val="119487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"/>
              <a:buFont typeface="Arial"/>
              <a:buNone/>
            </a:pPr>
            <a:r>
              <a:rPr lang="en-US" sz="1000">
                <a:solidFill>
                  <a:schemeClr val="lt1"/>
                </a:solidFill>
              </a:rPr>
              <a:t>You can replace the image on the screen with your own work. Just delete this one, add yours and send it to the back</a:t>
            </a:r>
            <a:endParaRPr sz="1000"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5" name="Google Shape;785;p49"/>
          <p:cNvGrpSpPr/>
          <p:nvPr/>
        </p:nvGrpSpPr>
        <p:grpSpPr>
          <a:xfrm>
            <a:off x="1231726" y="1046400"/>
            <a:ext cx="3944563" cy="3001001"/>
            <a:chOff x="2336797" y="1984449"/>
            <a:chExt cx="7483519" cy="5691259"/>
          </a:xfrm>
        </p:grpSpPr>
        <p:sp>
          <p:nvSpPr>
            <p:cNvPr id="786" name="Google Shape;786;p49"/>
            <p:cNvSpPr/>
            <p:nvPr/>
          </p:nvSpPr>
          <p:spPr>
            <a:xfrm>
              <a:off x="7100399" y="7399743"/>
              <a:ext cx="232800" cy="234900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 b="0" l="0" r="0" t="0"/>
              </a:stretch>
            </a:blip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787" name="Google Shape;787;p49"/>
            <p:cNvSpPr/>
            <p:nvPr/>
          </p:nvSpPr>
          <p:spPr>
            <a:xfrm>
              <a:off x="9537712" y="2029302"/>
              <a:ext cx="236400" cy="257400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 b="0" l="0" r="0" t="0"/>
              </a:stretch>
            </a:blip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788" name="Google Shape;788;p49"/>
            <p:cNvSpPr/>
            <p:nvPr/>
          </p:nvSpPr>
          <p:spPr>
            <a:xfrm>
              <a:off x="6869886" y="6940302"/>
              <a:ext cx="169545" cy="391159"/>
            </a:xfrm>
            <a:custGeom>
              <a:rect b="b" l="l" r="r" t="t"/>
              <a:pathLst>
                <a:path extrusionOk="0" h="391159" w="169545">
                  <a:moveTo>
                    <a:pt x="0" y="0"/>
                  </a:moveTo>
                  <a:lnTo>
                    <a:pt x="8115" y="75945"/>
                  </a:lnTo>
                  <a:lnTo>
                    <a:pt x="17618" y="117213"/>
                  </a:lnTo>
                  <a:lnTo>
                    <a:pt x="30248" y="158194"/>
                  </a:lnTo>
                  <a:lnTo>
                    <a:pt x="45416" y="198589"/>
                  </a:lnTo>
                  <a:lnTo>
                    <a:pt x="62534" y="238099"/>
                  </a:lnTo>
                  <a:lnTo>
                    <a:pt x="65887" y="238099"/>
                  </a:lnTo>
                  <a:lnTo>
                    <a:pt x="65887" y="238785"/>
                  </a:lnTo>
                  <a:lnTo>
                    <a:pt x="72783" y="238785"/>
                  </a:lnTo>
                  <a:lnTo>
                    <a:pt x="72783" y="245998"/>
                  </a:lnTo>
                  <a:lnTo>
                    <a:pt x="82993" y="262250"/>
                  </a:lnTo>
                  <a:lnTo>
                    <a:pt x="92187" y="278506"/>
                  </a:lnTo>
                  <a:lnTo>
                    <a:pt x="100703" y="294764"/>
                  </a:lnTo>
                  <a:lnTo>
                    <a:pt x="108877" y="311022"/>
                  </a:lnTo>
                  <a:lnTo>
                    <a:pt x="119745" y="327786"/>
                  </a:lnTo>
                  <a:lnTo>
                    <a:pt x="130970" y="344898"/>
                  </a:lnTo>
                  <a:lnTo>
                    <a:pt x="142883" y="361341"/>
                  </a:lnTo>
                  <a:lnTo>
                    <a:pt x="155816" y="376097"/>
                  </a:lnTo>
                  <a:lnTo>
                    <a:pt x="163017" y="383298"/>
                  </a:lnTo>
                  <a:lnTo>
                    <a:pt x="168948" y="390740"/>
                  </a:lnTo>
                  <a:lnTo>
                    <a:pt x="134873" y="344784"/>
                  </a:lnTo>
                  <a:lnTo>
                    <a:pt x="112865" y="309905"/>
                  </a:lnTo>
                  <a:lnTo>
                    <a:pt x="85270" y="256521"/>
                  </a:lnTo>
                  <a:lnTo>
                    <a:pt x="68441" y="221403"/>
                  </a:lnTo>
                  <a:lnTo>
                    <a:pt x="52053" y="184635"/>
                  </a:lnTo>
                  <a:lnTo>
                    <a:pt x="27064" y="114446"/>
                  </a:lnTo>
                  <a:lnTo>
                    <a:pt x="10298" y="45972"/>
                  </a:lnTo>
                  <a:lnTo>
                    <a:pt x="4051" y="19545"/>
                  </a:lnTo>
                  <a:lnTo>
                    <a:pt x="2019" y="11620"/>
                  </a:lnTo>
                  <a:lnTo>
                    <a:pt x="838" y="53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789" name="Google Shape;789;p49"/>
            <p:cNvSpPr/>
            <p:nvPr/>
          </p:nvSpPr>
          <p:spPr>
            <a:xfrm>
              <a:off x="7058212" y="7355285"/>
              <a:ext cx="42545" cy="45084"/>
            </a:xfrm>
            <a:custGeom>
              <a:rect b="b" l="l" r="r" t="t"/>
              <a:pathLst>
                <a:path extrusionOk="0" h="45084" w="42545">
                  <a:moveTo>
                    <a:pt x="0" y="0"/>
                  </a:moveTo>
                  <a:lnTo>
                    <a:pt x="17983" y="22504"/>
                  </a:lnTo>
                  <a:lnTo>
                    <a:pt x="32448" y="36969"/>
                  </a:lnTo>
                  <a:lnTo>
                    <a:pt x="35534" y="39293"/>
                  </a:lnTo>
                  <a:lnTo>
                    <a:pt x="42189" y="44462"/>
                  </a:lnTo>
                  <a:lnTo>
                    <a:pt x="41465" y="43776"/>
                  </a:lnTo>
                  <a:lnTo>
                    <a:pt x="40652" y="43053"/>
                  </a:lnTo>
                  <a:lnTo>
                    <a:pt x="39966" y="42405"/>
                  </a:lnTo>
                  <a:lnTo>
                    <a:pt x="28369" y="31016"/>
                  </a:lnTo>
                  <a:lnTo>
                    <a:pt x="17959" y="20207"/>
                  </a:lnTo>
                  <a:lnTo>
                    <a:pt x="8561" y="98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790" name="Google Shape;790;p49"/>
            <p:cNvSpPr/>
            <p:nvPr/>
          </p:nvSpPr>
          <p:spPr>
            <a:xfrm>
              <a:off x="7038839" y="7331037"/>
              <a:ext cx="19684" cy="24765"/>
            </a:xfrm>
            <a:custGeom>
              <a:rect b="b" l="l" r="r" t="t"/>
              <a:pathLst>
                <a:path extrusionOk="0" h="24765" w="19684">
                  <a:moveTo>
                    <a:pt x="0" y="0"/>
                  </a:moveTo>
                  <a:lnTo>
                    <a:pt x="4539" y="5902"/>
                  </a:lnTo>
                  <a:lnTo>
                    <a:pt x="9261" y="11903"/>
                  </a:lnTo>
                  <a:lnTo>
                    <a:pt x="14198" y="18012"/>
                  </a:lnTo>
                  <a:lnTo>
                    <a:pt x="19380" y="242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grpSp>
          <p:nvGrpSpPr>
            <p:cNvPr id="791" name="Google Shape;791;p49"/>
            <p:cNvGrpSpPr/>
            <p:nvPr/>
          </p:nvGrpSpPr>
          <p:grpSpPr>
            <a:xfrm>
              <a:off x="2336797" y="1984449"/>
              <a:ext cx="7483519" cy="5691259"/>
              <a:chOff x="2336797" y="1984449"/>
              <a:chExt cx="7483519" cy="5691259"/>
            </a:xfrm>
          </p:grpSpPr>
          <p:sp>
            <p:nvSpPr>
              <p:cNvPr id="792" name="Google Shape;792;p49"/>
              <p:cNvSpPr/>
              <p:nvPr/>
            </p:nvSpPr>
            <p:spPr>
              <a:xfrm>
                <a:off x="6036722" y="2084832"/>
                <a:ext cx="82800" cy="80400"/>
              </a:xfrm>
              <a:prstGeom prst="rect">
                <a:avLst/>
              </a:prstGeom>
              <a:blipFill rotWithShape="1">
                <a:blip r:embed="rId5">
                  <a:alphaModFix/>
                </a:blip>
                <a:stretch>
                  <a:fillRect b="0" l="0" r="0" t="0"/>
                </a:stretch>
              </a:blip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793" name="Google Shape;793;p49"/>
              <p:cNvSpPr/>
              <p:nvPr/>
            </p:nvSpPr>
            <p:spPr>
              <a:xfrm>
                <a:off x="5325732" y="7094511"/>
                <a:ext cx="1485900" cy="396240"/>
              </a:xfrm>
              <a:custGeom>
                <a:rect b="b" l="l" r="r" t="t"/>
                <a:pathLst>
                  <a:path extrusionOk="0" h="396240" w="1485900">
                    <a:moveTo>
                      <a:pt x="0" y="0"/>
                    </a:moveTo>
                    <a:lnTo>
                      <a:pt x="1485874" y="0"/>
                    </a:lnTo>
                    <a:lnTo>
                      <a:pt x="1485874" y="396227"/>
                    </a:lnTo>
                    <a:lnTo>
                      <a:pt x="0" y="39622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794" name="Google Shape;794;p49"/>
              <p:cNvSpPr/>
              <p:nvPr/>
            </p:nvSpPr>
            <p:spPr>
              <a:xfrm>
                <a:off x="5065534" y="6700253"/>
                <a:ext cx="135254" cy="0"/>
              </a:xfrm>
              <a:custGeom>
                <a:rect b="b" l="l" r="r" t="t"/>
                <a:pathLst>
                  <a:path extrusionOk="0" h="120000" w="135254">
                    <a:moveTo>
                      <a:pt x="0" y="0"/>
                    </a:moveTo>
                    <a:lnTo>
                      <a:pt x="134721" y="0"/>
                    </a:lnTo>
                  </a:path>
                </a:pathLst>
              </a:custGeom>
              <a:noFill/>
              <a:ln cap="flat" cmpd="sng" w="38300">
                <a:solidFill>
                  <a:srgbClr val="9F9F9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795" name="Google Shape;795;p49"/>
              <p:cNvSpPr/>
              <p:nvPr/>
            </p:nvSpPr>
            <p:spPr>
              <a:xfrm>
                <a:off x="5321109" y="6753085"/>
                <a:ext cx="1518920" cy="287020"/>
              </a:xfrm>
              <a:custGeom>
                <a:rect b="b" l="l" r="r" t="t"/>
                <a:pathLst>
                  <a:path extrusionOk="0" h="287020" w="1518920">
                    <a:moveTo>
                      <a:pt x="0" y="0"/>
                    </a:moveTo>
                    <a:lnTo>
                      <a:pt x="1518907" y="0"/>
                    </a:lnTo>
                    <a:lnTo>
                      <a:pt x="1518907" y="286600"/>
                    </a:lnTo>
                    <a:lnTo>
                      <a:pt x="0" y="2866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796" name="Google Shape;796;p49"/>
              <p:cNvSpPr/>
              <p:nvPr/>
            </p:nvSpPr>
            <p:spPr>
              <a:xfrm>
                <a:off x="5321109" y="6753085"/>
                <a:ext cx="1518920" cy="287020"/>
              </a:xfrm>
              <a:custGeom>
                <a:rect b="b" l="l" r="r" t="t"/>
                <a:pathLst>
                  <a:path extrusionOk="0" h="287020" w="1518920">
                    <a:moveTo>
                      <a:pt x="0" y="0"/>
                    </a:moveTo>
                    <a:lnTo>
                      <a:pt x="1518907" y="0"/>
                    </a:lnTo>
                    <a:lnTo>
                      <a:pt x="1518907" y="286600"/>
                    </a:lnTo>
                    <a:lnTo>
                      <a:pt x="0" y="28660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cap="flat" cmpd="sng" w="9900">
                <a:solidFill>
                  <a:srgbClr val="66666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797" name="Google Shape;797;p49"/>
              <p:cNvSpPr/>
              <p:nvPr/>
            </p:nvSpPr>
            <p:spPr>
              <a:xfrm>
                <a:off x="5138216" y="2066302"/>
                <a:ext cx="4682100" cy="4941000"/>
              </a:xfrm>
              <a:prstGeom prst="rect">
                <a:avLst/>
              </a:prstGeom>
              <a:blipFill rotWithShape="1">
                <a:blip r:embed="rId6">
                  <a:alphaModFix/>
                </a:blip>
                <a:stretch>
                  <a:fillRect b="0" l="0" r="0" t="0"/>
                </a:stretch>
              </a:blip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798" name="Google Shape;798;p49"/>
              <p:cNvSpPr/>
              <p:nvPr/>
            </p:nvSpPr>
            <p:spPr>
              <a:xfrm>
                <a:off x="6709712" y="7178740"/>
                <a:ext cx="223520" cy="0"/>
              </a:xfrm>
              <a:custGeom>
                <a:rect b="b" l="l" r="r" t="t"/>
                <a:pathLst>
                  <a:path extrusionOk="0" h="120000" w="223520">
                    <a:moveTo>
                      <a:pt x="0" y="0"/>
                    </a:moveTo>
                    <a:lnTo>
                      <a:pt x="223024" y="0"/>
                    </a:lnTo>
                  </a:path>
                </a:pathLst>
              </a:custGeom>
              <a:noFill/>
              <a:ln cap="flat" cmpd="sng" w="9525">
                <a:solidFill>
                  <a:srgbClr val="9F9F9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799" name="Google Shape;799;p49"/>
              <p:cNvSpPr/>
              <p:nvPr/>
            </p:nvSpPr>
            <p:spPr>
              <a:xfrm>
                <a:off x="4931313" y="7001040"/>
                <a:ext cx="505460" cy="499109"/>
              </a:xfrm>
              <a:custGeom>
                <a:rect b="b" l="l" r="r" t="t"/>
                <a:pathLst>
                  <a:path extrusionOk="0" h="499109" w="505460">
                    <a:moveTo>
                      <a:pt x="345554" y="0"/>
                    </a:moveTo>
                    <a:lnTo>
                      <a:pt x="332393" y="53143"/>
                    </a:lnTo>
                    <a:lnTo>
                      <a:pt x="313880" y="112725"/>
                    </a:lnTo>
                    <a:lnTo>
                      <a:pt x="283556" y="180349"/>
                    </a:lnTo>
                    <a:lnTo>
                      <a:pt x="251460" y="241744"/>
                    </a:lnTo>
                    <a:lnTo>
                      <a:pt x="228390" y="280477"/>
                    </a:lnTo>
                    <a:lnTo>
                      <a:pt x="203187" y="314058"/>
                    </a:lnTo>
                    <a:lnTo>
                      <a:pt x="170175" y="354803"/>
                    </a:lnTo>
                    <a:lnTo>
                      <a:pt x="123685" y="401929"/>
                    </a:lnTo>
                    <a:lnTo>
                      <a:pt x="65447" y="448784"/>
                    </a:lnTo>
                    <a:lnTo>
                      <a:pt x="0" y="498640"/>
                    </a:lnTo>
                    <a:lnTo>
                      <a:pt x="58661" y="455561"/>
                    </a:lnTo>
                    <a:lnTo>
                      <a:pt x="64117" y="450374"/>
                    </a:lnTo>
                    <a:lnTo>
                      <a:pt x="69572" y="445695"/>
                    </a:lnTo>
                    <a:lnTo>
                      <a:pt x="75029" y="441418"/>
                    </a:lnTo>
                    <a:lnTo>
                      <a:pt x="80492" y="437438"/>
                    </a:lnTo>
                    <a:lnTo>
                      <a:pt x="80314" y="437438"/>
                    </a:lnTo>
                    <a:lnTo>
                      <a:pt x="91020" y="430301"/>
                    </a:lnTo>
                    <a:lnTo>
                      <a:pt x="92032" y="430301"/>
                    </a:lnTo>
                    <a:lnTo>
                      <a:pt x="104195" y="420144"/>
                    </a:lnTo>
                    <a:lnTo>
                      <a:pt x="127320" y="399953"/>
                    </a:lnTo>
                    <a:lnTo>
                      <a:pt x="138214" y="391210"/>
                    </a:lnTo>
                    <a:lnTo>
                      <a:pt x="152615" y="376758"/>
                    </a:lnTo>
                    <a:lnTo>
                      <a:pt x="163957" y="363271"/>
                    </a:lnTo>
                    <a:lnTo>
                      <a:pt x="186648" y="337637"/>
                    </a:lnTo>
                    <a:lnTo>
                      <a:pt x="195961" y="326186"/>
                    </a:lnTo>
                    <a:lnTo>
                      <a:pt x="203161" y="315366"/>
                    </a:lnTo>
                    <a:lnTo>
                      <a:pt x="214560" y="301121"/>
                    </a:lnTo>
                    <a:lnTo>
                      <a:pt x="226629" y="285529"/>
                    </a:lnTo>
                    <a:lnTo>
                      <a:pt x="238696" y="268587"/>
                    </a:lnTo>
                    <a:lnTo>
                      <a:pt x="250088" y="250291"/>
                    </a:lnTo>
                    <a:lnTo>
                      <a:pt x="258772" y="234032"/>
                    </a:lnTo>
                    <a:lnTo>
                      <a:pt x="277473" y="201519"/>
                    </a:lnTo>
                    <a:lnTo>
                      <a:pt x="286143" y="185267"/>
                    </a:lnTo>
                    <a:lnTo>
                      <a:pt x="286501" y="184556"/>
                    </a:lnTo>
                    <a:lnTo>
                      <a:pt x="286118" y="184556"/>
                    </a:lnTo>
                    <a:lnTo>
                      <a:pt x="304287" y="143403"/>
                    </a:lnTo>
                    <a:lnTo>
                      <a:pt x="320417" y="101233"/>
                    </a:lnTo>
                    <a:lnTo>
                      <a:pt x="333838" y="58388"/>
                    </a:lnTo>
                    <a:lnTo>
                      <a:pt x="343877" y="15214"/>
                    </a:lnTo>
                    <a:lnTo>
                      <a:pt x="345554" y="0"/>
                    </a:lnTo>
                    <a:close/>
                  </a:path>
                  <a:path extrusionOk="0" h="499109" w="505460">
                    <a:moveTo>
                      <a:pt x="92032" y="430301"/>
                    </a:moveTo>
                    <a:lnTo>
                      <a:pt x="91020" y="430301"/>
                    </a:lnTo>
                    <a:lnTo>
                      <a:pt x="84035" y="434987"/>
                    </a:lnTo>
                    <a:lnTo>
                      <a:pt x="80492" y="437438"/>
                    </a:lnTo>
                    <a:lnTo>
                      <a:pt x="84772" y="437438"/>
                    </a:lnTo>
                    <a:lnTo>
                      <a:pt x="91287" y="430923"/>
                    </a:lnTo>
                    <a:lnTo>
                      <a:pt x="92032" y="430301"/>
                    </a:lnTo>
                    <a:close/>
                  </a:path>
                  <a:path extrusionOk="0" h="499109" w="505460">
                    <a:moveTo>
                      <a:pt x="504926" y="177355"/>
                    </a:moveTo>
                    <a:lnTo>
                      <a:pt x="289750" y="177355"/>
                    </a:lnTo>
                    <a:lnTo>
                      <a:pt x="286118" y="184556"/>
                    </a:lnTo>
                    <a:lnTo>
                      <a:pt x="286501" y="184556"/>
                    </a:lnTo>
                    <a:lnTo>
                      <a:pt x="289775" y="178041"/>
                    </a:lnTo>
                    <a:lnTo>
                      <a:pt x="505180" y="178041"/>
                    </a:lnTo>
                    <a:lnTo>
                      <a:pt x="504926" y="177355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00" name="Google Shape;800;p49"/>
              <p:cNvSpPr/>
              <p:nvPr/>
            </p:nvSpPr>
            <p:spPr>
              <a:xfrm>
                <a:off x="4826998" y="7499688"/>
                <a:ext cx="104400" cy="78300"/>
              </a:xfrm>
              <a:prstGeom prst="rect">
                <a:avLst/>
              </a:prstGeom>
              <a:blipFill rotWithShape="1">
                <a:blip r:embed="rId7">
                  <a:alphaModFix/>
                </a:blip>
                <a:stretch>
                  <a:fillRect b="0" l="0" r="0" t="0"/>
                </a:stretch>
              </a:blip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01" name="Google Shape;801;p49"/>
              <p:cNvSpPr/>
              <p:nvPr/>
            </p:nvSpPr>
            <p:spPr>
              <a:xfrm>
                <a:off x="4878383" y="7439190"/>
                <a:ext cx="2396490" cy="139065"/>
              </a:xfrm>
              <a:custGeom>
                <a:rect b="b" l="l" r="r" t="t"/>
                <a:pathLst>
                  <a:path extrusionOk="0" h="139065" w="2396490">
                    <a:moveTo>
                      <a:pt x="1909635" y="0"/>
                    </a:moveTo>
                    <a:lnTo>
                      <a:pt x="491566" y="0"/>
                    </a:lnTo>
                    <a:lnTo>
                      <a:pt x="471332" y="11064"/>
                    </a:lnTo>
                    <a:lnTo>
                      <a:pt x="449841" y="21624"/>
                    </a:lnTo>
                    <a:lnTo>
                      <a:pt x="403707" y="41782"/>
                    </a:lnTo>
                    <a:lnTo>
                      <a:pt x="361345" y="55359"/>
                    </a:lnTo>
                    <a:lnTo>
                      <a:pt x="309551" y="66373"/>
                    </a:lnTo>
                    <a:lnTo>
                      <a:pt x="251896" y="75419"/>
                    </a:lnTo>
                    <a:lnTo>
                      <a:pt x="79454" y="96666"/>
                    </a:lnTo>
                    <a:lnTo>
                      <a:pt x="34045" y="103761"/>
                    </a:lnTo>
                    <a:lnTo>
                      <a:pt x="622" y="111848"/>
                    </a:lnTo>
                    <a:lnTo>
                      <a:pt x="126" y="115874"/>
                    </a:lnTo>
                    <a:lnTo>
                      <a:pt x="1993" y="119138"/>
                    </a:lnTo>
                    <a:lnTo>
                      <a:pt x="139" y="129908"/>
                    </a:lnTo>
                    <a:lnTo>
                      <a:pt x="5" y="133972"/>
                    </a:lnTo>
                    <a:lnTo>
                      <a:pt x="0" y="138734"/>
                    </a:lnTo>
                    <a:lnTo>
                      <a:pt x="2396312" y="138734"/>
                    </a:lnTo>
                    <a:lnTo>
                      <a:pt x="2396197" y="136309"/>
                    </a:lnTo>
                    <a:lnTo>
                      <a:pt x="2396045" y="133972"/>
                    </a:lnTo>
                    <a:lnTo>
                      <a:pt x="2394419" y="123926"/>
                    </a:lnTo>
                    <a:lnTo>
                      <a:pt x="2396299" y="120446"/>
                    </a:lnTo>
                    <a:lnTo>
                      <a:pt x="2395791" y="116166"/>
                    </a:lnTo>
                    <a:lnTo>
                      <a:pt x="2362372" y="107556"/>
                    </a:lnTo>
                    <a:lnTo>
                      <a:pt x="2316966" y="100002"/>
                    </a:lnTo>
                    <a:lnTo>
                      <a:pt x="2144528" y="77371"/>
                    </a:lnTo>
                    <a:lnTo>
                      <a:pt x="2086874" y="67735"/>
                    </a:lnTo>
                    <a:lnTo>
                      <a:pt x="2035081" y="56002"/>
                    </a:lnTo>
                    <a:lnTo>
                      <a:pt x="1992718" y="41541"/>
                    </a:lnTo>
                    <a:lnTo>
                      <a:pt x="1949267" y="21423"/>
                    </a:lnTo>
                    <a:lnTo>
                      <a:pt x="1928909" y="10936"/>
                    </a:lnTo>
                    <a:lnTo>
                      <a:pt x="1909635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02" name="Google Shape;802;p49"/>
              <p:cNvSpPr/>
              <p:nvPr/>
            </p:nvSpPr>
            <p:spPr>
              <a:xfrm>
                <a:off x="6788024" y="7439186"/>
                <a:ext cx="486409" cy="116204"/>
              </a:xfrm>
              <a:custGeom>
                <a:rect b="b" l="l" r="r" t="t"/>
                <a:pathLst>
                  <a:path extrusionOk="0" h="116204" w="486409">
                    <a:moveTo>
                      <a:pt x="358076" y="0"/>
                    </a:moveTo>
                    <a:lnTo>
                      <a:pt x="0" y="0"/>
                    </a:lnTo>
                    <a:lnTo>
                      <a:pt x="19273" y="10941"/>
                    </a:lnTo>
                    <a:lnTo>
                      <a:pt x="60939" y="31586"/>
                    </a:lnTo>
                    <a:lnTo>
                      <a:pt x="125432" y="56006"/>
                    </a:lnTo>
                    <a:lnTo>
                      <a:pt x="177226" y="67742"/>
                    </a:lnTo>
                    <a:lnTo>
                      <a:pt x="234881" y="77380"/>
                    </a:lnTo>
                    <a:lnTo>
                      <a:pt x="407323" y="100009"/>
                    </a:lnTo>
                    <a:lnTo>
                      <a:pt x="452732" y="107560"/>
                    </a:lnTo>
                    <a:lnTo>
                      <a:pt x="486156" y="116166"/>
                    </a:lnTo>
                    <a:lnTo>
                      <a:pt x="485001" y="112168"/>
                    </a:lnTo>
                    <a:lnTo>
                      <a:pt x="481845" y="106981"/>
                    </a:lnTo>
                    <a:lnTo>
                      <a:pt x="446122" y="71796"/>
                    </a:lnTo>
                    <a:lnTo>
                      <a:pt x="375577" y="17411"/>
                    </a:lnTo>
                    <a:lnTo>
                      <a:pt x="370941" y="10414"/>
                    </a:lnTo>
                    <a:lnTo>
                      <a:pt x="364769" y="4978"/>
                    </a:lnTo>
                    <a:lnTo>
                      <a:pt x="358076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03" name="Google Shape;803;p49"/>
              <p:cNvSpPr/>
              <p:nvPr/>
            </p:nvSpPr>
            <p:spPr>
              <a:xfrm>
                <a:off x="4848106" y="7551039"/>
                <a:ext cx="32385" cy="27304"/>
              </a:xfrm>
              <a:custGeom>
                <a:rect b="b" l="l" r="r" t="t"/>
                <a:pathLst>
                  <a:path extrusionOk="0" h="27304" w="32385">
                    <a:moveTo>
                      <a:pt x="30899" y="0"/>
                    </a:moveTo>
                    <a:lnTo>
                      <a:pt x="30060" y="292"/>
                    </a:lnTo>
                    <a:lnTo>
                      <a:pt x="28930" y="533"/>
                    </a:lnTo>
                    <a:lnTo>
                      <a:pt x="28130" y="838"/>
                    </a:lnTo>
                    <a:lnTo>
                      <a:pt x="15421" y="6604"/>
                    </a:lnTo>
                    <a:lnTo>
                      <a:pt x="6869" y="12985"/>
                    </a:lnTo>
                    <a:lnTo>
                      <a:pt x="1914" y="19804"/>
                    </a:lnTo>
                    <a:lnTo>
                      <a:pt x="0" y="26885"/>
                    </a:lnTo>
                    <a:lnTo>
                      <a:pt x="30276" y="26885"/>
                    </a:lnTo>
                    <a:lnTo>
                      <a:pt x="30359" y="19804"/>
                    </a:lnTo>
                    <a:lnTo>
                      <a:pt x="30416" y="18059"/>
                    </a:lnTo>
                    <a:lnTo>
                      <a:pt x="32270" y="7289"/>
                    </a:lnTo>
                    <a:lnTo>
                      <a:pt x="30403" y="4025"/>
                    </a:lnTo>
                    <a:lnTo>
                      <a:pt x="30899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04" name="Google Shape;804;p49"/>
              <p:cNvSpPr/>
              <p:nvPr/>
            </p:nvSpPr>
            <p:spPr>
              <a:xfrm>
                <a:off x="4879007" y="7438482"/>
                <a:ext cx="491489" cy="113029"/>
              </a:xfrm>
              <a:custGeom>
                <a:rect b="b" l="l" r="r" t="t"/>
                <a:pathLst>
                  <a:path extrusionOk="0" h="113029" w="491489">
                    <a:moveTo>
                      <a:pt x="137071" y="0"/>
                    </a:moveTo>
                    <a:lnTo>
                      <a:pt x="132803" y="0"/>
                    </a:lnTo>
                    <a:lnTo>
                      <a:pt x="127340" y="3978"/>
                    </a:lnTo>
                    <a:lnTo>
                      <a:pt x="121881" y="8250"/>
                    </a:lnTo>
                    <a:lnTo>
                      <a:pt x="116423" y="12924"/>
                    </a:lnTo>
                    <a:lnTo>
                      <a:pt x="110959" y="18110"/>
                    </a:lnTo>
                    <a:lnTo>
                      <a:pt x="52298" y="61201"/>
                    </a:lnTo>
                    <a:lnTo>
                      <a:pt x="19926" y="87883"/>
                    </a:lnTo>
                    <a:lnTo>
                      <a:pt x="0" y="112560"/>
                    </a:lnTo>
                    <a:lnTo>
                      <a:pt x="33423" y="104468"/>
                    </a:lnTo>
                    <a:lnTo>
                      <a:pt x="78832" y="97372"/>
                    </a:lnTo>
                    <a:lnTo>
                      <a:pt x="251274" y="76123"/>
                    </a:lnTo>
                    <a:lnTo>
                      <a:pt x="308929" y="67077"/>
                    </a:lnTo>
                    <a:lnTo>
                      <a:pt x="360723" y="56061"/>
                    </a:lnTo>
                    <a:lnTo>
                      <a:pt x="403085" y="42481"/>
                    </a:lnTo>
                    <a:lnTo>
                      <a:pt x="449219" y="22328"/>
                    </a:lnTo>
                    <a:lnTo>
                      <a:pt x="490943" y="698"/>
                    </a:lnTo>
                    <a:lnTo>
                      <a:pt x="136372" y="698"/>
                    </a:lnTo>
                    <a:lnTo>
                      <a:pt x="137071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05" name="Google Shape;805;p49"/>
              <p:cNvSpPr/>
              <p:nvPr/>
            </p:nvSpPr>
            <p:spPr>
              <a:xfrm>
                <a:off x="5276856" y="6720726"/>
                <a:ext cx="1593215" cy="457834"/>
              </a:xfrm>
              <a:custGeom>
                <a:rect b="b" l="l" r="r" t="t"/>
                <a:pathLst>
                  <a:path extrusionOk="0" h="457834" w="1593215">
                    <a:moveTo>
                      <a:pt x="397958" y="195880"/>
                    </a:moveTo>
                    <a:lnTo>
                      <a:pt x="31174" y="195880"/>
                    </a:lnTo>
                    <a:lnTo>
                      <a:pt x="47815" y="221475"/>
                    </a:lnTo>
                    <a:lnTo>
                      <a:pt x="63271" y="252031"/>
                    </a:lnTo>
                    <a:lnTo>
                      <a:pt x="84975" y="294603"/>
                    </a:lnTo>
                    <a:lnTo>
                      <a:pt x="110109" y="345515"/>
                    </a:lnTo>
                    <a:lnTo>
                      <a:pt x="135851" y="401095"/>
                    </a:lnTo>
                    <a:lnTo>
                      <a:pt x="159385" y="457669"/>
                    </a:lnTo>
                    <a:lnTo>
                      <a:pt x="1433080" y="457669"/>
                    </a:lnTo>
                    <a:lnTo>
                      <a:pt x="1452575" y="404638"/>
                    </a:lnTo>
                    <a:lnTo>
                      <a:pt x="1474833" y="351052"/>
                    </a:lnTo>
                    <a:lnTo>
                      <a:pt x="1497863" y="299666"/>
                    </a:lnTo>
                    <a:lnTo>
                      <a:pt x="1519674" y="253234"/>
                    </a:lnTo>
                    <a:lnTo>
                      <a:pt x="1525553" y="240995"/>
                    </a:lnTo>
                    <a:lnTo>
                      <a:pt x="798042" y="240995"/>
                    </a:lnTo>
                    <a:lnTo>
                      <a:pt x="745849" y="240244"/>
                    </a:lnTo>
                    <a:lnTo>
                      <a:pt x="693758" y="237993"/>
                    </a:lnTo>
                    <a:lnTo>
                      <a:pt x="641793" y="234242"/>
                    </a:lnTo>
                    <a:lnTo>
                      <a:pt x="589980" y="228989"/>
                    </a:lnTo>
                    <a:lnTo>
                      <a:pt x="538344" y="222234"/>
                    </a:lnTo>
                    <a:lnTo>
                      <a:pt x="486910" y="213979"/>
                    </a:lnTo>
                    <a:lnTo>
                      <a:pt x="435703" y="204221"/>
                    </a:lnTo>
                    <a:lnTo>
                      <a:pt x="397958" y="195880"/>
                    </a:lnTo>
                    <a:close/>
                  </a:path>
                  <a:path extrusionOk="0" h="457834" w="1593215">
                    <a:moveTo>
                      <a:pt x="30822" y="0"/>
                    </a:moveTo>
                    <a:lnTo>
                      <a:pt x="0" y="280314"/>
                    </a:lnTo>
                    <a:lnTo>
                      <a:pt x="1638" y="273862"/>
                    </a:lnTo>
                    <a:lnTo>
                      <a:pt x="2400" y="271081"/>
                    </a:lnTo>
                    <a:lnTo>
                      <a:pt x="6296" y="253730"/>
                    </a:lnTo>
                    <a:lnTo>
                      <a:pt x="8077" y="241869"/>
                    </a:lnTo>
                    <a:lnTo>
                      <a:pt x="9858" y="233635"/>
                    </a:lnTo>
                    <a:lnTo>
                      <a:pt x="13754" y="227164"/>
                    </a:lnTo>
                    <a:lnTo>
                      <a:pt x="18136" y="214347"/>
                    </a:lnTo>
                    <a:lnTo>
                      <a:pt x="22612" y="198712"/>
                    </a:lnTo>
                    <a:lnTo>
                      <a:pt x="31174" y="195880"/>
                    </a:lnTo>
                    <a:lnTo>
                      <a:pt x="397958" y="195880"/>
                    </a:lnTo>
                    <a:lnTo>
                      <a:pt x="384749" y="192961"/>
                    </a:lnTo>
                    <a:lnTo>
                      <a:pt x="334073" y="180200"/>
                    </a:lnTo>
                    <a:lnTo>
                      <a:pt x="280357" y="167693"/>
                    </a:lnTo>
                    <a:lnTo>
                      <a:pt x="227504" y="151898"/>
                    </a:lnTo>
                    <a:lnTo>
                      <a:pt x="175517" y="132985"/>
                    </a:lnTo>
                    <a:lnTo>
                      <a:pt x="124396" y="111124"/>
                    </a:lnTo>
                    <a:lnTo>
                      <a:pt x="74142" y="86487"/>
                    </a:lnTo>
                    <a:lnTo>
                      <a:pt x="60944" y="73815"/>
                    </a:lnTo>
                    <a:lnTo>
                      <a:pt x="56095" y="68478"/>
                    </a:lnTo>
                    <a:lnTo>
                      <a:pt x="49563" y="61894"/>
                    </a:lnTo>
                    <a:lnTo>
                      <a:pt x="41673" y="53619"/>
                    </a:lnTo>
                    <a:lnTo>
                      <a:pt x="33780" y="44668"/>
                    </a:lnTo>
                    <a:lnTo>
                      <a:pt x="27241" y="36055"/>
                    </a:lnTo>
                    <a:lnTo>
                      <a:pt x="30822" y="0"/>
                    </a:lnTo>
                    <a:close/>
                  </a:path>
                  <a:path extrusionOk="0" h="457834" w="1593215">
                    <a:moveTo>
                      <a:pt x="1572247" y="25234"/>
                    </a:moveTo>
                    <a:lnTo>
                      <a:pt x="1528545" y="50309"/>
                    </a:lnTo>
                    <a:lnTo>
                      <a:pt x="1484105" y="73956"/>
                    </a:lnTo>
                    <a:lnTo>
                      <a:pt x="1438956" y="96156"/>
                    </a:lnTo>
                    <a:lnTo>
                      <a:pt x="1393127" y="116889"/>
                    </a:lnTo>
                    <a:lnTo>
                      <a:pt x="1346649" y="136135"/>
                    </a:lnTo>
                    <a:lnTo>
                      <a:pt x="1299550" y="153876"/>
                    </a:lnTo>
                    <a:lnTo>
                      <a:pt x="1251859" y="170091"/>
                    </a:lnTo>
                    <a:lnTo>
                      <a:pt x="1203607" y="184761"/>
                    </a:lnTo>
                    <a:lnTo>
                      <a:pt x="1154822" y="197867"/>
                    </a:lnTo>
                    <a:lnTo>
                      <a:pt x="1105535" y="209388"/>
                    </a:lnTo>
                    <a:lnTo>
                      <a:pt x="1055774" y="219305"/>
                    </a:lnTo>
                    <a:lnTo>
                      <a:pt x="1005570" y="227600"/>
                    </a:lnTo>
                    <a:lnTo>
                      <a:pt x="954951" y="234251"/>
                    </a:lnTo>
                    <a:lnTo>
                      <a:pt x="915698" y="237201"/>
                    </a:lnTo>
                    <a:lnTo>
                      <a:pt x="876463" y="239309"/>
                    </a:lnTo>
                    <a:lnTo>
                      <a:pt x="837245" y="240573"/>
                    </a:lnTo>
                    <a:lnTo>
                      <a:pt x="798042" y="240995"/>
                    </a:lnTo>
                    <a:lnTo>
                      <a:pt x="1525553" y="240995"/>
                    </a:lnTo>
                    <a:lnTo>
                      <a:pt x="1538353" y="214347"/>
                    </a:lnTo>
                    <a:lnTo>
                      <a:pt x="1551673" y="186258"/>
                    </a:lnTo>
                    <a:lnTo>
                      <a:pt x="1568309" y="158999"/>
                    </a:lnTo>
                    <a:lnTo>
                      <a:pt x="1586548" y="158999"/>
                    </a:lnTo>
                    <a:lnTo>
                      <a:pt x="1572247" y="25234"/>
                    </a:lnTo>
                    <a:close/>
                  </a:path>
                  <a:path extrusionOk="0" h="457834" w="1593215">
                    <a:moveTo>
                      <a:pt x="1586548" y="158999"/>
                    </a:moveTo>
                    <a:lnTo>
                      <a:pt x="1568309" y="158999"/>
                    </a:lnTo>
                    <a:lnTo>
                      <a:pt x="1576870" y="162015"/>
                    </a:lnTo>
                    <a:lnTo>
                      <a:pt x="1581344" y="178673"/>
                    </a:lnTo>
                    <a:lnTo>
                      <a:pt x="1585722" y="192341"/>
                    </a:lnTo>
                    <a:lnTo>
                      <a:pt x="1588868" y="197287"/>
                    </a:lnTo>
                    <a:lnTo>
                      <a:pt x="1590587" y="202969"/>
                    </a:lnTo>
                    <a:lnTo>
                      <a:pt x="1591699" y="210145"/>
                    </a:lnTo>
                    <a:lnTo>
                      <a:pt x="1593024" y="219570"/>
                    </a:lnTo>
                    <a:lnTo>
                      <a:pt x="1586548" y="158999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06" name="Google Shape;806;p49"/>
              <p:cNvSpPr/>
              <p:nvPr/>
            </p:nvSpPr>
            <p:spPr>
              <a:xfrm>
                <a:off x="6709933" y="6879730"/>
                <a:ext cx="222884" cy="299084"/>
              </a:xfrm>
              <a:custGeom>
                <a:rect b="b" l="l" r="r" t="t"/>
                <a:pathLst>
                  <a:path extrusionOk="0" h="299084" w="222884">
                    <a:moveTo>
                      <a:pt x="135233" y="0"/>
                    </a:moveTo>
                    <a:lnTo>
                      <a:pt x="118592" y="27258"/>
                    </a:lnTo>
                    <a:lnTo>
                      <a:pt x="105194" y="55509"/>
                    </a:lnTo>
                    <a:lnTo>
                      <a:pt x="86596" y="94229"/>
                    </a:lnTo>
                    <a:lnTo>
                      <a:pt x="64787" y="140661"/>
                    </a:lnTo>
                    <a:lnTo>
                      <a:pt x="41758" y="192049"/>
                    </a:lnTo>
                    <a:lnTo>
                      <a:pt x="19499" y="245638"/>
                    </a:lnTo>
                    <a:lnTo>
                      <a:pt x="0" y="298670"/>
                    </a:lnTo>
                    <a:lnTo>
                      <a:pt x="222491" y="298670"/>
                    </a:lnTo>
                    <a:lnTo>
                      <a:pt x="205372" y="259160"/>
                    </a:lnTo>
                    <a:lnTo>
                      <a:pt x="190204" y="218766"/>
                    </a:lnTo>
                    <a:lnTo>
                      <a:pt x="177574" y="177788"/>
                    </a:lnTo>
                    <a:lnTo>
                      <a:pt x="168071" y="136529"/>
                    </a:lnTo>
                    <a:lnTo>
                      <a:pt x="159943" y="60570"/>
                    </a:lnTo>
                    <a:lnTo>
                      <a:pt x="158625" y="51138"/>
                    </a:lnTo>
                    <a:lnTo>
                      <a:pt x="157516" y="43960"/>
                    </a:lnTo>
                    <a:lnTo>
                      <a:pt x="155795" y="38280"/>
                    </a:lnTo>
                    <a:lnTo>
                      <a:pt x="152641" y="33341"/>
                    </a:lnTo>
                    <a:lnTo>
                      <a:pt x="148265" y="19673"/>
                    </a:lnTo>
                    <a:lnTo>
                      <a:pt x="143794" y="3015"/>
                    </a:lnTo>
                    <a:lnTo>
                      <a:pt x="135233" y="0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07" name="Google Shape;807;p49"/>
              <p:cNvSpPr/>
              <p:nvPr/>
            </p:nvSpPr>
            <p:spPr>
              <a:xfrm>
                <a:off x="5217430" y="6916604"/>
                <a:ext cx="219075" cy="269240"/>
              </a:xfrm>
              <a:custGeom>
                <a:rect b="b" l="l" r="r" t="t"/>
                <a:pathLst>
                  <a:path extrusionOk="0" h="269240" w="219075">
                    <a:moveTo>
                      <a:pt x="90597" y="0"/>
                    </a:moveTo>
                    <a:lnTo>
                      <a:pt x="82035" y="2831"/>
                    </a:lnTo>
                    <a:lnTo>
                      <a:pt x="77560" y="18466"/>
                    </a:lnTo>
                    <a:lnTo>
                      <a:pt x="73177" y="31284"/>
                    </a:lnTo>
                    <a:lnTo>
                      <a:pt x="69281" y="37760"/>
                    </a:lnTo>
                    <a:lnTo>
                      <a:pt x="67500" y="45994"/>
                    </a:lnTo>
                    <a:lnTo>
                      <a:pt x="65719" y="57851"/>
                    </a:lnTo>
                    <a:lnTo>
                      <a:pt x="61823" y="75200"/>
                    </a:lnTo>
                    <a:lnTo>
                      <a:pt x="61061" y="77982"/>
                    </a:lnTo>
                    <a:lnTo>
                      <a:pt x="59436" y="84433"/>
                    </a:lnTo>
                    <a:lnTo>
                      <a:pt x="57759" y="99648"/>
                    </a:lnTo>
                    <a:lnTo>
                      <a:pt x="47720" y="142822"/>
                    </a:lnTo>
                    <a:lnTo>
                      <a:pt x="34299" y="185667"/>
                    </a:lnTo>
                    <a:lnTo>
                      <a:pt x="18168" y="227837"/>
                    </a:lnTo>
                    <a:lnTo>
                      <a:pt x="0" y="268990"/>
                    </a:lnTo>
                    <a:lnTo>
                      <a:pt x="3632" y="261801"/>
                    </a:lnTo>
                    <a:lnTo>
                      <a:pt x="218808" y="261801"/>
                    </a:lnTo>
                    <a:lnTo>
                      <a:pt x="195275" y="205221"/>
                    </a:lnTo>
                    <a:lnTo>
                      <a:pt x="169532" y="149637"/>
                    </a:lnTo>
                    <a:lnTo>
                      <a:pt x="144399" y="98723"/>
                    </a:lnTo>
                    <a:lnTo>
                      <a:pt x="122694" y="56151"/>
                    </a:lnTo>
                    <a:lnTo>
                      <a:pt x="107238" y="25594"/>
                    </a:lnTo>
                    <a:lnTo>
                      <a:pt x="90597" y="0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08" name="Google Shape;808;p49"/>
              <p:cNvSpPr/>
              <p:nvPr/>
            </p:nvSpPr>
            <p:spPr>
              <a:xfrm>
                <a:off x="5371120" y="7179081"/>
                <a:ext cx="1416050" cy="259715"/>
              </a:xfrm>
              <a:custGeom>
                <a:rect b="b" l="l" r="r" t="t"/>
                <a:pathLst>
                  <a:path extrusionOk="0" h="259715" w="1416050">
                    <a:moveTo>
                      <a:pt x="1338592" y="0"/>
                    </a:moveTo>
                    <a:lnTo>
                      <a:pt x="65366" y="0"/>
                    </a:lnTo>
                    <a:lnTo>
                      <a:pt x="78572" y="36959"/>
                    </a:lnTo>
                    <a:lnTo>
                      <a:pt x="88593" y="71537"/>
                    </a:lnTo>
                    <a:lnTo>
                      <a:pt x="94525" y="102578"/>
                    </a:lnTo>
                    <a:lnTo>
                      <a:pt x="95465" y="128930"/>
                    </a:lnTo>
                    <a:lnTo>
                      <a:pt x="86076" y="170293"/>
                    </a:lnTo>
                    <a:lnTo>
                      <a:pt x="66035" y="204965"/>
                    </a:lnTo>
                    <a:lnTo>
                      <a:pt x="36842" y="234236"/>
                    </a:lnTo>
                    <a:lnTo>
                      <a:pt x="0" y="259397"/>
                    </a:lnTo>
                    <a:lnTo>
                      <a:pt x="1415694" y="259397"/>
                    </a:lnTo>
                    <a:lnTo>
                      <a:pt x="1377043" y="232185"/>
                    </a:lnTo>
                    <a:lnTo>
                      <a:pt x="1346376" y="200456"/>
                    </a:lnTo>
                    <a:lnTo>
                      <a:pt x="1325317" y="162717"/>
                    </a:lnTo>
                    <a:lnTo>
                      <a:pt x="1315491" y="117475"/>
                    </a:lnTo>
                    <a:lnTo>
                      <a:pt x="1316007" y="93202"/>
                    </a:lnTo>
                    <a:lnTo>
                      <a:pt x="1320431" y="64981"/>
                    </a:lnTo>
                    <a:lnTo>
                      <a:pt x="1328160" y="33637"/>
                    </a:lnTo>
                    <a:lnTo>
                      <a:pt x="1338592" y="0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09" name="Google Shape;809;p49"/>
              <p:cNvSpPr/>
              <p:nvPr/>
            </p:nvSpPr>
            <p:spPr>
              <a:xfrm>
                <a:off x="6686608" y="7179077"/>
                <a:ext cx="459104" cy="259715"/>
              </a:xfrm>
              <a:custGeom>
                <a:rect b="b" l="l" r="r" t="t"/>
                <a:pathLst>
                  <a:path extrusionOk="0" h="259715" w="459104">
                    <a:moveTo>
                      <a:pt x="246126" y="0"/>
                    </a:moveTo>
                    <a:lnTo>
                      <a:pt x="23114" y="0"/>
                    </a:lnTo>
                    <a:lnTo>
                      <a:pt x="12674" y="33643"/>
                    </a:lnTo>
                    <a:lnTo>
                      <a:pt x="4941" y="64987"/>
                    </a:lnTo>
                    <a:lnTo>
                      <a:pt x="516" y="93209"/>
                    </a:lnTo>
                    <a:lnTo>
                      <a:pt x="0" y="117487"/>
                    </a:lnTo>
                    <a:lnTo>
                      <a:pt x="9825" y="162722"/>
                    </a:lnTo>
                    <a:lnTo>
                      <a:pt x="30884" y="200458"/>
                    </a:lnTo>
                    <a:lnTo>
                      <a:pt x="61552" y="232185"/>
                    </a:lnTo>
                    <a:lnTo>
                      <a:pt x="100203" y="259397"/>
                    </a:lnTo>
                    <a:lnTo>
                      <a:pt x="458635" y="259397"/>
                    </a:lnTo>
                    <a:lnTo>
                      <a:pt x="455244" y="256946"/>
                    </a:lnTo>
                    <a:lnTo>
                      <a:pt x="448271" y="252272"/>
                    </a:lnTo>
                    <a:lnTo>
                      <a:pt x="450099" y="252272"/>
                    </a:lnTo>
                    <a:lnTo>
                      <a:pt x="445295" y="248287"/>
                    </a:lnTo>
                    <a:lnTo>
                      <a:pt x="433768" y="238512"/>
                    </a:lnTo>
                    <a:lnTo>
                      <a:pt x="423194" y="229261"/>
                    </a:lnTo>
                    <a:lnTo>
                      <a:pt x="413791" y="220662"/>
                    </a:lnTo>
                    <a:lnTo>
                      <a:pt x="410451" y="218046"/>
                    </a:lnTo>
                    <a:lnTo>
                      <a:pt x="407136" y="215493"/>
                    </a:lnTo>
                    <a:lnTo>
                      <a:pt x="404050" y="213182"/>
                    </a:lnTo>
                    <a:lnTo>
                      <a:pt x="389597" y="198716"/>
                    </a:lnTo>
                    <a:lnTo>
                      <a:pt x="371614" y="176212"/>
                    </a:lnTo>
                    <a:lnTo>
                      <a:pt x="366432" y="169975"/>
                    </a:lnTo>
                    <a:lnTo>
                      <a:pt x="361495" y="163864"/>
                    </a:lnTo>
                    <a:lnTo>
                      <a:pt x="356773" y="157863"/>
                    </a:lnTo>
                    <a:lnTo>
                      <a:pt x="352234" y="151955"/>
                    </a:lnTo>
                    <a:lnTo>
                      <a:pt x="346290" y="144513"/>
                    </a:lnTo>
                    <a:lnTo>
                      <a:pt x="314245" y="106125"/>
                    </a:lnTo>
                    <a:lnTo>
                      <a:pt x="292163" y="72250"/>
                    </a:lnTo>
                    <a:lnTo>
                      <a:pt x="283982" y="55991"/>
                    </a:lnTo>
                    <a:lnTo>
                      <a:pt x="275463" y="39733"/>
                    </a:lnTo>
                    <a:lnTo>
                      <a:pt x="266267" y="23478"/>
                    </a:lnTo>
                    <a:lnTo>
                      <a:pt x="256057" y="7226"/>
                    </a:lnTo>
                    <a:lnTo>
                      <a:pt x="256057" y="6515"/>
                    </a:lnTo>
                    <a:lnTo>
                      <a:pt x="249161" y="6515"/>
                    </a:lnTo>
                    <a:lnTo>
                      <a:pt x="247129" y="2184"/>
                    </a:lnTo>
                    <a:lnTo>
                      <a:pt x="246126" y="0"/>
                    </a:lnTo>
                    <a:close/>
                  </a:path>
                  <a:path extrusionOk="0" h="259715" w="459104">
                    <a:moveTo>
                      <a:pt x="450099" y="252272"/>
                    </a:moveTo>
                    <a:lnTo>
                      <a:pt x="448271" y="252272"/>
                    </a:lnTo>
                    <a:lnTo>
                      <a:pt x="457555" y="258457"/>
                    </a:lnTo>
                    <a:lnTo>
                      <a:pt x="450099" y="252272"/>
                    </a:lnTo>
                    <a:close/>
                  </a:path>
                  <a:path extrusionOk="0" h="259715" w="459104">
                    <a:moveTo>
                      <a:pt x="256057" y="0"/>
                    </a:moveTo>
                    <a:lnTo>
                      <a:pt x="249161" y="0"/>
                    </a:lnTo>
                    <a:lnTo>
                      <a:pt x="249161" y="6515"/>
                    </a:lnTo>
                    <a:lnTo>
                      <a:pt x="256057" y="6515"/>
                    </a:lnTo>
                    <a:lnTo>
                      <a:pt x="256057" y="0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10" name="Google Shape;810;p49"/>
              <p:cNvSpPr/>
              <p:nvPr/>
            </p:nvSpPr>
            <p:spPr>
              <a:xfrm>
                <a:off x="5016079" y="7179088"/>
                <a:ext cx="450850" cy="259715"/>
              </a:xfrm>
              <a:custGeom>
                <a:rect b="b" l="l" r="r" t="t"/>
                <a:pathLst>
                  <a:path extrusionOk="0" h="259715" w="450850">
                    <a:moveTo>
                      <a:pt x="420408" y="0"/>
                    </a:moveTo>
                    <a:lnTo>
                      <a:pt x="205016" y="0"/>
                    </a:lnTo>
                    <a:lnTo>
                      <a:pt x="201383" y="7213"/>
                    </a:lnTo>
                    <a:lnTo>
                      <a:pt x="192712" y="23465"/>
                    </a:lnTo>
                    <a:lnTo>
                      <a:pt x="174001" y="55978"/>
                    </a:lnTo>
                    <a:lnTo>
                      <a:pt x="165315" y="72237"/>
                    </a:lnTo>
                    <a:lnTo>
                      <a:pt x="153931" y="90533"/>
                    </a:lnTo>
                    <a:lnTo>
                      <a:pt x="141866" y="107475"/>
                    </a:lnTo>
                    <a:lnTo>
                      <a:pt x="129795" y="123067"/>
                    </a:lnTo>
                    <a:lnTo>
                      <a:pt x="118389" y="137312"/>
                    </a:lnTo>
                    <a:lnTo>
                      <a:pt x="111188" y="148145"/>
                    </a:lnTo>
                    <a:lnTo>
                      <a:pt x="101881" y="159588"/>
                    </a:lnTo>
                    <a:lnTo>
                      <a:pt x="79191" y="185217"/>
                    </a:lnTo>
                    <a:lnTo>
                      <a:pt x="67856" y="198704"/>
                    </a:lnTo>
                    <a:lnTo>
                      <a:pt x="53454" y="213169"/>
                    </a:lnTo>
                    <a:lnTo>
                      <a:pt x="42553" y="221905"/>
                    </a:lnTo>
                    <a:lnTo>
                      <a:pt x="19428" y="242096"/>
                    </a:lnTo>
                    <a:lnTo>
                      <a:pt x="6527" y="252882"/>
                    </a:lnTo>
                    <a:lnTo>
                      <a:pt x="0" y="259384"/>
                    </a:lnTo>
                    <a:lnTo>
                      <a:pt x="355041" y="259384"/>
                    </a:lnTo>
                    <a:lnTo>
                      <a:pt x="391881" y="234229"/>
                    </a:lnTo>
                    <a:lnTo>
                      <a:pt x="421071" y="204957"/>
                    </a:lnTo>
                    <a:lnTo>
                      <a:pt x="441112" y="170282"/>
                    </a:lnTo>
                    <a:lnTo>
                      <a:pt x="450507" y="128917"/>
                    </a:lnTo>
                    <a:lnTo>
                      <a:pt x="449567" y="102571"/>
                    </a:lnTo>
                    <a:lnTo>
                      <a:pt x="443634" y="71531"/>
                    </a:lnTo>
                    <a:lnTo>
                      <a:pt x="433613" y="36954"/>
                    </a:lnTo>
                    <a:lnTo>
                      <a:pt x="420408" y="0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11" name="Google Shape;811;p49"/>
              <p:cNvSpPr/>
              <p:nvPr/>
            </p:nvSpPr>
            <p:spPr>
              <a:xfrm>
                <a:off x="5369947" y="7438834"/>
                <a:ext cx="1418590" cy="0"/>
              </a:xfrm>
              <a:custGeom>
                <a:rect b="b" l="l" r="r" t="t"/>
                <a:pathLst>
                  <a:path extrusionOk="0" h="120000" w="1418590">
                    <a:moveTo>
                      <a:pt x="0" y="0"/>
                    </a:moveTo>
                    <a:lnTo>
                      <a:pt x="1418081" y="0"/>
                    </a:lnTo>
                  </a:path>
                </a:pathLst>
              </a:custGeom>
              <a:noFill/>
              <a:ln cap="flat" cmpd="sng" w="9525">
                <a:solidFill>
                  <a:srgbClr val="9F9F9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12" name="Google Shape;812;p49"/>
              <p:cNvSpPr/>
              <p:nvPr/>
            </p:nvSpPr>
            <p:spPr>
              <a:xfrm>
                <a:off x="6786805" y="7438830"/>
                <a:ext cx="359409" cy="0"/>
              </a:xfrm>
              <a:custGeom>
                <a:rect b="b" l="l" r="r" t="t"/>
                <a:pathLst>
                  <a:path extrusionOk="0" h="120000" w="359409">
                    <a:moveTo>
                      <a:pt x="0" y="0"/>
                    </a:moveTo>
                    <a:lnTo>
                      <a:pt x="359295" y="0"/>
                    </a:lnTo>
                  </a:path>
                </a:pathLst>
              </a:custGeom>
              <a:noFill/>
              <a:ln cap="flat" cmpd="sng" w="9525">
                <a:solidFill>
                  <a:srgbClr val="9F9F9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13" name="Google Shape;813;p49"/>
              <p:cNvSpPr/>
              <p:nvPr/>
            </p:nvSpPr>
            <p:spPr>
              <a:xfrm>
                <a:off x="5015386" y="7438834"/>
                <a:ext cx="356235" cy="0"/>
              </a:xfrm>
              <a:custGeom>
                <a:rect b="b" l="l" r="r" t="t"/>
                <a:pathLst>
                  <a:path extrusionOk="0" h="120000" w="356235">
                    <a:moveTo>
                      <a:pt x="0" y="0"/>
                    </a:moveTo>
                    <a:lnTo>
                      <a:pt x="355739" y="0"/>
                    </a:lnTo>
                  </a:path>
                </a:pathLst>
              </a:custGeom>
              <a:noFill/>
              <a:ln cap="flat" cmpd="sng" w="9525">
                <a:solidFill>
                  <a:srgbClr val="9F9F9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14" name="Google Shape;814;p49"/>
              <p:cNvSpPr/>
              <p:nvPr/>
            </p:nvSpPr>
            <p:spPr>
              <a:xfrm>
                <a:off x="4806703" y="7577918"/>
                <a:ext cx="2544445" cy="97790"/>
              </a:xfrm>
              <a:custGeom>
                <a:rect b="b" l="l" r="r" t="t"/>
                <a:pathLst>
                  <a:path extrusionOk="0" h="97790" w="2544445">
                    <a:moveTo>
                      <a:pt x="20294" y="0"/>
                    </a:moveTo>
                    <a:lnTo>
                      <a:pt x="18033" y="0"/>
                    </a:lnTo>
                    <a:lnTo>
                      <a:pt x="11151" y="5461"/>
                    </a:lnTo>
                    <a:lnTo>
                      <a:pt x="6302" y="11280"/>
                    </a:lnTo>
                    <a:lnTo>
                      <a:pt x="2810" y="17780"/>
                    </a:lnTo>
                    <a:lnTo>
                      <a:pt x="0" y="25285"/>
                    </a:lnTo>
                    <a:lnTo>
                      <a:pt x="41" y="39819"/>
                    </a:lnTo>
                    <a:lnTo>
                      <a:pt x="7153" y="62443"/>
                    </a:lnTo>
                    <a:lnTo>
                      <a:pt x="22091" y="80781"/>
                    </a:lnTo>
                    <a:lnTo>
                      <a:pt x="43116" y="93019"/>
                    </a:lnTo>
                    <a:lnTo>
                      <a:pt x="68529" y="97472"/>
                    </a:lnTo>
                    <a:lnTo>
                      <a:pt x="2479319" y="97472"/>
                    </a:lnTo>
                    <a:lnTo>
                      <a:pt x="2481135" y="97637"/>
                    </a:lnTo>
                    <a:lnTo>
                      <a:pt x="2482964" y="97726"/>
                    </a:lnTo>
                    <a:lnTo>
                      <a:pt x="2484767" y="97726"/>
                    </a:lnTo>
                    <a:lnTo>
                      <a:pt x="2510096" y="91733"/>
                    </a:lnTo>
                    <a:lnTo>
                      <a:pt x="2529627" y="75707"/>
                    </a:lnTo>
                    <a:lnTo>
                      <a:pt x="2539399" y="56832"/>
                    </a:lnTo>
                    <a:lnTo>
                      <a:pt x="2464587" y="56832"/>
                    </a:lnTo>
                    <a:lnTo>
                      <a:pt x="2465482" y="47675"/>
                    </a:lnTo>
                    <a:lnTo>
                      <a:pt x="75196" y="47675"/>
                    </a:lnTo>
                    <a:lnTo>
                      <a:pt x="59550" y="33621"/>
                    </a:lnTo>
                    <a:lnTo>
                      <a:pt x="48246" y="20359"/>
                    </a:lnTo>
                    <a:lnTo>
                      <a:pt x="41655" y="5232"/>
                    </a:lnTo>
                    <a:lnTo>
                      <a:pt x="17170" y="5232"/>
                    </a:lnTo>
                    <a:lnTo>
                      <a:pt x="17170" y="2463"/>
                    </a:lnTo>
                    <a:lnTo>
                      <a:pt x="19291" y="1803"/>
                    </a:lnTo>
                    <a:lnTo>
                      <a:pt x="20294" y="0"/>
                    </a:lnTo>
                    <a:close/>
                  </a:path>
                  <a:path extrusionOk="0" h="97790" w="2544445">
                    <a:moveTo>
                      <a:pt x="2526245" y="0"/>
                    </a:moveTo>
                    <a:lnTo>
                      <a:pt x="2521394" y="0"/>
                    </a:lnTo>
                    <a:lnTo>
                      <a:pt x="2526626" y="5232"/>
                    </a:lnTo>
                    <a:lnTo>
                      <a:pt x="2498242" y="5232"/>
                    </a:lnTo>
                    <a:lnTo>
                      <a:pt x="2494166" y="23180"/>
                    </a:lnTo>
                    <a:lnTo>
                      <a:pt x="2482548" y="39371"/>
                    </a:lnTo>
                    <a:lnTo>
                      <a:pt x="2470363" y="51393"/>
                    </a:lnTo>
                    <a:lnTo>
                      <a:pt x="2464587" y="56832"/>
                    </a:lnTo>
                    <a:lnTo>
                      <a:pt x="2539399" y="56832"/>
                    </a:lnTo>
                    <a:lnTo>
                      <a:pt x="2541599" y="52581"/>
                    </a:lnTo>
                    <a:lnTo>
                      <a:pt x="2544254" y="25285"/>
                    </a:lnTo>
                    <a:lnTo>
                      <a:pt x="2540947" y="17780"/>
                    </a:lnTo>
                    <a:lnTo>
                      <a:pt x="2536612" y="11280"/>
                    </a:lnTo>
                    <a:lnTo>
                      <a:pt x="2531595" y="5461"/>
                    </a:lnTo>
                    <a:lnTo>
                      <a:pt x="2526245" y="0"/>
                    </a:lnTo>
                    <a:close/>
                  </a:path>
                  <a:path extrusionOk="0" h="97790" w="2544445">
                    <a:moveTo>
                      <a:pt x="2468105" y="5232"/>
                    </a:moveTo>
                    <a:lnTo>
                      <a:pt x="71691" y="5232"/>
                    </a:lnTo>
                    <a:lnTo>
                      <a:pt x="72523" y="20361"/>
                    </a:lnTo>
                    <a:lnTo>
                      <a:pt x="73782" y="34445"/>
                    </a:lnTo>
                    <a:lnTo>
                      <a:pt x="75196" y="47675"/>
                    </a:lnTo>
                    <a:lnTo>
                      <a:pt x="2465482" y="47675"/>
                    </a:lnTo>
                    <a:lnTo>
                      <a:pt x="2466285" y="39371"/>
                    </a:lnTo>
                    <a:lnTo>
                      <a:pt x="2467511" y="23180"/>
                    </a:lnTo>
                    <a:lnTo>
                      <a:pt x="2467708" y="17780"/>
                    </a:lnTo>
                    <a:lnTo>
                      <a:pt x="2468105" y="5232"/>
                    </a:lnTo>
                    <a:close/>
                  </a:path>
                </a:pathLst>
              </a:custGeom>
              <a:solidFill>
                <a:srgbClr val="808082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15" name="Google Shape;815;p49"/>
              <p:cNvSpPr/>
              <p:nvPr/>
            </p:nvSpPr>
            <p:spPr>
              <a:xfrm>
                <a:off x="4848357" y="7583149"/>
                <a:ext cx="33654" cy="42545"/>
              </a:xfrm>
              <a:custGeom>
                <a:rect b="b" l="l" r="r" t="t"/>
                <a:pathLst>
                  <a:path extrusionOk="0" h="42545" w="33654">
                    <a:moveTo>
                      <a:pt x="30048" y="0"/>
                    </a:moveTo>
                    <a:lnTo>
                      <a:pt x="0" y="0"/>
                    </a:lnTo>
                    <a:lnTo>
                      <a:pt x="6599" y="15129"/>
                    </a:lnTo>
                    <a:lnTo>
                      <a:pt x="17903" y="28389"/>
                    </a:lnTo>
                    <a:lnTo>
                      <a:pt x="33540" y="42443"/>
                    </a:lnTo>
                    <a:lnTo>
                      <a:pt x="32132" y="29213"/>
                    </a:lnTo>
                    <a:lnTo>
                      <a:pt x="30877" y="15127"/>
                    </a:lnTo>
                    <a:lnTo>
                      <a:pt x="30048" y="0"/>
                    </a:lnTo>
                    <a:close/>
                  </a:path>
                </a:pathLst>
              </a:custGeom>
              <a:solidFill>
                <a:srgbClr val="808082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16" name="Google Shape;816;p49"/>
              <p:cNvSpPr/>
              <p:nvPr/>
            </p:nvSpPr>
            <p:spPr>
              <a:xfrm>
                <a:off x="4878381" y="7580534"/>
                <a:ext cx="2396490" cy="0"/>
              </a:xfrm>
              <a:custGeom>
                <a:rect b="b" l="l" r="r" t="t"/>
                <a:pathLst>
                  <a:path extrusionOk="0" h="120000" w="2396490">
                    <a:moveTo>
                      <a:pt x="0" y="0"/>
                    </a:moveTo>
                    <a:lnTo>
                      <a:pt x="2396426" y="0"/>
                    </a:lnTo>
                  </a:path>
                </a:pathLst>
              </a:custGeom>
              <a:noFill/>
              <a:ln cap="flat" cmpd="sng" w="9525">
                <a:solidFill>
                  <a:srgbClr val="80808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17" name="Google Shape;817;p49"/>
              <p:cNvSpPr/>
              <p:nvPr/>
            </p:nvSpPr>
            <p:spPr>
              <a:xfrm>
                <a:off x="4823875" y="7577919"/>
                <a:ext cx="24764" cy="5715"/>
              </a:xfrm>
              <a:custGeom>
                <a:rect b="b" l="l" r="r" t="t"/>
                <a:pathLst>
                  <a:path extrusionOk="0" h="5715" w="24764">
                    <a:moveTo>
                      <a:pt x="24231" y="0"/>
                    </a:moveTo>
                    <a:lnTo>
                      <a:pt x="3111" y="0"/>
                    </a:lnTo>
                    <a:lnTo>
                      <a:pt x="2120" y="1790"/>
                    </a:lnTo>
                    <a:lnTo>
                      <a:pt x="0" y="2463"/>
                    </a:lnTo>
                    <a:lnTo>
                      <a:pt x="0" y="5232"/>
                    </a:lnTo>
                    <a:lnTo>
                      <a:pt x="24485" y="5232"/>
                    </a:lnTo>
                    <a:lnTo>
                      <a:pt x="24206" y="3479"/>
                    </a:lnTo>
                    <a:lnTo>
                      <a:pt x="24231" y="0"/>
                    </a:lnTo>
                    <a:close/>
                  </a:path>
                </a:pathLst>
              </a:custGeom>
              <a:solidFill>
                <a:srgbClr val="808082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18" name="Google Shape;818;p49"/>
              <p:cNvSpPr/>
              <p:nvPr/>
            </p:nvSpPr>
            <p:spPr>
              <a:xfrm>
                <a:off x="4848078" y="7577918"/>
                <a:ext cx="30479" cy="5715"/>
              </a:xfrm>
              <a:custGeom>
                <a:rect b="b" l="l" r="r" t="t"/>
                <a:pathLst>
                  <a:path extrusionOk="0" h="5715" w="30479">
                    <a:moveTo>
                      <a:pt x="30302" y="0"/>
                    </a:moveTo>
                    <a:lnTo>
                      <a:pt x="38" y="0"/>
                    </a:lnTo>
                    <a:lnTo>
                      <a:pt x="0" y="3479"/>
                    </a:lnTo>
                    <a:lnTo>
                      <a:pt x="279" y="5232"/>
                    </a:lnTo>
                    <a:lnTo>
                      <a:pt x="30314" y="5232"/>
                    </a:lnTo>
                    <a:lnTo>
                      <a:pt x="30302" y="0"/>
                    </a:lnTo>
                    <a:close/>
                  </a:path>
                </a:pathLst>
              </a:custGeom>
              <a:solidFill>
                <a:srgbClr val="808082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19" name="Google Shape;819;p49"/>
              <p:cNvSpPr/>
              <p:nvPr/>
            </p:nvSpPr>
            <p:spPr>
              <a:xfrm>
                <a:off x="5181818" y="2096029"/>
                <a:ext cx="4595495" cy="4585334"/>
              </a:xfrm>
              <a:custGeom>
                <a:rect b="b" l="l" r="r" t="t"/>
                <a:pathLst>
                  <a:path extrusionOk="0" h="4585334" w="4595495">
                    <a:moveTo>
                      <a:pt x="4389996" y="189877"/>
                    </a:moveTo>
                    <a:lnTo>
                      <a:pt x="4389183" y="190703"/>
                    </a:lnTo>
                    <a:lnTo>
                      <a:pt x="4389183" y="4379239"/>
                    </a:lnTo>
                    <a:lnTo>
                      <a:pt x="202120" y="4379239"/>
                    </a:lnTo>
                    <a:lnTo>
                      <a:pt x="0" y="4585081"/>
                    </a:lnTo>
                    <a:lnTo>
                      <a:pt x="4457776" y="4585081"/>
                    </a:lnTo>
                    <a:lnTo>
                      <a:pt x="4501146" y="4577714"/>
                    </a:lnTo>
                    <a:lnTo>
                      <a:pt x="4538803" y="4557349"/>
                    </a:lnTo>
                    <a:lnTo>
                      <a:pt x="4568492" y="4526585"/>
                    </a:lnTo>
                    <a:lnTo>
                      <a:pt x="4587959" y="4488022"/>
                    </a:lnTo>
                    <a:lnTo>
                      <a:pt x="4594948" y="4444263"/>
                    </a:lnTo>
                    <a:lnTo>
                      <a:pt x="4594948" y="190766"/>
                    </a:lnTo>
                    <a:lnTo>
                      <a:pt x="4389996" y="190766"/>
                    </a:lnTo>
                    <a:lnTo>
                      <a:pt x="4389996" y="189877"/>
                    </a:lnTo>
                    <a:close/>
                  </a:path>
                  <a:path extrusionOk="0" h="4585334" w="4595495">
                    <a:moveTo>
                      <a:pt x="4423079" y="157683"/>
                    </a:moveTo>
                    <a:lnTo>
                      <a:pt x="4389996" y="190766"/>
                    </a:lnTo>
                    <a:lnTo>
                      <a:pt x="4594948" y="190766"/>
                    </a:lnTo>
                    <a:lnTo>
                      <a:pt x="4594948" y="169697"/>
                    </a:lnTo>
                    <a:lnTo>
                      <a:pt x="4474095" y="169697"/>
                    </a:lnTo>
                    <a:lnTo>
                      <a:pt x="4460563" y="168870"/>
                    </a:lnTo>
                    <a:lnTo>
                      <a:pt x="4447520" y="166490"/>
                    </a:lnTo>
                    <a:lnTo>
                      <a:pt x="4435012" y="162710"/>
                    </a:lnTo>
                    <a:lnTo>
                      <a:pt x="4423079" y="157683"/>
                    </a:lnTo>
                    <a:close/>
                  </a:path>
                  <a:path extrusionOk="0" h="4585334" w="4595495">
                    <a:moveTo>
                      <a:pt x="4580775" y="0"/>
                    </a:moveTo>
                    <a:lnTo>
                      <a:pt x="4580305" y="469"/>
                    </a:lnTo>
                    <a:lnTo>
                      <a:pt x="4585331" y="12396"/>
                    </a:lnTo>
                    <a:lnTo>
                      <a:pt x="4589106" y="24906"/>
                    </a:lnTo>
                    <a:lnTo>
                      <a:pt x="4591482" y="37951"/>
                    </a:lnTo>
                    <a:lnTo>
                      <a:pt x="4592307" y="51485"/>
                    </a:lnTo>
                    <a:lnTo>
                      <a:pt x="4583018" y="97500"/>
                    </a:lnTo>
                    <a:lnTo>
                      <a:pt x="4557685" y="135075"/>
                    </a:lnTo>
                    <a:lnTo>
                      <a:pt x="4520110" y="160408"/>
                    </a:lnTo>
                    <a:lnTo>
                      <a:pt x="4474095" y="169697"/>
                    </a:lnTo>
                    <a:lnTo>
                      <a:pt x="4594948" y="169697"/>
                    </a:lnTo>
                    <a:lnTo>
                      <a:pt x="4594948" y="67932"/>
                    </a:lnTo>
                    <a:lnTo>
                      <a:pt x="4594222" y="49784"/>
                    </a:lnTo>
                    <a:lnTo>
                      <a:pt x="4591829" y="32632"/>
                    </a:lnTo>
                    <a:lnTo>
                      <a:pt x="4587453" y="16147"/>
                    </a:lnTo>
                    <a:lnTo>
                      <a:pt x="458077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20" name="Google Shape;820;p49"/>
              <p:cNvSpPr/>
              <p:nvPr/>
            </p:nvSpPr>
            <p:spPr>
              <a:xfrm>
                <a:off x="2336797" y="1984449"/>
                <a:ext cx="7454900" cy="4736465"/>
              </a:xfrm>
              <a:custGeom>
                <a:rect b="b" l="l" r="r" t="t"/>
                <a:pathLst>
                  <a:path extrusionOk="0" h="4736465" w="7454900">
                    <a:moveTo>
                      <a:pt x="7302855" y="0"/>
                    </a:moveTo>
                    <a:lnTo>
                      <a:pt x="180517" y="0"/>
                    </a:lnTo>
                    <a:lnTo>
                      <a:pt x="132044" y="6593"/>
                    </a:lnTo>
                    <a:lnTo>
                      <a:pt x="88787" y="25107"/>
                    </a:lnTo>
                    <a:lnTo>
                      <a:pt x="52349" y="53640"/>
                    </a:lnTo>
                    <a:lnTo>
                      <a:pt x="24336" y="90288"/>
                    </a:lnTo>
                    <a:lnTo>
                      <a:pt x="6351" y="133151"/>
                    </a:lnTo>
                    <a:lnTo>
                      <a:pt x="99" y="179590"/>
                    </a:lnTo>
                    <a:lnTo>
                      <a:pt x="0" y="4555896"/>
                    </a:lnTo>
                    <a:lnTo>
                      <a:pt x="6351" y="4603072"/>
                    </a:lnTo>
                    <a:lnTo>
                      <a:pt x="24336" y="4645945"/>
                    </a:lnTo>
                    <a:lnTo>
                      <a:pt x="52349" y="4682610"/>
                    </a:lnTo>
                    <a:lnTo>
                      <a:pt x="88787" y="4711160"/>
                    </a:lnTo>
                    <a:lnTo>
                      <a:pt x="132044" y="4729687"/>
                    </a:lnTo>
                    <a:lnTo>
                      <a:pt x="180517" y="4736287"/>
                    </a:lnTo>
                    <a:lnTo>
                      <a:pt x="2801315" y="4736287"/>
                    </a:lnTo>
                    <a:lnTo>
                      <a:pt x="2840951" y="4696650"/>
                    </a:lnTo>
                    <a:lnTo>
                      <a:pt x="180454" y="4696650"/>
                    </a:lnTo>
                    <a:lnTo>
                      <a:pt x="137040" y="4689656"/>
                    </a:lnTo>
                    <a:lnTo>
                      <a:pt x="99169" y="4670180"/>
                    </a:lnTo>
                    <a:lnTo>
                      <a:pt x="68921" y="4640480"/>
                    </a:lnTo>
                    <a:lnTo>
                      <a:pt x="48375" y="4602814"/>
                    </a:lnTo>
                    <a:lnTo>
                      <a:pt x="39611" y="4559439"/>
                    </a:lnTo>
                    <a:lnTo>
                      <a:pt x="39611" y="179590"/>
                    </a:lnTo>
                    <a:lnTo>
                      <a:pt x="46602" y="136964"/>
                    </a:lnTo>
                    <a:lnTo>
                      <a:pt x="65978" y="99365"/>
                    </a:lnTo>
                    <a:lnTo>
                      <a:pt x="95339" y="69346"/>
                    </a:lnTo>
                    <a:lnTo>
                      <a:pt x="132286" y="49461"/>
                    </a:lnTo>
                    <a:lnTo>
                      <a:pt x="174421" y="42265"/>
                    </a:lnTo>
                    <a:lnTo>
                      <a:pt x="7415347" y="42265"/>
                    </a:lnTo>
                    <a:lnTo>
                      <a:pt x="7388156" y="22539"/>
                    </a:lnTo>
                    <a:lnTo>
                      <a:pt x="7347372" y="5860"/>
                    </a:lnTo>
                    <a:lnTo>
                      <a:pt x="7302855" y="0"/>
                    </a:lnTo>
                    <a:close/>
                  </a:path>
                  <a:path extrusionOk="0" h="4736465" w="7454900">
                    <a:moveTo>
                      <a:pt x="7426439" y="110934"/>
                    </a:moveTo>
                    <a:lnTo>
                      <a:pt x="7425524" y="110934"/>
                    </a:lnTo>
                    <a:lnTo>
                      <a:pt x="7425626" y="111150"/>
                    </a:lnTo>
                    <a:lnTo>
                      <a:pt x="7425677" y="111379"/>
                    </a:lnTo>
                    <a:lnTo>
                      <a:pt x="7425791" y="111582"/>
                    </a:lnTo>
                    <a:lnTo>
                      <a:pt x="7426439" y="110934"/>
                    </a:lnTo>
                    <a:close/>
                  </a:path>
                  <a:path extrusionOk="0" h="4736465" w="7454900">
                    <a:moveTo>
                      <a:pt x="7415347" y="42265"/>
                    </a:moveTo>
                    <a:lnTo>
                      <a:pt x="176428" y="42265"/>
                    </a:lnTo>
                    <a:lnTo>
                      <a:pt x="178447" y="42303"/>
                    </a:lnTo>
                    <a:lnTo>
                      <a:pt x="180454" y="42392"/>
                    </a:lnTo>
                    <a:lnTo>
                      <a:pt x="7303643" y="42392"/>
                    </a:lnTo>
                    <a:lnTo>
                      <a:pt x="7311738" y="42679"/>
                    </a:lnTo>
                    <a:lnTo>
                      <a:pt x="7363744" y="54110"/>
                    </a:lnTo>
                    <a:lnTo>
                      <a:pt x="7409443" y="87487"/>
                    </a:lnTo>
                    <a:lnTo>
                      <a:pt x="7425004" y="111455"/>
                    </a:lnTo>
                    <a:lnTo>
                      <a:pt x="7425524" y="110934"/>
                    </a:lnTo>
                    <a:lnTo>
                      <a:pt x="7426439" y="110934"/>
                    </a:lnTo>
                    <a:lnTo>
                      <a:pt x="7454455" y="82931"/>
                    </a:lnTo>
                    <a:lnTo>
                      <a:pt x="7424190" y="48681"/>
                    </a:lnTo>
                    <a:lnTo>
                      <a:pt x="7415347" y="42265"/>
                    </a:lnTo>
                    <a:close/>
                  </a:path>
                </a:pathLst>
              </a:custGeom>
              <a:solidFill>
                <a:srgbClr val="A2A2A3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21" name="Google Shape;821;p49"/>
              <p:cNvSpPr/>
              <p:nvPr/>
            </p:nvSpPr>
            <p:spPr>
              <a:xfrm>
                <a:off x="2380123" y="2027716"/>
                <a:ext cx="7285990" cy="4653915"/>
              </a:xfrm>
              <a:custGeom>
                <a:rect b="b" l="l" r="r" t="t"/>
                <a:pathLst>
                  <a:path extrusionOk="0" h="4653915" w="7285990">
                    <a:moveTo>
                      <a:pt x="7259523" y="0"/>
                    </a:moveTo>
                    <a:lnTo>
                      <a:pt x="137185" y="0"/>
                    </a:lnTo>
                    <a:lnTo>
                      <a:pt x="93813" y="6982"/>
                    </a:lnTo>
                    <a:lnTo>
                      <a:pt x="56153" y="26430"/>
                    </a:lnTo>
                    <a:lnTo>
                      <a:pt x="26460" y="56092"/>
                    </a:lnTo>
                    <a:lnTo>
                      <a:pt x="6991" y="93719"/>
                    </a:lnTo>
                    <a:lnTo>
                      <a:pt x="113" y="136356"/>
                    </a:lnTo>
                    <a:lnTo>
                      <a:pt x="0" y="4509046"/>
                    </a:lnTo>
                    <a:lnTo>
                      <a:pt x="6991" y="4552763"/>
                    </a:lnTo>
                    <a:lnTo>
                      <a:pt x="26460" y="4591290"/>
                    </a:lnTo>
                    <a:lnTo>
                      <a:pt x="56153" y="4622027"/>
                    </a:lnTo>
                    <a:lnTo>
                      <a:pt x="93813" y="4642376"/>
                    </a:lnTo>
                    <a:lnTo>
                      <a:pt x="137185" y="4649736"/>
                    </a:lnTo>
                    <a:lnTo>
                      <a:pt x="2797683" y="4653343"/>
                    </a:lnTo>
                    <a:lnTo>
                      <a:pt x="2801569" y="4653394"/>
                    </a:lnTo>
                    <a:lnTo>
                      <a:pt x="3003727" y="4447552"/>
                    </a:lnTo>
                    <a:lnTo>
                      <a:pt x="202107" y="4447552"/>
                    </a:lnTo>
                    <a:lnTo>
                      <a:pt x="202107" y="204927"/>
                    </a:lnTo>
                    <a:lnTo>
                      <a:pt x="7194903" y="204927"/>
                    </a:lnTo>
                    <a:lnTo>
                      <a:pt x="7176146" y="183051"/>
                    </a:lnTo>
                    <a:lnTo>
                      <a:pt x="7162460" y="153343"/>
                    </a:lnTo>
                    <a:lnTo>
                      <a:pt x="7160509" y="139928"/>
                    </a:lnTo>
                    <a:lnTo>
                      <a:pt x="3696906" y="139928"/>
                    </a:lnTo>
                    <a:lnTo>
                      <a:pt x="3689865" y="138646"/>
                    </a:lnTo>
                    <a:lnTo>
                      <a:pt x="3683400" y="136356"/>
                    </a:lnTo>
                    <a:lnTo>
                      <a:pt x="3677525" y="133195"/>
                    </a:lnTo>
                    <a:lnTo>
                      <a:pt x="3672255" y="129298"/>
                    </a:lnTo>
                    <a:lnTo>
                      <a:pt x="3670808" y="128193"/>
                    </a:lnTo>
                    <a:lnTo>
                      <a:pt x="3669347" y="127139"/>
                    </a:lnTo>
                    <a:lnTo>
                      <a:pt x="3667086" y="124853"/>
                    </a:lnTo>
                    <a:lnTo>
                      <a:pt x="3666617" y="123736"/>
                    </a:lnTo>
                    <a:lnTo>
                      <a:pt x="3665410" y="122237"/>
                    </a:lnTo>
                    <a:lnTo>
                      <a:pt x="3664699" y="121208"/>
                    </a:lnTo>
                    <a:lnTo>
                      <a:pt x="3660216" y="115227"/>
                    </a:lnTo>
                    <a:lnTo>
                      <a:pt x="3657561" y="108699"/>
                    </a:lnTo>
                    <a:lnTo>
                      <a:pt x="3656850" y="101942"/>
                    </a:lnTo>
                    <a:lnTo>
                      <a:pt x="3656482" y="99479"/>
                    </a:lnTo>
                    <a:lnTo>
                      <a:pt x="3656606" y="96608"/>
                    </a:lnTo>
                    <a:lnTo>
                      <a:pt x="3674512" y="62461"/>
                    </a:lnTo>
                    <a:lnTo>
                      <a:pt x="3696868" y="55930"/>
                    </a:lnTo>
                    <a:lnTo>
                      <a:pt x="7178905" y="55930"/>
                    </a:lnTo>
                    <a:lnTo>
                      <a:pt x="7192202" y="36209"/>
                    </a:lnTo>
                    <a:lnTo>
                      <a:pt x="7229776" y="10876"/>
                    </a:lnTo>
                    <a:lnTo>
                      <a:pt x="7275791" y="1587"/>
                    </a:lnTo>
                    <a:lnTo>
                      <a:pt x="7279399" y="1587"/>
                    </a:lnTo>
                    <a:lnTo>
                      <a:pt x="7278997" y="1521"/>
                    </a:lnTo>
                    <a:lnTo>
                      <a:pt x="7272569" y="711"/>
                    </a:lnTo>
                    <a:lnTo>
                      <a:pt x="7266079" y="186"/>
                    </a:lnTo>
                    <a:lnTo>
                      <a:pt x="7259523" y="0"/>
                    </a:lnTo>
                    <a:close/>
                  </a:path>
                  <a:path extrusionOk="0" h="4653915" w="7285990">
                    <a:moveTo>
                      <a:pt x="7194903" y="204927"/>
                    </a:moveTo>
                    <a:lnTo>
                      <a:pt x="7191692" y="204927"/>
                    </a:lnTo>
                    <a:lnTo>
                      <a:pt x="7191692" y="258203"/>
                    </a:lnTo>
                    <a:lnTo>
                      <a:pt x="7224191" y="225691"/>
                    </a:lnTo>
                    <a:lnTo>
                      <a:pt x="7197201" y="207606"/>
                    </a:lnTo>
                    <a:lnTo>
                      <a:pt x="7194903" y="204927"/>
                    </a:lnTo>
                    <a:close/>
                  </a:path>
                  <a:path extrusionOk="0" h="4653915" w="7285990">
                    <a:moveTo>
                      <a:pt x="7178905" y="55930"/>
                    </a:moveTo>
                    <a:lnTo>
                      <a:pt x="3696868" y="55930"/>
                    </a:lnTo>
                    <a:lnTo>
                      <a:pt x="3712831" y="58843"/>
                    </a:lnTo>
                    <a:lnTo>
                      <a:pt x="3726714" y="67087"/>
                    </a:lnTo>
                    <a:lnTo>
                      <a:pt x="3736514" y="79923"/>
                    </a:lnTo>
                    <a:lnTo>
                      <a:pt x="3740226" y="96608"/>
                    </a:lnTo>
                    <a:lnTo>
                      <a:pt x="3737013" y="112512"/>
                    </a:lnTo>
                    <a:lnTo>
                      <a:pt x="3728048" y="126388"/>
                    </a:lnTo>
                    <a:lnTo>
                      <a:pt x="3714342" y="136204"/>
                    </a:lnTo>
                    <a:lnTo>
                      <a:pt x="3696906" y="139928"/>
                    </a:lnTo>
                    <a:lnTo>
                      <a:pt x="7160509" y="139928"/>
                    </a:lnTo>
                    <a:lnTo>
                      <a:pt x="7157580" y="119799"/>
                    </a:lnTo>
                    <a:lnTo>
                      <a:pt x="7166869" y="73784"/>
                    </a:lnTo>
                    <a:lnTo>
                      <a:pt x="7178905" y="55930"/>
                    </a:lnTo>
                    <a:close/>
                  </a:path>
                  <a:path extrusionOk="0" h="4653915" w="7285990">
                    <a:moveTo>
                      <a:pt x="7279399" y="1587"/>
                    </a:moveTo>
                    <a:lnTo>
                      <a:pt x="7279068" y="1587"/>
                    </a:lnTo>
                    <a:lnTo>
                      <a:pt x="7282154" y="2286"/>
                    </a:lnTo>
                    <a:lnTo>
                      <a:pt x="7285367" y="2565"/>
                    </a:lnTo>
                    <a:lnTo>
                      <a:pt x="7279399" y="1587"/>
                    </a:lnTo>
                    <a:close/>
                  </a:path>
                </a:pathLst>
              </a:custGeom>
              <a:solidFill>
                <a:srgbClr val="1F1F1F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22" name="Google Shape;822;p49"/>
              <p:cNvSpPr/>
              <p:nvPr/>
            </p:nvSpPr>
            <p:spPr>
              <a:xfrm>
                <a:off x="2376416" y="2026719"/>
                <a:ext cx="7296150" cy="4654550"/>
              </a:xfrm>
              <a:custGeom>
                <a:rect b="b" l="l" r="r" t="t"/>
                <a:pathLst>
                  <a:path extrusionOk="0" h="4654550" w="7296150">
                    <a:moveTo>
                      <a:pt x="136804" y="0"/>
                    </a:moveTo>
                    <a:lnTo>
                      <a:pt x="134810" y="0"/>
                    </a:lnTo>
                    <a:lnTo>
                      <a:pt x="92675" y="7195"/>
                    </a:lnTo>
                    <a:lnTo>
                      <a:pt x="55728" y="27079"/>
                    </a:lnTo>
                    <a:lnTo>
                      <a:pt x="26367" y="57096"/>
                    </a:lnTo>
                    <a:lnTo>
                      <a:pt x="6987" y="94717"/>
                    </a:lnTo>
                    <a:lnTo>
                      <a:pt x="0" y="137312"/>
                    </a:lnTo>
                    <a:lnTo>
                      <a:pt x="0" y="4517161"/>
                    </a:lnTo>
                    <a:lnTo>
                      <a:pt x="8763" y="4560542"/>
                    </a:lnTo>
                    <a:lnTo>
                      <a:pt x="29309" y="4598212"/>
                    </a:lnTo>
                    <a:lnTo>
                      <a:pt x="59558" y="4627914"/>
                    </a:lnTo>
                    <a:lnTo>
                      <a:pt x="97429" y="4647391"/>
                    </a:lnTo>
                    <a:lnTo>
                      <a:pt x="140842" y="4654384"/>
                    </a:lnTo>
                    <a:lnTo>
                      <a:pt x="2801340" y="4654384"/>
                    </a:lnTo>
                    <a:lnTo>
                      <a:pt x="140893" y="4650727"/>
                    </a:lnTo>
                    <a:lnTo>
                      <a:pt x="97521" y="4643368"/>
                    </a:lnTo>
                    <a:lnTo>
                      <a:pt x="59861" y="4623022"/>
                    </a:lnTo>
                    <a:lnTo>
                      <a:pt x="30169" y="4592288"/>
                    </a:lnTo>
                    <a:lnTo>
                      <a:pt x="10699" y="4553765"/>
                    </a:lnTo>
                    <a:lnTo>
                      <a:pt x="3708" y="4510049"/>
                    </a:lnTo>
                    <a:lnTo>
                      <a:pt x="3829" y="137312"/>
                    </a:lnTo>
                    <a:lnTo>
                      <a:pt x="10712" y="94692"/>
                    </a:lnTo>
                    <a:lnTo>
                      <a:pt x="30169" y="57090"/>
                    </a:lnTo>
                    <a:lnTo>
                      <a:pt x="59861" y="27430"/>
                    </a:lnTo>
                    <a:lnTo>
                      <a:pt x="97521" y="7984"/>
                    </a:lnTo>
                    <a:lnTo>
                      <a:pt x="140893" y="1003"/>
                    </a:lnTo>
                    <a:lnTo>
                      <a:pt x="7277853" y="1003"/>
                    </a:lnTo>
                    <a:lnTo>
                      <a:pt x="7272114" y="414"/>
                    </a:lnTo>
                    <a:lnTo>
                      <a:pt x="7264019" y="126"/>
                    </a:lnTo>
                    <a:lnTo>
                      <a:pt x="140842" y="126"/>
                    </a:lnTo>
                    <a:lnTo>
                      <a:pt x="138836" y="38"/>
                    </a:lnTo>
                    <a:lnTo>
                      <a:pt x="136804" y="0"/>
                    </a:lnTo>
                    <a:close/>
                  </a:path>
                  <a:path extrusionOk="0" h="4654550" w="7296150">
                    <a:moveTo>
                      <a:pt x="7277853" y="1003"/>
                    </a:moveTo>
                    <a:lnTo>
                      <a:pt x="7263231" y="1003"/>
                    </a:lnTo>
                    <a:lnTo>
                      <a:pt x="7269787" y="1189"/>
                    </a:lnTo>
                    <a:lnTo>
                      <a:pt x="7276277" y="1712"/>
                    </a:lnTo>
                    <a:lnTo>
                      <a:pt x="7282753" y="2527"/>
                    </a:lnTo>
                    <a:lnTo>
                      <a:pt x="7289076" y="3555"/>
                    </a:lnTo>
                    <a:lnTo>
                      <a:pt x="7293584" y="3911"/>
                    </a:lnTo>
                    <a:lnTo>
                      <a:pt x="7295794" y="4229"/>
                    </a:lnTo>
                    <a:lnTo>
                      <a:pt x="7287958" y="2519"/>
                    </a:lnTo>
                    <a:lnTo>
                      <a:pt x="7280111" y="1235"/>
                    </a:lnTo>
                    <a:lnTo>
                      <a:pt x="7277853" y="1003"/>
                    </a:lnTo>
                    <a:close/>
                  </a:path>
                </a:pathLst>
              </a:custGeom>
              <a:solidFill>
                <a:srgbClr val="1F1F1F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23" name="Google Shape;823;p49"/>
              <p:cNvSpPr/>
              <p:nvPr/>
            </p:nvSpPr>
            <p:spPr>
              <a:xfrm>
                <a:off x="2582238" y="2231987"/>
                <a:ext cx="6989700" cy="4233300"/>
              </a:xfrm>
              <a:prstGeom prst="rect">
                <a:avLst/>
              </a:prstGeom>
              <a:blipFill rotWithShape="1">
                <a:blip r:embed="rId8">
                  <a:alphaModFix/>
                </a:blip>
                <a:stretch>
                  <a:fillRect b="0" l="0" r="0" t="0"/>
                </a:stretch>
              </a:blip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27" name="Shape 8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8" name="Google Shape;828;p50"/>
          <p:cNvSpPr txBox="1"/>
          <p:nvPr>
            <p:ph type="title"/>
          </p:nvPr>
        </p:nvSpPr>
        <p:spPr>
          <a:xfrm>
            <a:off x="5836323" y="948375"/>
            <a:ext cx="1620000" cy="11010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TABLET APP</a:t>
            </a:r>
            <a:endParaRPr/>
          </a:p>
        </p:txBody>
      </p:sp>
      <p:sp>
        <p:nvSpPr>
          <p:cNvPr id="829" name="Google Shape;829;p50"/>
          <p:cNvSpPr txBox="1"/>
          <p:nvPr>
            <p:ph idx="1" type="subTitle"/>
          </p:nvPr>
        </p:nvSpPr>
        <p:spPr>
          <a:xfrm>
            <a:off x="5765837" y="2689269"/>
            <a:ext cx="1886100" cy="2571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/>
          <a:p>
            <a:pPr indent="0" lvl="0" marL="12700" marR="0" rtl="0" algn="l">
              <a:lnSpc>
                <a:spcPct val="119487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n-US" sz="1000">
                <a:solidFill>
                  <a:schemeClr val="lt1"/>
                </a:solidFill>
              </a:rPr>
              <a:t>You can replace the image on the screen with your own work. Just delete this one, add yours and send it to the back</a:t>
            </a:r>
            <a:endParaRPr sz="1000"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0" name="Google Shape;830;p50"/>
          <p:cNvGrpSpPr/>
          <p:nvPr/>
        </p:nvGrpSpPr>
        <p:grpSpPr>
          <a:xfrm>
            <a:off x="1395294" y="1139489"/>
            <a:ext cx="2012176" cy="2740357"/>
            <a:chOff x="2647115" y="2160988"/>
            <a:chExt cx="3817446" cy="5196961"/>
          </a:xfrm>
        </p:grpSpPr>
        <p:sp>
          <p:nvSpPr>
            <p:cNvPr id="831" name="Google Shape;831;p50"/>
            <p:cNvSpPr/>
            <p:nvPr/>
          </p:nvSpPr>
          <p:spPr>
            <a:xfrm>
              <a:off x="2963611" y="2482231"/>
              <a:ext cx="3192600" cy="4580400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 b="0" l="0" r="0" t="0"/>
              </a:stretch>
            </a:blip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832" name="Google Shape;832;p50"/>
            <p:cNvSpPr/>
            <p:nvPr/>
          </p:nvSpPr>
          <p:spPr>
            <a:xfrm>
              <a:off x="2712181" y="7211638"/>
              <a:ext cx="64135" cy="83184"/>
            </a:xfrm>
            <a:custGeom>
              <a:rect b="b" l="l" r="r" t="t"/>
              <a:pathLst>
                <a:path extrusionOk="0" h="83184" w="64135">
                  <a:moveTo>
                    <a:pt x="24574" y="0"/>
                  </a:moveTo>
                  <a:lnTo>
                    <a:pt x="0" y="83184"/>
                  </a:lnTo>
                  <a:lnTo>
                    <a:pt x="50800" y="70002"/>
                  </a:lnTo>
                  <a:lnTo>
                    <a:pt x="63906" y="41147"/>
                  </a:lnTo>
                  <a:lnTo>
                    <a:pt x="24574" y="0"/>
                  </a:lnTo>
                  <a:close/>
                </a:path>
              </a:pathLst>
            </a:custGeom>
            <a:solidFill>
              <a:srgbClr val="808082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833" name="Google Shape;833;p50"/>
            <p:cNvSpPr/>
            <p:nvPr/>
          </p:nvSpPr>
          <p:spPr>
            <a:xfrm>
              <a:off x="2674809" y="7036804"/>
              <a:ext cx="334010" cy="246379"/>
            </a:xfrm>
            <a:custGeom>
              <a:rect b="b" l="l" r="r" t="t"/>
              <a:pathLst>
                <a:path extrusionOk="0" h="246379" w="334010">
                  <a:moveTo>
                    <a:pt x="300723" y="0"/>
                  </a:moveTo>
                  <a:lnTo>
                    <a:pt x="227634" y="0"/>
                  </a:lnTo>
                  <a:lnTo>
                    <a:pt x="11620" y="122580"/>
                  </a:lnTo>
                  <a:lnTo>
                    <a:pt x="0" y="155701"/>
                  </a:lnTo>
                  <a:lnTo>
                    <a:pt x="37401" y="216128"/>
                  </a:lnTo>
                  <a:lnTo>
                    <a:pt x="73914" y="245960"/>
                  </a:lnTo>
                  <a:lnTo>
                    <a:pt x="265836" y="221106"/>
                  </a:lnTo>
                  <a:lnTo>
                    <a:pt x="333984" y="45554"/>
                  </a:lnTo>
                  <a:lnTo>
                    <a:pt x="30072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834" name="Google Shape;834;p50"/>
            <p:cNvSpPr/>
            <p:nvPr/>
          </p:nvSpPr>
          <p:spPr>
            <a:xfrm>
              <a:off x="2709807" y="3540329"/>
              <a:ext cx="3754754" cy="3817620"/>
            </a:xfrm>
            <a:custGeom>
              <a:rect b="b" l="l" r="r" t="t"/>
              <a:pathLst>
                <a:path extrusionOk="0" h="3817620" w="3754754">
                  <a:moveTo>
                    <a:pt x="26263" y="3728758"/>
                  </a:moveTo>
                  <a:lnTo>
                    <a:pt x="25857" y="3729164"/>
                  </a:lnTo>
                  <a:lnTo>
                    <a:pt x="0" y="3754907"/>
                  </a:lnTo>
                  <a:lnTo>
                    <a:pt x="31273" y="3779381"/>
                  </a:lnTo>
                  <a:lnTo>
                    <a:pt x="65925" y="3798325"/>
                  </a:lnTo>
                  <a:lnTo>
                    <a:pt x="103645" y="3811121"/>
                  </a:lnTo>
                  <a:lnTo>
                    <a:pt x="144119" y="3817150"/>
                  </a:lnTo>
                  <a:lnTo>
                    <a:pt x="3548075" y="3817150"/>
                  </a:lnTo>
                  <a:lnTo>
                    <a:pt x="3594410" y="3810539"/>
                  </a:lnTo>
                  <a:lnTo>
                    <a:pt x="3637134" y="3794297"/>
                  </a:lnTo>
                  <a:lnTo>
                    <a:pt x="3657540" y="3781018"/>
                  </a:lnTo>
                  <a:lnTo>
                    <a:pt x="144399" y="3781018"/>
                  </a:lnTo>
                  <a:lnTo>
                    <a:pt x="110784" y="3777488"/>
                  </a:lnTo>
                  <a:lnTo>
                    <a:pt x="79309" y="3767510"/>
                  </a:lnTo>
                  <a:lnTo>
                    <a:pt x="50899" y="3752006"/>
                  </a:lnTo>
                  <a:lnTo>
                    <a:pt x="26479" y="3731895"/>
                  </a:lnTo>
                  <a:lnTo>
                    <a:pt x="27952" y="3730421"/>
                  </a:lnTo>
                  <a:lnTo>
                    <a:pt x="27406" y="3729837"/>
                  </a:lnTo>
                  <a:lnTo>
                    <a:pt x="26797" y="3729355"/>
                  </a:lnTo>
                  <a:lnTo>
                    <a:pt x="26263" y="3728758"/>
                  </a:lnTo>
                  <a:close/>
                </a:path>
                <a:path extrusionOk="0" h="3817620" w="3754754">
                  <a:moveTo>
                    <a:pt x="3754488" y="0"/>
                  </a:moveTo>
                  <a:lnTo>
                    <a:pt x="3718420" y="36029"/>
                  </a:lnTo>
                  <a:lnTo>
                    <a:pt x="3718420" y="3610762"/>
                  </a:lnTo>
                  <a:lnTo>
                    <a:pt x="3712173" y="3654990"/>
                  </a:lnTo>
                  <a:lnTo>
                    <a:pt x="3694644" y="3694849"/>
                  </a:lnTo>
                  <a:lnTo>
                    <a:pt x="3667652" y="3728702"/>
                  </a:lnTo>
                  <a:lnTo>
                    <a:pt x="3633014" y="3754911"/>
                  </a:lnTo>
                  <a:lnTo>
                    <a:pt x="3592549" y="3771837"/>
                  </a:lnTo>
                  <a:lnTo>
                    <a:pt x="3548075" y="3777843"/>
                  </a:lnTo>
                  <a:lnTo>
                    <a:pt x="144399" y="3781018"/>
                  </a:lnTo>
                  <a:lnTo>
                    <a:pt x="3657540" y="3781018"/>
                  </a:lnTo>
                  <a:lnTo>
                    <a:pt x="3706939" y="3737735"/>
                  </a:lnTo>
                  <a:lnTo>
                    <a:pt x="3731613" y="3699823"/>
                  </a:lnTo>
                  <a:lnTo>
                    <a:pt x="3747864" y="3657098"/>
                  </a:lnTo>
                  <a:lnTo>
                    <a:pt x="3754488" y="3610762"/>
                  </a:lnTo>
                  <a:lnTo>
                    <a:pt x="3754488" y="0"/>
                  </a:lnTo>
                  <a:close/>
                </a:path>
                <a:path extrusionOk="0" h="3817620" w="3754754">
                  <a:moveTo>
                    <a:pt x="25793" y="3729101"/>
                  </a:moveTo>
                  <a:close/>
                </a:path>
              </a:pathLst>
            </a:custGeom>
            <a:solidFill>
              <a:srgbClr val="808082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835" name="Google Shape;835;p50"/>
            <p:cNvSpPr/>
            <p:nvPr/>
          </p:nvSpPr>
          <p:spPr>
            <a:xfrm>
              <a:off x="2737763" y="3576459"/>
              <a:ext cx="3690620" cy="3742054"/>
            </a:xfrm>
            <a:custGeom>
              <a:rect b="b" l="l" r="r" t="t"/>
              <a:pathLst>
                <a:path extrusionOk="0" h="3742054" w="3690620">
                  <a:moveTo>
                    <a:pt x="3405314" y="281876"/>
                  </a:moveTo>
                  <a:lnTo>
                    <a:pt x="3402076" y="285076"/>
                  </a:lnTo>
                  <a:lnTo>
                    <a:pt x="3402076" y="3459822"/>
                  </a:lnTo>
                  <a:lnTo>
                    <a:pt x="234403" y="3459822"/>
                  </a:lnTo>
                  <a:lnTo>
                    <a:pt x="0" y="3694290"/>
                  </a:lnTo>
                  <a:lnTo>
                    <a:pt x="24228" y="3715014"/>
                  </a:lnTo>
                  <a:lnTo>
                    <a:pt x="52239" y="3729836"/>
                  </a:lnTo>
                  <a:lnTo>
                    <a:pt x="83172" y="3738740"/>
                  </a:lnTo>
                  <a:lnTo>
                    <a:pt x="116166" y="3741712"/>
                  </a:lnTo>
                  <a:lnTo>
                    <a:pt x="3395865" y="3741712"/>
                  </a:lnTo>
                  <a:lnTo>
                    <a:pt x="3519995" y="3741597"/>
                  </a:lnTo>
                  <a:lnTo>
                    <a:pt x="3564459" y="3735592"/>
                  </a:lnTo>
                  <a:lnTo>
                    <a:pt x="3604919" y="3718668"/>
                  </a:lnTo>
                  <a:lnTo>
                    <a:pt x="3639556" y="3692463"/>
                  </a:lnTo>
                  <a:lnTo>
                    <a:pt x="3656440" y="3671290"/>
                  </a:lnTo>
                  <a:lnTo>
                    <a:pt x="1751101" y="3671290"/>
                  </a:lnTo>
                  <a:lnTo>
                    <a:pt x="1715224" y="3664039"/>
                  </a:lnTo>
                  <a:lnTo>
                    <a:pt x="1689469" y="3644924"/>
                  </a:lnTo>
                  <a:lnTo>
                    <a:pt x="1673836" y="3617898"/>
                  </a:lnTo>
                  <a:lnTo>
                    <a:pt x="1668324" y="3586918"/>
                  </a:lnTo>
                  <a:lnTo>
                    <a:pt x="1672933" y="3555937"/>
                  </a:lnTo>
                  <a:lnTo>
                    <a:pt x="1687663" y="3528912"/>
                  </a:lnTo>
                  <a:lnTo>
                    <a:pt x="1712512" y="3509796"/>
                  </a:lnTo>
                  <a:lnTo>
                    <a:pt x="1747481" y="3502545"/>
                  </a:lnTo>
                  <a:lnTo>
                    <a:pt x="3690327" y="3502545"/>
                  </a:lnTo>
                  <a:lnTo>
                    <a:pt x="3690327" y="285280"/>
                  </a:lnTo>
                  <a:lnTo>
                    <a:pt x="3405314" y="285280"/>
                  </a:lnTo>
                  <a:lnTo>
                    <a:pt x="3405314" y="281876"/>
                  </a:lnTo>
                  <a:close/>
                </a:path>
                <a:path extrusionOk="0" h="3742054" w="3690620">
                  <a:moveTo>
                    <a:pt x="3690327" y="3502545"/>
                  </a:moveTo>
                  <a:lnTo>
                    <a:pt x="1751101" y="3502545"/>
                  </a:lnTo>
                  <a:lnTo>
                    <a:pt x="1754911" y="3502748"/>
                  </a:lnTo>
                  <a:lnTo>
                    <a:pt x="1758784" y="3503168"/>
                  </a:lnTo>
                  <a:lnTo>
                    <a:pt x="1904403" y="3503168"/>
                  </a:lnTo>
                  <a:lnTo>
                    <a:pt x="1942611" y="3514666"/>
                  </a:lnTo>
                  <a:lnTo>
                    <a:pt x="1968084" y="3538649"/>
                  </a:lnTo>
                  <a:lnTo>
                    <a:pt x="1980820" y="3570121"/>
                  </a:lnTo>
                  <a:lnTo>
                    <a:pt x="1980820" y="3604089"/>
                  </a:lnTo>
                  <a:lnTo>
                    <a:pt x="1968084" y="3635558"/>
                  </a:lnTo>
                  <a:lnTo>
                    <a:pt x="1942611" y="3659534"/>
                  </a:lnTo>
                  <a:lnTo>
                    <a:pt x="1904403" y="3671023"/>
                  </a:lnTo>
                  <a:lnTo>
                    <a:pt x="1758784" y="3671023"/>
                  </a:lnTo>
                  <a:lnTo>
                    <a:pt x="1756143" y="3671189"/>
                  </a:lnTo>
                  <a:lnTo>
                    <a:pt x="1753577" y="3671290"/>
                  </a:lnTo>
                  <a:lnTo>
                    <a:pt x="3656440" y="3671290"/>
                  </a:lnTo>
                  <a:lnTo>
                    <a:pt x="3666549" y="3658613"/>
                  </a:lnTo>
                  <a:lnTo>
                    <a:pt x="3684080" y="3618756"/>
                  </a:lnTo>
                  <a:lnTo>
                    <a:pt x="3690327" y="3574529"/>
                  </a:lnTo>
                  <a:lnTo>
                    <a:pt x="3690327" y="3502545"/>
                  </a:lnTo>
                  <a:close/>
                </a:path>
                <a:path extrusionOk="0" h="3742054" w="3690620">
                  <a:moveTo>
                    <a:pt x="3690327" y="0"/>
                  </a:moveTo>
                  <a:lnTo>
                    <a:pt x="3555644" y="133210"/>
                  </a:lnTo>
                  <a:lnTo>
                    <a:pt x="3405314" y="285280"/>
                  </a:lnTo>
                  <a:lnTo>
                    <a:pt x="3690327" y="285280"/>
                  </a:lnTo>
                  <a:lnTo>
                    <a:pt x="369032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836" name="Google Shape;836;p50"/>
            <p:cNvSpPr/>
            <p:nvPr/>
          </p:nvSpPr>
          <p:spPr>
            <a:xfrm>
              <a:off x="2736288" y="7270750"/>
              <a:ext cx="118110" cy="50800"/>
            </a:xfrm>
            <a:custGeom>
              <a:rect b="b" l="l" r="r" t="t"/>
              <a:pathLst>
                <a:path extrusionOk="0" h="50800" w="118110">
                  <a:moveTo>
                    <a:pt x="1473" y="0"/>
                  </a:moveTo>
                  <a:lnTo>
                    <a:pt x="52830" y="37093"/>
                  </a:lnTo>
                  <a:lnTo>
                    <a:pt x="117919" y="50596"/>
                  </a:lnTo>
                  <a:lnTo>
                    <a:pt x="117640" y="47421"/>
                  </a:lnTo>
                  <a:lnTo>
                    <a:pt x="84646" y="44450"/>
                  </a:lnTo>
                  <a:lnTo>
                    <a:pt x="53713" y="35545"/>
                  </a:lnTo>
                  <a:lnTo>
                    <a:pt x="25701" y="20723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837" name="Google Shape;837;p50"/>
            <p:cNvSpPr/>
            <p:nvPr/>
          </p:nvSpPr>
          <p:spPr>
            <a:xfrm>
              <a:off x="2647115" y="2160988"/>
              <a:ext cx="3813810" cy="5133975"/>
            </a:xfrm>
            <a:custGeom>
              <a:rect b="b" l="l" r="r" t="t"/>
              <a:pathLst>
                <a:path extrusionOk="0" h="5133975" w="3813810">
                  <a:moveTo>
                    <a:pt x="3610394" y="0"/>
                  </a:moveTo>
                  <a:lnTo>
                    <a:pt x="206374" y="0"/>
                  </a:lnTo>
                  <a:lnTo>
                    <a:pt x="158845" y="5414"/>
                  </a:lnTo>
                  <a:lnTo>
                    <a:pt x="115325" y="20857"/>
                  </a:lnTo>
                  <a:lnTo>
                    <a:pt x="77018" y="45124"/>
                  </a:lnTo>
                  <a:lnTo>
                    <a:pt x="45128" y="77013"/>
                  </a:lnTo>
                  <a:lnTo>
                    <a:pt x="20859" y="115320"/>
                  </a:lnTo>
                  <a:lnTo>
                    <a:pt x="5415" y="158841"/>
                  </a:lnTo>
                  <a:lnTo>
                    <a:pt x="0" y="206374"/>
                  </a:lnTo>
                  <a:lnTo>
                    <a:pt x="0" y="4989677"/>
                  </a:lnTo>
                  <a:lnTo>
                    <a:pt x="4198" y="5028785"/>
                  </a:lnTo>
                  <a:lnTo>
                    <a:pt x="16382" y="5066657"/>
                  </a:lnTo>
                  <a:lnTo>
                    <a:pt x="35940" y="5102068"/>
                  </a:lnTo>
                  <a:lnTo>
                    <a:pt x="62255" y="5133797"/>
                  </a:lnTo>
                  <a:lnTo>
                    <a:pt x="85140" y="5107597"/>
                  </a:lnTo>
                  <a:lnTo>
                    <a:pt x="72846" y="5092546"/>
                  </a:lnTo>
                  <a:lnTo>
                    <a:pt x="62036" y="5076402"/>
                  </a:lnTo>
                  <a:lnTo>
                    <a:pt x="52868" y="5059358"/>
                  </a:lnTo>
                  <a:lnTo>
                    <a:pt x="45504" y="5041607"/>
                  </a:lnTo>
                  <a:lnTo>
                    <a:pt x="44983" y="5040198"/>
                  </a:lnTo>
                  <a:lnTo>
                    <a:pt x="44373" y="5038801"/>
                  </a:lnTo>
                  <a:lnTo>
                    <a:pt x="43459" y="5036007"/>
                  </a:lnTo>
                  <a:lnTo>
                    <a:pt x="43167" y="5034622"/>
                  </a:lnTo>
                  <a:lnTo>
                    <a:pt x="40424" y="5025478"/>
                  </a:lnTo>
                  <a:lnTo>
                    <a:pt x="39357" y="5020576"/>
                  </a:lnTo>
                  <a:lnTo>
                    <a:pt x="39281" y="5019624"/>
                  </a:lnTo>
                  <a:lnTo>
                    <a:pt x="39077" y="5018671"/>
                  </a:lnTo>
                  <a:lnTo>
                    <a:pt x="37477" y="5010378"/>
                  </a:lnTo>
                  <a:lnTo>
                    <a:pt x="36372" y="5000713"/>
                  </a:lnTo>
                  <a:lnTo>
                    <a:pt x="36017" y="4995202"/>
                  </a:lnTo>
                  <a:lnTo>
                    <a:pt x="36017" y="206374"/>
                  </a:lnTo>
                  <a:lnTo>
                    <a:pt x="42040" y="160772"/>
                  </a:lnTo>
                  <a:lnTo>
                    <a:pt x="59076" y="119991"/>
                  </a:lnTo>
                  <a:lnTo>
                    <a:pt x="85577" y="85578"/>
                  </a:lnTo>
                  <a:lnTo>
                    <a:pt x="119993" y="59083"/>
                  </a:lnTo>
                  <a:lnTo>
                    <a:pt x="160775" y="42051"/>
                  </a:lnTo>
                  <a:lnTo>
                    <a:pt x="206374" y="36029"/>
                  </a:lnTo>
                  <a:lnTo>
                    <a:pt x="3724376" y="36029"/>
                  </a:lnTo>
                  <a:lnTo>
                    <a:pt x="3700820" y="20857"/>
                  </a:lnTo>
                  <a:lnTo>
                    <a:pt x="3657756" y="5414"/>
                  </a:lnTo>
                  <a:lnTo>
                    <a:pt x="3610394" y="0"/>
                  </a:lnTo>
                  <a:close/>
                </a:path>
                <a:path extrusionOk="0" h="5133975" w="3813810">
                  <a:moveTo>
                    <a:pt x="3724376" y="36029"/>
                  </a:moveTo>
                  <a:lnTo>
                    <a:pt x="3610394" y="36029"/>
                  </a:lnTo>
                  <a:lnTo>
                    <a:pt x="3636608" y="37977"/>
                  </a:lnTo>
                  <a:lnTo>
                    <a:pt x="3661500" y="43635"/>
                  </a:lnTo>
                  <a:lnTo>
                    <a:pt x="3706215" y="64985"/>
                  </a:lnTo>
                  <a:lnTo>
                    <a:pt x="3737006" y="91590"/>
                  </a:lnTo>
                  <a:lnTo>
                    <a:pt x="3760579" y="124904"/>
                  </a:lnTo>
                  <a:lnTo>
                    <a:pt x="3775658" y="163648"/>
                  </a:lnTo>
                  <a:lnTo>
                    <a:pt x="3780947" y="206374"/>
                  </a:lnTo>
                  <a:lnTo>
                    <a:pt x="3780967" y="1412430"/>
                  </a:lnTo>
                  <a:lnTo>
                    <a:pt x="3780764" y="1412633"/>
                  </a:lnTo>
                  <a:lnTo>
                    <a:pt x="3780764" y="1415300"/>
                  </a:lnTo>
                  <a:lnTo>
                    <a:pt x="3813543" y="1379283"/>
                  </a:lnTo>
                  <a:lnTo>
                    <a:pt x="3813543" y="206374"/>
                  </a:lnTo>
                  <a:lnTo>
                    <a:pt x="3808308" y="158841"/>
                  </a:lnTo>
                  <a:lnTo>
                    <a:pt x="3793329" y="115320"/>
                  </a:lnTo>
                  <a:lnTo>
                    <a:pt x="3769696" y="77013"/>
                  </a:lnTo>
                  <a:lnTo>
                    <a:pt x="3738496" y="45124"/>
                  </a:lnTo>
                  <a:lnTo>
                    <a:pt x="3724376" y="36029"/>
                  </a:lnTo>
                  <a:close/>
                </a:path>
              </a:pathLst>
            </a:custGeom>
            <a:solidFill>
              <a:srgbClr val="A2A2A3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838" name="Google Shape;838;p50"/>
            <p:cNvSpPr/>
            <p:nvPr/>
          </p:nvSpPr>
          <p:spPr>
            <a:xfrm>
              <a:off x="2683240" y="2197150"/>
              <a:ext cx="3745229" cy="5072380"/>
            </a:xfrm>
            <a:custGeom>
              <a:rect b="b" l="l" r="r" t="t"/>
              <a:pathLst>
                <a:path extrusionOk="0" h="5072380" w="3745229">
                  <a:moveTo>
                    <a:pt x="3574478" y="0"/>
                  </a:moveTo>
                  <a:lnTo>
                    <a:pt x="170370" y="0"/>
                  </a:lnTo>
                  <a:lnTo>
                    <a:pt x="124765" y="6024"/>
                  </a:lnTo>
                  <a:lnTo>
                    <a:pt x="83979" y="23063"/>
                  </a:lnTo>
                  <a:lnTo>
                    <a:pt x="49561" y="49568"/>
                  </a:lnTo>
                  <a:lnTo>
                    <a:pt x="23059" y="83989"/>
                  </a:lnTo>
                  <a:lnTo>
                    <a:pt x="6023" y="124777"/>
                  </a:lnTo>
                  <a:lnTo>
                    <a:pt x="23" y="170205"/>
                  </a:lnTo>
                  <a:lnTo>
                    <a:pt x="0" y="4959629"/>
                  </a:lnTo>
                  <a:lnTo>
                    <a:pt x="304" y="4964849"/>
                  </a:lnTo>
                  <a:lnTo>
                    <a:pt x="1371" y="4974221"/>
                  </a:lnTo>
                  <a:lnTo>
                    <a:pt x="2133" y="4978361"/>
                  </a:lnTo>
                  <a:lnTo>
                    <a:pt x="3149" y="4983454"/>
                  </a:lnTo>
                  <a:lnTo>
                    <a:pt x="3238" y="4984419"/>
                  </a:lnTo>
                  <a:lnTo>
                    <a:pt x="4305" y="4989309"/>
                  </a:lnTo>
                  <a:lnTo>
                    <a:pt x="7048" y="4998466"/>
                  </a:lnTo>
                  <a:lnTo>
                    <a:pt x="7327" y="4999837"/>
                  </a:lnTo>
                  <a:lnTo>
                    <a:pt x="8242" y="5002631"/>
                  </a:lnTo>
                  <a:lnTo>
                    <a:pt x="8877" y="5004015"/>
                  </a:lnTo>
                  <a:lnTo>
                    <a:pt x="9385" y="5005451"/>
                  </a:lnTo>
                  <a:lnTo>
                    <a:pt x="17086" y="5023429"/>
                  </a:lnTo>
                  <a:lnTo>
                    <a:pt x="26882" y="5040693"/>
                  </a:lnTo>
                  <a:lnTo>
                    <a:pt x="38674" y="5057043"/>
                  </a:lnTo>
                  <a:lnTo>
                    <a:pt x="52362" y="5072278"/>
                  </a:lnTo>
                  <a:lnTo>
                    <a:pt x="52768" y="5071872"/>
                  </a:lnTo>
                  <a:lnTo>
                    <a:pt x="52895" y="5071872"/>
                  </a:lnTo>
                  <a:lnTo>
                    <a:pt x="285064" y="4839716"/>
                  </a:lnTo>
                  <a:lnTo>
                    <a:pt x="285064" y="285076"/>
                  </a:lnTo>
                  <a:lnTo>
                    <a:pt x="3744633" y="285076"/>
                  </a:lnTo>
                  <a:lnTo>
                    <a:pt x="3744633" y="173786"/>
                  </a:lnTo>
                  <a:lnTo>
                    <a:pt x="1871281" y="173786"/>
                  </a:lnTo>
                  <a:lnTo>
                    <a:pt x="1857003" y="171072"/>
                  </a:lnTo>
                  <a:lnTo>
                    <a:pt x="1844695" y="163495"/>
                  </a:lnTo>
                  <a:lnTo>
                    <a:pt x="1835800" y="151900"/>
                  </a:lnTo>
                  <a:lnTo>
                    <a:pt x="1831759" y="137134"/>
                  </a:lnTo>
                  <a:lnTo>
                    <a:pt x="1831695" y="136220"/>
                  </a:lnTo>
                  <a:lnTo>
                    <a:pt x="1831467" y="135369"/>
                  </a:lnTo>
                  <a:lnTo>
                    <a:pt x="1850178" y="101674"/>
                  </a:lnTo>
                  <a:lnTo>
                    <a:pt x="1874062" y="95046"/>
                  </a:lnTo>
                  <a:lnTo>
                    <a:pt x="3726774" y="95046"/>
                  </a:lnTo>
                  <a:lnTo>
                    <a:pt x="3724303" y="88690"/>
                  </a:lnTo>
                  <a:lnTo>
                    <a:pt x="3700795" y="55416"/>
                  </a:lnTo>
                  <a:lnTo>
                    <a:pt x="3670084" y="28816"/>
                  </a:lnTo>
                  <a:lnTo>
                    <a:pt x="3625453" y="7573"/>
                  </a:lnTo>
                  <a:lnTo>
                    <a:pt x="3600621" y="1939"/>
                  </a:lnTo>
                  <a:lnTo>
                    <a:pt x="3574478" y="0"/>
                  </a:lnTo>
                  <a:close/>
                </a:path>
                <a:path extrusionOk="0" h="5072380" w="3745229">
                  <a:moveTo>
                    <a:pt x="52895" y="5071872"/>
                  </a:moveTo>
                  <a:lnTo>
                    <a:pt x="52768" y="5071872"/>
                  </a:lnTo>
                  <a:lnTo>
                    <a:pt x="52895" y="5071872"/>
                  </a:lnTo>
                  <a:close/>
                </a:path>
                <a:path extrusionOk="0" h="5072380" w="3745229">
                  <a:moveTo>
                    <a:pt x="3744633" y="285076"/>
                  </a:moveTo>
                  <a:lnTo>
                    <a:pt x="3459835" y="285076"/>
                  </a:lnTo>
                  <a:lnTo>
                    <a:pt x="3459835" y="1661185"/>
                  </a:lnTo>
                  <a:lnTo>
                    <a:pt x="3610165" y="1512519"/>
                  </a:lnTo>
                  <a:lnTo>
                    <a:pt x="3744633" y="1376476"/>
                  </a:lnTo>
                  <a:lnTo>
                    <a:pt x="3744633" y="285076"/>
                  </a:lnTo>
                  <a:close/>
                </a:path>
                <a:path extrusionOk="0" h="5072380" w="3745229">
                  <a:moveTo>
                    <a:pt x="1874151" y="173558"/>
                  </a:moveTo>
                  <a:lnTo>
                    <a:pt x="1873097" y="173621"/>
                  </a:lnTo>
                  <a:lnTo>
                    <a:pt x="1872183" y="173786"/>
                  </a:lnTo>
                  <a:lnTo>
                    <a:pt x="3744633" y="173786"/>
                  </a:lnTo>
                  <a:lnTo>
                    <a:pt x="3744633" y="173596"/>
                  </a:lnTo>
                  <a:lnTo>
                    <a:pt x="1874278" y="173596"/>
                  </a:lnTo>
                  <a:lnTo>
                    <a:pt x="1874151" y="173558"/>
                  </a:lnTo>
                  <a:close/>
                </a:path>
                <a:path extrusionOk="0" h="5072380" w="3745229">
                  <a:moveTo>
                    <a:pt x="3726774" y="95046"/>
                  </a:moveTo>
                  <a:lnTo>
                    <a:pt x="1874062" y="95046"/>
                  </a:lnTo>
                  <a:lnTo>
                    <a:pt x="1883939" y="97441"/>
                  </a:lnTo>
                  <a:lnTo>
                    <a:pt x="1892249" y="102173"/>
                  </a:lnTo>
                  <a:lnTo>
                    <a:pt x="1898930" y="108764"/>
                  </a:lnTo>
                  <a:lnTo>
                    <a:pt x="1903920" y="116738"/>
                  </a:lnTo>
                  <a:lnTo>
                    <a:pt x="1904530" y="117792"/>
                  </a:lnTo>
                  <a:lnTo>
                    <a:pt x="1904936" y="118872"/>
                  </a:lnTo>
                  <a:lnTo>
                    <a:pt x="1905431" y="119951"/>
                  </a:lnTo>
                  <a:lnTo>
                    <a:pt x="1905850" y="121043"/>
                  </a:lnTo>
                  <a:lnTo>
                    <a:pt x="1906320" y="122085"/>
                  </a:lnTo>
                  <a:lnTo>
                    <a:pt x="1906651" y="123202"/>
                  </a:lnTo>
                  <a:lnTo>
                    <a:pt x="1908534" y="131123"/>
                  </a:lnTo>
                  <a:lnTo>
                    <a:pt x="1908687" y="139071"/>
                  </a:lnTo>
                  <a:lnTo>
                    <a:pt x="1907181" y="146809"/>
                  </a:lnTo>
                  <a:lnTo>
                    <a:pt x="1899119" y="161010"/>
                  </a:lnTo>
                  <a:lnTo>
                    <a:pt x="1898357" y="161925"/>
                  </a:lnTo>
                  <a:lnTo>
                    <a:pt x="1897888" y="162979"/>
                  </a:lnTo>
                  <a:lnTo>
                    <a:pt x="1897024" y="163842"/>
                  </a:lnTo>
                  <a:lnTo>
                    <a:pt x="1896478" y="164312"/>
                  </a:lnTo>
                  <a:lnTo>
                    <a:pt x="1895906" y="164630"/>
                  </a:lnTo>
                  <a:lnTo>
                    <a:pt x="1895195" y="165201"/>
                  </a:lnTo>
                  <a:lnTo>
                    <a:pt x="1895017" y="165303"/>
                  </a:lnTo>
                  <a:lnTo>
                    <a:pt x="1891995" y="167640"/>
                  </a:lnTo>
                  <a:lnTo>
                    <a:pt x="1889023" y="169418"/>
                  </a:lnTo>
                  <a:lnTo>
                    <a:pt x="1882178" y="172288"/>
                  </a:lnTo>
                  <a:lnTo>
                    <a:pt x="1878520" y="173139"/>
                  </a:lnTo>
                  <a:lnTo>
                    <a:pt x="1874685" y="173494"/>
                  </a:lnTo>
                  <a:lnTo>
                    <a:pt x="1874405" y="173596"/>
                  </a:lnTo>
                  <a:lnTo>
                    <a:pt x="3744633" y="173596"/>
                  </a:lnTo>
                  <a:lnTo>
                    <a:pt x="3744535" y="169418"/>
                  </a:lnTo>
                  <a:lnTo>
                    <a:pt x="3739339" y="127375"/>
                  </a:lnTo>
                  <a:lnTo>
                    <a:pt x="3726774" y="95046"/>
                  </a:lnTo>
                  <a:close/>
                </a:path>
              </a:pathLst>
            </a:custGeom>
            <a:solidFill>
              <a:srgbClr val="1F1F1F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42" name="Shape 8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3" name="Google Shape;843;p51"/>
          <p:cNvSpPr txBox="1"/>
          <p:nvPr>
            <p:ph type="title"/>
          </p:nvPr>
        </p:nvSpPr>
        <p:spPr>
          <a:xfrm>
            <a:off x="5836323" y="948375"/>
            <a:ext cx="1542300" cy="11010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MOBILE WEB</a:t>
            </a:r>
            <a:endParaRPr/>
          </a:p>
        </p:txBody>
      </p:sp>
      <p:sp>
        <p:nvSpPr>
          <p:cNvPr id="844" name="Google Shape;844;p51"/>
          <p:cNvSpPr txBox="1"/>
          <p:nvPr>
            <p:ph idx="1" type="subTitle"/>
          </p:nvPr>
        </p:nvSpPr>
        <p:spPr>
          <a:xfrm>
            <a:off x="5765837" y="2689269"/>
            <a:ext cx="1886100" cy="2571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/>
          <a:p>
            <a:pPr indent="0" lvl="0" marL="12700" marR="0" rtl="0" algn="l">
              <a:lnSpc>
                <a:spcPct val="119487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"/>
              <a:buFont typeface="Arial"/>
              <a:buNone/>
            </a:pPr>
            <a:r>
              <a:rPr lang="en-US" sz="1000">
                <a:solidFill>
                  <a:schemeClr val="lt1"/>
                </a:solidFill>
              </a:rPr>
              <a:t>You can replace the image on the screen with your own work. Just delete this one, add yours and send it to the back</a:t>
            </a:r>
            <a:endParaRPr sz="1000"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5" name="Google Shape;845;p51"/>
          <p:cNvGrpSpPr/>
          <p:nvPr/>
        </p:nvGrpSpPr>
        <p:grpSpPr>
          <a:xfrm>
            <a:off x="1742148" y="1214387"/>
            <a:ext cx="1341846" cy="2676005"/>
            <a:chOff x="3305156" y="2303029"/>
            <a:chExt cx="2545715" cy="5074920"/>
          </a:xfrm>
        </p:grpSpPr>
        <p:sp>
          <p:nvSpPr>
            <p:cNvPr id="846" name="Google Shape;846;p51"/>
            <p:cNvSpPr/>
            <p:nvPr/>
          </p:nvSpPr>
          <p:spPr>
            <a:xfrm>
              <a:off x="4547857" y="7116915"/>
              <a:ext cx="65404" cy="62865"/>
            </a:xfrm>
            <a:custGeom>
              <a:rect b="b" l="l" r="r" t="t"/>
              <a:pathLst>
                <a:path extrusionOk="0" h="62865" w="65404">
                  <a:moveTo>
                    <a:pt x="0" y="62699"/>
                  </a:moveTo>
                  <a:lnTo>
                    <a:pt x="65138" y="62699"/>
                  </a:lnTo>
                  <a:lnTo>
                    <a:pt x="65138" y="0"/>
                  </a:lnTo>
                  <a:lnTo>
                    <a:pt x="0" y="0"/>
                  </a:lnTo>
                  <a:lnTo>
                    <a:pt x="0" y="62699"/>
                  </a:ln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847" name="Google Shape;847;p51"/>
            <p:cNvSpPr/>
            <p:nvPr/>
          </p:nvSpPr>
          <p:spPr>
            <a:xfrm>
              <a:off x="3770871" y="7110241"/>
              <a:ext cx="95885" cy="0"/>
            </a:xfrm>
            <a:custGeom>
              <a:rect b="b" l="l" r="r" t="t"/>
              <a:pathLst>
                <a:path extrusionOk="0" h="120000" w="95885">
                  <a:moveTo>
                    <a:pt x="0" y="0"/>
                  </a:moveTo>
                  <a:lnTo>
                    <a:pt x="95300" y="0"/>
                  </a:lnTo>
                </a:path>
              </a:pathLst>
            </a:custGeom>
            <a:noFill/>
            <a:ln cap="flat" cmpd="sng" w="132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848" name="Google Shape;848;p51"/>
            <p:cNvSpPr/>
            <p:nvPr/>
          </p:nvSpPr>
          <p:spPr>
            <a:xfrm>
              <a:off x="3305156" y="2303029"/>
              <a:ext cx="2545715" cy="5074920"/>
            </a:xfrm>
            <a:custGeom>
              <a:rect b="b" l="l" r="r" t="t"/>
              <a:pathLst>
                <a:path extrusionOk="0" h="5074920" w="2545715">
                  <a:moveTo>
                    <a:pt x="2170252" y="0"/>
                  </a:moveTo>
                  <a:lnTo>
                    <a:pt x="375386" y="0"/>
                  </a:lnTo>
                  <a:lnTo>
                    <a:pt x="328387" y="2931"/>
                  </a:lnTo>
                  <a:lnTo>
                    <a:pt x="283105" y="11487"/>
                  </a:lnTo>
                  <a:lnTo>
                    <a:pt x="239895" y="25313"/>
                  </a:lnTo>
                  <a:lnTo>
                    <a:pt x="199114" y="44053"/>
                  </a:lnTo>
                  <a:lnTo>
                    <a:pt x="161116" y="67353"/>
                  </a:lnTo>
                  <a:lnTo>
                    <a:pt x="126258" y="94857"/>
                  </a:lnTo>
                  <a:lnTo>
                    <a:pt x="94893" y="126208"/>
                  </a:lnTo>
                  <a:lnTo>
                    <a:pt x="67379" y="161053"/>
                  </a:lnTo>
                  <a:lnTo>
                    <a:pt x="44070" y="199035"/>
                  </a:lnTo>
                  <a:lnTo>
                    <a:pt x="25323" y="239800"/>
                  </a:lnTo>
                  <a:lnTo>
                    <a:pt x="11491" y="282992"/>
                  </a:lnTo>
                  <a:lnTo>
                    <a:pt x="2932" y="328255"/>
                  </a:lnTo>
                  <a:lnTo>
                    <a:pt x="0" y="375234"/>
                  </a:lnTo>
                  <a:lnTo>
                    <a:pt x="33" y="4699736"/>
                  </a:lnTo>
                  <a:lnTo>
                    <a:pt x="2932" y="4746190"/>
                  </a:lnTo>
                  <a:lnTo>
                    <a:pt x="11491" y="4791461"/>
                  </a:lnTo>
                  <a:lnTo>
                    <a:pt x="25323" y="4834659"/>
                  </a:lnTo>
                  <a:lnTo>
                    <a:pt x="44070" y="4875429"/>
                  </a:lnTo>
                  <a:lnTo>
                    <a:pt x="67379" y="4913417"/>
                  </a:lnTo>
                  <a:lnTo>
                    <a:pt x="94893" y="4948266"/>
                  </a:lnTo>
                  <a:lnTo>
                    <a:pt x="126258" y="4979621"/>
                  </a:lnTo>
                  <a:lnTo>
                    <a:pt x="161116" y="5007128"/>
                  </a:lnTo>
                  <a:lnTo>
                    <a:pt x="199114" y="5030430"/>
                  </a:lnTo>
                  <a:lnTo>
                    <a:pt x="239895" y="5049172"/>
                  </a:lnTo>
                  <a:lnTo>
                    <a:pt x="283105" y="5062999"/>
                  </a:lnTo>
                  <a:lnTo>
                    <a:pt x="328387" y="5071556"/>
                  </a:lnTo>
                  <a:lnTo>
                    <a:pt x="375386" y="5074488"/>
                  </a:lnTo>
                  <a:lnTo>
                    <a:pt x="2170252" y="5074488"/>
                  </a:lnTo>
                  <a:lnTo>
                    <a:pt x="2217262" y="5071556"/>
                  </a:lnTo>
                  <a:lnTo>
                    <a:pt x="2262552" y="5062999"/>
                  </a:lnTo>
                  <a:lnTo>
                    <a:pt x="2305768" y="5049172"/>
                  </a:lnTo>
                  <a:lnTo>
                    <a:pt x="2332097" y="5037074"/>
                  </a:lnTo>
                  <a:lnTo>
                    <a:pt x="394601" y="5037074"/>
                  </a:lnTo>
                  <a:lnTo>
                    <a:pt x="346797" y="5034035"/>
                  </a:lnTo>
                  <a:lnTo>
                    <a:pt x="300906" y="5025217"/>
                  </a:lnTo>
                  <a:lnTo>
                    <a:pt x="257103" y="5010955"/>
                  </a:lnTo>
                  <a:lnTo>
                    <a:pt x="215826" y="4991636"/>
                  </a:lnTo>
                  <a:lnTo>
                    <a:pt x="177447" y="4967631"/>
                  </a:lnTo>
                  <a:lnTo>
                    <a:pt x="142340" y="4939314"/>
                  </a:lnTo>
                  <a:lnTo>
                    <a:pt x="110876" y="4907057"/>
                  </a:lnTo>
                  <a:lnTo>
                    <a:pt x="83428" y="4871234"/>
                  </a:lnTo>
                  <a:lnTo>
                    <a:pt x="60368" y="4832218"/>
                  </a:lnTo>
                  <a:lnTo>
                    <a:pt x="42070" y="4790380"/>
                  </a:lnTo>
                  <a:lnTo>
                    <a:pt x="28905" y="4746096"/>
                  </a:lnTo>
                  <a:lnTo>
                    <a:pt x="21247" y="4699736"/>
                  </a:lnTo>
                  <a:lnTo>
                    <a:pt x="19215" y="4660836"/>
                  </a:lnTo>
                  <a:lnTo>
                    <a:pt x="19215" y="402945"/>
                  </a:lnTo>
                  <a:lnTo>
                    <a:pt x="22146" y="355963"/>
                  </a:lnTo>
                  <a:lnTo>
                    <a:pt x="30705" y="310699"/>
                  </a:lnTo>
                  <a:lnTo>
                    <a:pt x="44534" y="267506"/>
                  </a:lnTo>
                  <a:lnTo>
                    <a:pt x="63280" y="226741"/>
                  </a:lnTo>
                  <a:lnTo>
                    <a:pt x="86587" y="188759"/>
                  </a:lnTo>
                  <a:lnTo>
                    <a:pt x="114098" y="153915"/>
                  </a:lnTo>
                  <a:lnTo>
                    <a:pt x="145460" y="122564"/>
                  </a:lnTo>
                  <a:lnTo>
                    <a:pt x="180317" y="95061"/>
                  </a:lnTo>
                  <a:lnTo>
                    <a:pt x="218314" y="71762"/>
                  </a:lnTo>
                  <a:lnTo>
                    <a:pt x="259094" y="53023"/>
                  </a:lnTo>
                  <a:lnTo>
                    <a:pt x="302304" y="39197"/>
                  </a:lnTo>
                  <a:lnTo>
                    <a:pt x="347587" y="30642"/>
                  </a:lnTo>
                  <a:lnTo>
                    <a:pt x="394588" y="27711"/>
                  </a:lnTo>
                  <a:lnTo>
                    <a:pt x="2310987" y="27711"/>
                  </a:lnTo>
                  <a:lnTo>
                    <a:pt x="2305768" y="25313"/>
                  </a:lnTo>
                  <a:lnTo>
                    <a:pt x="2262552" y="11487"/>
                  </a:lnTo>
                  <a:lnTo>
                    <a:pt x="2217262" y="2931"/>
                  </a:lnTo>
                  <a:lnTo>
                    <a:pt x="2170252" y="0"/>
                  </a:lnTo>
                  <a:close/>
                </a:path>
                <a:path extrusionOk="0" h="5074920" w="2545715">
                  <a:moveTo>
                    <a:pt x="2310987" y="27711"/>
                  </a:moveTo>
                  <a:lnTo>
                    <a:pt x="2156396" y="27711"/>
                  </a:lnTo>
                  <a:lnTo>
                    <a:pt x="2203401" y="30642"/>
                  </a:lnTo>
                  <a:lnTo>
                    <a:pt x="2248688" y="39197"/>
                  </a:lnTo>
                  <a:lnTo>
                    <a:pt x="2291902" y="53023"/>
                  </a:lnTo>
                  <a:lnTo>
                    <a:pt x="2332688" y="71762"/>
                  </a:lnTo>
                  <a:lnTo>
                    <a:pt x="2370689" y="95061"/>
                  </a:lnTo>
                  <a:lnTo>
                    <a:pt x="2405552" y="122564"/>
                  </a:lnTo>
                  <a:lnTo>
                    <a:pt x="2436919" y="153915"/>
                  </a:lnTo>
                  <a:lnTo>
                    <a:pt x="2464435" y="188759"/>
                  </a:lnTo>
                  <a:lnTo>
                    <a:pt x="2487746" y="226741"/>
                  </a:lnTo>
                  <a:lnTo>
                    <a:pt x="2506496" y="267506"/>
                  </a:lnTo>
                  <a:lnTo>
                    <a:pt x="2520328" y="310699"/>
                  </a:lnTo>
                  <a:lnTo>
                    <a:pt x="2528888" y="355963"/>
                  </a:lnTo>
                  <a:lnTo>
                    <a:pt x="2531821" y="402945"/>
                  </a:lnTo>
                  <a:lnTo>
                    <a:pt x="2531821" y="4660836"/>
                  </a:lnTo>
                  <a:lnTo>
                    <a:pt x="2527476" y="4717941"/>
                  </a:lnTo>
                  <a:lnTo>
                    <a:pt x="2514871" y="4772372"/>
                  </a:lnTo>
                  <a:lnTo>
                    <a:pt x="2494654" y="4823487"/>
                  </a:lnTo>
                  <a:lnTo>
                    <a:pt x="2467470" y="4870640"/>
                  </a:lnTo>
                  <a:lnTo>
                    <a:pt x="2440025" y="4906579"/>
                  </a:lnTo>
                  <a:lnTo>
                    <a:pt x="2408545" y="4938945"/>
                  </a:lnTo>
                  <a:lnTo>
                    <a:pt x="2373405" y="4967363"/>
                  </a:lnTo>
                  <a:lnTo>
                    <a:pt x="2334979" y="4991457"/>
                  </a:lnTo>
                  <a:lnTo>
                    <a:pt x="2293641" y="5010850"/>
                  </a:lnTo>
                  <a:lnTo>
                    <a:pt x="2249766" y="5025168"/>
                  </a:lnTo>
                  <a:lnTo>
                    <a:pt x="2203728" y="5034035"/>
                  </a:lnTo>
                  <a:lnTo>
                    <a:pt x="2155901" y="5037074"/>
                  </a:lnTo>
                  <a:lnTo>
                    <a:pt x="2332097" y="5037074"/>
                  </a:lnTo>
                  <a:lnTo>
                    <a:pt x="2384556" y="5007128"/>
                  </a:lnTo>
                  <a:lnTo>
                    <a:pt x="2419417" y="4979621"/>
                  </a:lnTo>
                  <a:lnTo>
                    <a:pt x="2450783" y="4948266"/>
                  </a:lnTo>
                  <a:lnTo>
                    <a:pt x="2478298" y="4913417"/>
                  </a:lnTo>
                  <a:lnTo>
                    <a:pt x="2501607" y="4875429"/>
                  </a:lnTo>
                  <a:lnTo>
                    <a:pt x="2520354" y="4834659"/>
                  </a:lnTo>
                  <a:lnTo>
                    <a:pt x="2534185" y="4791461"/>
                  </a:lnTo>
                  <a:lnTo>
                    <a:pt x="2542750" y="4746096"/>
                  </a:lnTo>
                  <a:lnTo>
                    <a:pt x="2545643" y="4699736"/>
                  </a:lnTo>
                  <a:lnTo>
                    <a:pt x="2545676" y="375234"/>
                  </a:lnTo>
                  <a:lnTo>
                    <a:pt x="2542744" y="328255"/>
                  </a:lnTo>
                  <a:lnTo>
                    <a:pt x="2534185" y="282992"/>
                  </a:lnTo>
                  <a:lnTo>
                    <a:pt x="2520354" y="239800"/>
                  </a:lnTo>
                  <a:lnTo>
                    <a:pt x="2501607" y="199035"/>
                  </a:lnTo>
                  <a:lnTo>
                    <a:pt x="2478298" y="161053"/>
                  </a:lnTo>
                  <a:lnTo>
                    <a:pt x="2450783" y="126208"/>
                  </a:lnTo>
                  <a:lnTo>
                    <a:pt x="2419417" y="94857"/>
                  </a:lnTo>
                  <a:lnTo>
                    <a:pt x="2384556" y="67353"/>
                  </a:lnTo>
                  <a:lnTo>
                    <a:pt x="2346555" y="44053"/>
                  </a:lnTo>
                  <a:lnTo>
                    <a:pt x="2310987" y="27711"/>
                  </a:lnTo>
                  <a:close/>
                </a:path>
              </a:pathLst>
            </a:custGeom>
            <a:solidFill>
              <a:srgbClr val="808082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849" name="Google Shape;849;p51"/>
            <p:cNvSpPr/>
            <p:nvPr/>
          </p:nvSpPr>
          <p:spPr>
            <a:xfrm>
              <a:off x="3326408" y="7002777"/>
              <a:ext cx="2446654" cy="337820"/>
            </a:xfrm>
            <a:custGeom>
              <a:rect b="b" l="l" r="r" t="t"/>
              <a:pathLst>
                <a:path extrusionOk="0" h="337820" w="2446654">
                  <a:moveTo>
                    <a:pt x="0" y="0"/>
                  </a:moveTo>
                  <a:lnTo>
                    <a:pt x="7658" y="46356"/>
                  </a:lnTo>
                  <a:lnTo>
                    <a:pt x="20823" y="90638"/>
                  </a:lnTo>
                  <a:lnTo>
                    <a:pt x="39121" y="132474"/>
                  </a:lnTo>
                  <a:lnTo>
                    <a:pt x="62180" y="171489"/>
                  </a:lnTo>
                  <a:lnTo>
                    <a:pt x="89628" y="207310"/>
                  </a:lnTo>
                  <a:lnTo>
                    <a:pt x="121091" y="239566"/>
                  </a:lnTo>
                  <a:lnTo>
                    <a:pt x="156197" y="267882"/>
                  </a:lnTo>
                  <a:lnTo>
                    <a:pt x="194575" y="291887"/>
                  </a:lnTo>
                  <a:lnTo>
                    <a:pt x="235850" y="311206"/>
                  </a:lnTo>
                  <a:lnTo>
                    <a:pt x="279652" y="325468"/>
                  </a:lnTo>
                  <a:lnTo>
                    <a:pt x="325606" y="334298"/>
                  </a:lnTo>
                  <a:lnTo>
                    <a:pt x="373341" y="337324"/>
                  </a:lnTo>
                  <a:lnTo>
                    <a:pt x="2134654" y="337324"/>
                  </a:lnTo>
                  <a:lnTo>
                    <a:pt x="2150044" y="336346"/>
                  </a:lnTo>
                  <a:lnTo>
                    <a:pt x="373329" y="336346"/>
                  </a:lnTo>
                  <a:lnTo>
                    <a:pt x="325642" y="333327"/>
                  </a:lnTo>
                  <a:lnTo>
                    <a:pt x="279726" y="324519"/>
                  </a:lnTo>
                  <a:lnTo>
                    <a:pt x="235958" y="310292"/>
                  </a:lnTo>
                  <a:lnTo>
                    <a:pt x="194709" y="291018"/>
                  </a:lnTo>
                  <a:lnTo>
                    <a:pt x="156351" y="267070"/>
                  </a:lnTo>
                  <a:lnTo>
                    <a:pt x="121342" y="238906"/>
                  </a:lnTo>
                  <a:lnTo>
                    <a:pt x="89882" y="206748"/>
                  </a:lnTo>
                  <a:lnTo>
                    <a:pt x="62422" y="171032"/>
                  </a:lnTo>
                  <a:lnTo>
                    <a:pt x="39333" y="132128"/>
                  </a:lnTo>
                  <a:lnTo>
                    <a:pt x="20986" y="90407"/>
                  </a:lnTo>
                  <a:lnTo>
                    <a:pt x="7751" y="46241"/>
                  </a:lnTo>
                  <a:lnTo>
                    <a:pt x="0" y="0"/>
                  </a:lnTo>
                  <a:close/>
                </a:path>
                <a:path extrusionOk="0" h="337820" w="2446654">
                  <a:moveTo>
                    <a:pt x="2446210" y="170891"/>
                  </a:moveTo>
                  <a:lnTo>
                    <a:pt x="2418746" y="206634"/>
                  </a:lnTo>
                  <a:lnTo>
                    <a:pt x="2387277" y="238818"/>
                  </a:lnTo>
                  <a:lnTo>
                    <a:pt x="2352173" y="267070"/>
                  </a:lnTo>
                  <a:lnTo>
                    <a:pt x="2313715" y="291061"/>
                  </a:lnTo>
                  <a:lnTo>
                    <a:pt x="2272472" y="310317"/>
                  </a:lnTo>
                  <a:lnTo>
                    <a:pt x="2228712" y="324530"/>
                  </a:lnTo>
                  <a:lnTo>
                    <a:pt x="2182801" y="333330"/>
                  </a:lnTo>
                  <a:lnTo>
                    <a:pt x="2135149" y="336346"/>
                  </a:lnTo>
                  <a:lnTo>
                    <a:pt x="2150044" y="336346"/>
                  </a:lnTo>
                  <a:lnTo>
                    <a:pt x="2228519" y="325419"/>
                  </a:lnTo>
                  <a:lnTo>
                    <a:pt x="2272393" y="311101"/>
                  </a:lnTo>
                  <a:lnTo>
                    <a:pt x="2313730" y="291707"/>
                  </a:lnTo>
                  <a:lnTo>
                    <a:pt x="2352154" y="267614"/>
                  </a:lnTo>
                  <a:lnTo>
                    <a:pt x="2387292" y="239196"/>
                  </a:lnTo>
                  <a:lnTo>
                    <a:pt x="2418831" y="206748"/>
                  </a:lnTo>
                  <a:lnTo>
                    <a:pt x="2446210" y="170891"/>
                  </a:ln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850" name="Google Shape;850;p51"/>
            <p:cNvSpPr/>
            <p:nvPr/>
          </p:nvSpPr>
          <p:spPr>
            <a:xfrm>
              <a:off x="4300320" y="2538524"/>
              <a:ext cx="539750" cy="34925"/>
            </a:xfrm>
            <a:custGeom>
              <a:rect b="b" l="l" r="r" t="t"/>
              <a:pathLst>
                <a:path extrusionOk="0" h="34925" w="539750">
                  <a:moveTo>
                    <a:pt x="16935" y="0"/>
                  </a:moveTo>
                  <a:lnTo>
                    <a:pt x="11144" y="0"/>
                  </a:lnTo>
                  <a:lnTo>
                    <a:pt x="7562" y="1854"/>
                  </a:lnTo>
                  <a:lnTo>
                    <a:pt x="4870" y="4457"/>
                  </a:lnTo>
                  <a:lnTo>
                    <a:pt x="1310" y="10031"/>
                  </a:lnTo>
                  <a:lnTo>
                    <a:pt x="0" y="16594"/>
                  </a:lnTo>
                  <a:lnTo>
                    <a:pt x="966" y="23254"/>
                  </a:lnTo>
                  <a:lnTo>
                    <a:pt x="4235" y="29121"/>
                  </a:lnTo>
                  <a:lnTo>
                    <a:pt x="7118" y="32283"/>
                  </a:lnTo>
                  <a:lnTo>
                    <a:pt x="11322" y="34404"/>
                  </a:lnTo>
                  <a:lnTo>
                    <a:pt x="17557" y="34404"/>
                  </a:lnTo>
                  <a:lnTo>
                    <a:pt x="18865" y="34302"/>
                  </a:lnTo>
                  <a:lnTo>
                    <a:pt x="522192" y="34302"/>
                  </a:lnTo>
                  <a:lnTo>
                    <a:pt x="534754" y="29028"/>
                  </a:lnTo>
                  <a:lnTo>
                    <a:pt x="539165" y="17202"/>
                  </a:lnTo>
                  <a:lnTo>
                    <a:pt x="535195" y="5375"/>
                  </a:lnTo>
                  <a:lnTo>
                    <a:pt x="523319" y="203"/>
                  </a:lnTo>
                  <a:lnTo>
                    <a:pt x="18865" y="203"/>
                  </a:lnTo>
                  <a:lnTo>
                    <a:pt x="16935" y="0"/>
                  </a:lnTo>
                  <a:close/>
                </a:path>
                <a:path extrusionOk="0" h="34925" w="539750">
                  <a:moveTo>
                    <a:pt x="522192" y="34302"/>
                  </a:moveTo>
                  <a:lnTo>
                    <a:pt x="519995" y="34302"/>
                  </a:lnTo>
                  <a:lnTo>
                    <a:pt x="521315" y="34404"/>
                  </a:lnTo>
                  <a:lnTo>
                    <a:pt x="521950" y="34404"/>
                  </a:lnTo>
                  <a:lnTo>
                    <a:pt x="522192" y="34302"/>
                  </a:lnTo>
                  <a:close/>
                </a:path>
                <a:path extrusionOk="0" h="34925" w="539750">
                  <a:moveTo>
                    <a:pt x="522852" y="0"/>
                  </a:moveTo>
                  <a:lnTo>
                    <a:pt x="521938" y="0"/>
                  </a:lnTo>
                  <a:lnTo>
                    <a:pt x="519995" y="203"/>
                  </a:lnTo>
                  <a:lnTo>
                    <a:pt x="523319" y="203"/>
                  </a:lnTo>
                  <a:lnTo>
                    <a:pt x="522852" y="0"/>
                  </a:lnTo>
                  <a:close/>
                </a:path>
              </a:pathLst>
            </a:custGeom>
            <a:solidFill>
              <a:srgbClr val="525252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851" name="Google Shape;851;p51"/>
            <p:cNvSpPr/>
            <p:nvPr/>
          </p:nvSpPr>
          <p:spPr>
            <a:xfrm>
              <a:off x="4304559" y="2538290"/>
              <a:ext cx="535939" cy="35560"/>
            </a:xfrm>
            <a:custGeom>
              <a:rect b="b" l="l" r="r" t="t"/>
              <a:pathLst>
                <a:path extrusionOk="0" h="35560" w="535939">
                  <a:moveTo>
                    <a:pt x="0" y="29349"/>
                  </a:moveTo>
                  <a:lnTo>
                    <a:pt x="2870" y="32715"/>
                  </a:lnTo>
                  <a:lnTo>
                    <a:pt x="7150" y="34988"/>
                  </a:lnTo>
                  <a:lnTo>
                    <a:pt x="13538" y="34988"/>
                  </a:lnTo>
                  <a:lnTo>
                    <a:pt x="14211" y="34950"/>
                  </a:lnTo>
                  <a:lnTo>
                    <a:pt x="14871" y="34886"/>
                  </a:lnTo>
                  <a:lnTo>
                    <a:pt x="518525" y="34886"/>
                  </a:lnTo>
                  <a:lnTo>
                    <a:pt x="519120" y="34632"/>
                  </a:lnTo>
                  <a:lnTo>
                    <a:pt x="7073" y="34632"/>
                  </a:lnTo>
                  <a:lnTo>
                    <a:pt x="2870" y="32511"/>
                  </a:lnTo>
                  <a:lnTo>
                    <a:pt x="0" y="29349"/>
                  </a:lnTo>
                  <a:close/>
                </a:path>
                <a:path extrusionOk="0" h="35560" w="535939">
                  <a:moveTo>
                    <a:pt x="518525" y="34886"/>
                  </a:moveTo>
                  <a:lnTo>
                    <a:pt x="516331" y="34886"/>
                  </a:lnTo>
                  <a:lnTo>
                    <a:pt x="517626" y="34988"/>
                  </a:lnTo>
                  <a:lnTo>
                    <a:pt x="518286" y="34988"/>
                  </a:lnTo>
                  <a:lnTo>
                    <a:pt x="518525" y="34886"/>
                  </a:lnTo>
                  <a:close/>
                </a:path>
                <a:path extrusionOk="0" h="35560" w="535939">
                  <a:moveTo>
                    <a:pt x="515759" y="34543"/>
                  </a:moveTo>
                  <a:lnTo>
                    <a:pt x="14630" y="34543"/>
                  </a:lnTo>
                  <a:lnTo>
                    <a:pt x="13982" y="34569"/>
                  </a:lnTo>
                  <a:lnTo>
                    <a:pt x="13309" y="34632"/>
                  </a:lnTo>
                  <a:lnTo>
                    <a:pt x="517080" y="34632"/>
                  </a:lnTo>
                  <a:lnTo>
                    <a:pt x="516407" y="34569"/>
                  </a:lnTo>
                  <a:lnTo>
                    <a:pt x="515759" y="34543"/>
                  </a:lnTo>
                  <a:close/>
                </a:path>
                <a:path extrusionOk="0" h="35560" w="535939">
                  <a:moveTo>
                    <a:pt x="519705" y="228"/>
                  </a:moveTo>
                  <a:lnTo>
                    <a:pt x="518617" y="228"/>
                  </a:lnTo>
                  <a:lnTo>
                    <a:pt x="530958" y="5604"/>
                  </a:lnTo>
                  <a:lnTo>
                    <a:pt x="534923" y="17430"/>
                  </a:lnTo>
                  <a:lnTo>
                    <a:pt x="530507" y="29257"/>
                  </a:lnTo>
                  <a:lnTo>
                    <a:pt x="517702" y="34632"/>
                  </a:lnTo>
                  <a:lnTo>
                    <a:pt x="519120" y="34632"/>
                  </a:lnTo>
                  <a:lnTo>
                    <a:pt x="531095" y="29521"/>
                  </a:lnTo>
                  <a:lnTo>
                    <a:pt x="535516" y="17494"/>
                  </a:lnTo>
                  <a:lnTo>
                    <a:pt x="531547" y="5466"/>
                  </a:lnTo>
                  <a:lnTo>
                    <a:pt x="519705" y="228"/>
                  </a:lnTo>
                  <a:close/>
                </a:path>
                <a:path extrusionOk="0" h="35560" w="535939">
                  <a:moveTo>
                    <a:pt x="12915" y="0"/>
                  </a:moveTo>
                  <a:lnTo>
                    <a:pt x="7010" y="0"/>
                  </a:lnTo>
                  <a:lnTo>
                    <a:pt x="3327" y="1930"/>
                  </a:lnTo>
                  <a:lnTo>
                    <a:pt x="622" y="4686"/>
                  </a:lnTo>
                  <a:lnTo>
                    <a:pt x="3314" y="2082"/>
                  </a:lnTo>
                  <a:lnTo>
                    <a:pt x="6908" y="228"/>
                  </a:lnTo>
                  <a:lnTo>
                    <a:pt x="519705" y="228"/>
                  </a:lnTo>
                  <a:lnTo>
                    <a:pt x="14871" y="190"/>
                  </a:lnTo>
                  <a:lnTo>
                    <a:pt x="13855" y="76"/>
                  </a:lnTo>
                  <a:lnTo>
                    <a:pt x="12915" y="0"/>
                  </a:lnTo>
                  <a:close/>
                </a:path>
                <a:path extrusionOk="0" h="35560" w="535939">
                  <a:moveTo>
                    <a:pt x="517690" y="228"/>
                  </a:moveTo>
                  <a:lnTo>
                    <a:pt x="12699" y="228"/>
                  </a:lnTo>
                  <a:lnTo>
                    <a:pt x="14630" y="431"/>
                  </a:lnTo>
                  <a:lnTo>
                    <a:pt x="515759" y="431"/>
                  </a:lnTo>
                  <a:lnTo>
                    <a:pt x="517690" y="228"/>
                  </a:lnTo>
                  <a:close/>
                </a:path>
                <a:path extrusionOk="0" h="35560" w="535939">
                  <a:moveTo>
                    <a:pt x="519188" y="0"/>
                  </a:moveTo>
                  <a:lnTo>
                    <a:pt x="518274" y="0"/>
                  </a:lnTo>
                  <a:lnTo>
                    <a:pt x="517334" y="76"/>
                  </a:lnTo>
                  <a:lnTo>
                    <a:pt x="516331" y="190"/>
                  </a:lnTo>
                  <a:lnTo>
                    <a:pt x="519619" y="190"/>
                  </a:lnTo>
                  <a:lnTo>
                    <a:pt x="519188" y="0"/>
                  </a:lnTo>
                  <a:close/>
                </a:path>
              </a:pathLst>
            </a:custGeom>
            <a:solidFill>
              <a:srgbClr val="525252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852" name="Google Shape;852;p51"/>
            <p:cNvSpPr/>
            <p:nvPr/>
          </p:nvSpPr>
          <p:spPr>
            <a:xfrm>
              <a:off x="4538179" y="7106071"/>
              <a:ext cx="84300" cy="83100"/>
            </a:xfrm>
            <a:prstGeom prst="rect">
              <a:avLst/>
            </a:prstGeom>
            <a:blipFill rotWithShape="1">
              <a:blip r:embed="rId3">
                <a:alphaModFix/>
              </a:blip>
              <a:stretch>
                <a:fillRect b="0" l="0" r="0" t="0"/>
              </a:stretch>
            </a:blip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853" name="Google Shape;853;p51"/>
            <p:cNvSpPr/>
            <p:nvPr/>
          </p:nvSpPr>
          <p:spPr>
            <a:xfrm>
              <a:off x="5240379" y="7101613"/>
              <a:ext cx="49529" cy="98425"/>
            </a:xfrm>
            <a:custGeom>
              <a:rect b="b" l="l" r="r" t="t"/>
              <a:pathLst>
                <a:path extrusionOk="0" h="98425" w="49529">
                  <a:moveTo>
                    <a:pt x="43573" y="0"/>
                  </a:moveTo>
                  <a:lnTo>
                    <a:pt x="41656" y="393"/>
                  </a:lnTo>
                  <a:lnTo>
                    <a:pt x="6426" y="36322"/>
                  </a:lnTo>
                  <a:lnTo>
                    <a:pt x="2133" y="39509"/>
                  </a:lnTo>
                  <a:lnTo>
                    <a:pt x="0" y="43764"/>
                  </a:lnTo>
                  <a:lnTo>
                    <a:pt x="1092" y="49098"/>
                  </a:lnTo>
                  <a:lnTo>
                    <a:pt x="0" y="54381"/>
                  </a:lnTo>
                  <a:lnTo>
                    <a:pt x="2133" y="58648"/>
                  </a:lnTo>
                  <a:lnTo>
                    <a:pt x="41630" y="97701"/>
                  </a:lnTo>
                  <a:lnTo>
                    <a:pt x="43561" y="98094"/>
                  </a:lnTo>
                  <a:lnTo>
                    <a:pt x="44754" y="97980"/>
                  </a:lnTo>
                  <a:lnTo>
                    <a:pt x="45948" y="97612"/>
                  </a:lnTo>
                  <a:lnTo>
                    <a:pt x="49022" y="94538"/>
                  </a:lnTo>
                  <a:lnTo>
                    <a:pt x="49022" y="91363"/>
                  </a:lnTo>
                  <a:lnTo>
                    <a:pt x="46888" y="89204"/>
                  </a:lnTo>
                  <a:lnTo>
                    <a:pt x="18999" y="61302"/>
                  </a:lnTo>
                  <a:lnTo>
                    <a:pt x="12903" y="55448"/>
                  </a:lnTo>
                  <a:lnTo>
                    <a:pt x="12814" y="55270"/>
                  </a:lnTo>
                  <a:lnTo>
                    <a:pt x="12750" y="55079"/>
                  </a:lnTo>
                  <a:lnTo>
                    <a:pt x="12661" y="54902"/>
                  </a:lnTo>
                  <a:lnTo>
                    <a:pt x="10642" y="52832"/>
                  </a:lnTo>
                  <a:lnTo>
                    <a:pt x="9588" y="50749"/>
                  </a:lnTo>
                  <a:lnTo>
                    <a:pt x="9588" y="46570"/>
                  </a:lnTo>
                  <a:lnTo>
                    <a:pt x="10655" y="44437"/>
                  </a:lnTo>
                  <a:lnTo>
                    <a:pt x="48920" y="6146"/>
                  </a:lnTo>
                  <a:lnTo>
                    <a:pt x="48869" y="3200"/>
                  </a:lnTo>
                  <a:lnTo>
                    <a:pt x="47053" y="1066"/>
                  </a:lnTo>
                  <a:lnTo>
                    <a:pt x="46837" y="736"/>
                  </a:lnTo>
                  <a:lnTo>
                    <a:pt x="46418" y="736"/>
                  </a:lnTo>
                  <a:lnTo>
                    <a:pt x="46101" y="533"/>
                  </a:lnTo>
                  <a:lnTo>
                    <a:pt x="45326" y="254"/>
                  </a:lnTo>
                  <a:lnTo>
                    <a:pt x="44488" y="38"/>
                  </a:lnTo>
                  <a:lnTo>
                    <a:pt x="4357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854" name="Google Shape;854;p51"/>
            <p:cNvSpPr/>
            <p:nvPr/>
          </p:nvSpPr>
          <p:spPr>
            <a:xfrm>
              <a:off x="5249967" y="7102719"/>
              <a:ext cx="40004" cy="53975"/>
            </a:xfrm>
            <a:custGeom>
              <a:rect b="b" l="l" r="r" t="t"/>
              <a:pathLst>
                <a:path extrusionOk="0" h="53975" w="40004">
                  <a:moveTo>
                    <a:pt x="37655" y="0"/>
                  </a:moveTo>
                  <a:lnTo>
                    <a:pt x="39281" y="2082"/>
                  </a:lnTo>
                  <a:lnTo>
                    <a:pt x="39331" y="5041"/>
                  </a:lnTo>
                  <a:lnTo>
                    <a:pt x="1066" y="43319"/>
                  </a:lnTo>
                  <a:lnTo>
                    <a:pt x="0" y="45453"/>
                  </a:lnTo>
                  <a:lnTo>
                    <a:pt x="0" y="49644"/>
                  </a:lnTo>
                  <a:lnTo>
                    <a:pt x="1054" y="51727"/>
                  </a:lnTo>
                  <a:lnTo>
                    <a:pt x="3073" y="53797"/>
                  </a:lnTo>
                  <a:lnTo>
                    <a:pt x="2029" y="51727"/>
                  </a:lnTo>
                  <a:lnTo>
                    <a:pt x="1168" y="49898"/>
                  </a:lnTo>
                  <a:lnTo>
                    <a:pt x="1168" y="45859"/>
                  </a:lnTo>
                  <a:lnTo>
                    <a:pt x="2222" y="43726"/>
                  </a:lnTo>
                  <a:lnTo>
                    <a:pt x="3314" y="42659"/>
                  </a:lnTo>
                  <a:lnTo>
                    <a:pt x="37693" y="7543"/>
                  </a:lnTo>
                  <a:lnTo>
                    <a:pt x="39852" y="5422"/>
                  </a:lnTo>
                  <a:lnTo>
                    <a:pt x="39852" y="2222"/>
                  </a:lnTo>
                  <a:lnTo>
                    <a:pt x="37693" y="8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855" name="Google Shape;855;p51"/>
            <p:cNvSpPr/>
            <p:nvPr/>
          </p:nvSpPr>
          <p:spPr>
            <a:xfrm>
              <a:off x="5259374" y="7162911"/>
              <a:ext cx="30479" cy="37465"/>
            </a:xfrm>
            <a:custGeom>
              <a:rect b="b" l="l" r="r" t="t"/>
              <a:pathLst>
                <a:path extrusionOk="0" h="37465" w="30479">
                  <a:moveTo>
                    <a:pt x="0" y="0"/>
                  </a:moveTo>
                  <a:lnTo>
                    <a:pt x="27889" y="27901"/>
                  </a:lnTo>
                  <a:lnTo>
                    <a:pt x="30022" y="30060"/>
                  </a:lnTo>
                  <a:lnTo>
                    <a:pt x="30022" y="33235"/>
                  </a:lnTo>
                  <a:lnTo>
                    <a:pt x="26949" y="36309"/>
                  </a:lnTo>
                  <a:lnTo>
                    <a:pt x="25755" y="36690"/>
                  </a:lnTo>
                  <a:lnTo>
                    <a:pt x="24574" y="36791"/>
                  </a:lnTo>
                  <a:lnTo>
                    <a:pt x="24942" y="36880"/>
                  </a:lnTo>
                  <a:lnTo>
                    <a:pt x="25222" y="37249"/>
                  </a:lnTo>
                  <a:lnTo>
                    <a:pt x="26949" y="37249"/>
                  </a:lnTo>
                  <a:lnTo>
                    <a:pt x="28308" y="36690"/>
                  </a:lnTo>
                  <a:lnTo>
                    <a:pt x="29375" y="35636"/>
                  </a:lnTo>
                  <a:lnTo>
                    <a:pt x="30441" y="33527"/>
                  </a:lnTo>
                  <a:lnTo>
                    <a:pt x="30441" y="30327"/>
                  </a:lnTo>
                  <a:lnTo>
                    <a:pt x="29375" y="282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856" name="Google Shape;856;p51"/>
            <p:cNvSpPr/>
            <p:nvPr/>
          </p:nvSpPr>
          <p:spPr>
            <a:xfrm>
              <a:off x="3324478" y="2330780"/>
              <a:ext cx="2512060" cy="5008880"/>
            </a:xfrm>
            <a:custGeom>
              <a:rect b="b" l="l" r="r" t="t"/>
              <a:pathLst>
                <a:path extrusionOk="0" h="5008880" w="2512060">
                  <a:moveTo>
                    <a:pt x="2136584" y="0"/>
                  </a:moveTo>
                  <a:lnTo>
                    <a:pt x="375272" y="0"/>
                  </a:lnTo>
                  <a:lnTo>
                    <a:pt x="328282" y="2931"/>
                  </a:lnTo>
                  <a:lnTo>
                    <a:pt x="283010" y="11489"/>
                  </a:lnTo>
                  <a:lnTo>
                    <a:pt x="239812" y="25319"/>
                  </a:lnTo>
                  <a:lnTo>
                    <a:pt x="199042" y="44064"/>
                  </a:lnTo>
                  <a:lnTo>
                    <a:pt x="161056" y="67369"/>
                  </a:lnTo>
                  <a:lnTo>
                    <a:pt x="126209" y="94878"/>
                  </a:lnTo>
                  <a:lnTo>
                    <a:pt x="94856" y="126237"/>
                  </a:lnTo>
                  <a:lnTo>
                    <a:pt x="67352" y="161090"/>
                  </a:lnTo>
                  <a:lnTo>
                    <a:pt x="44052" y="199082"/>
                  </a:lnTo>
                  <a:lnTo>
                    <a:pt x="25312" y="239856"/>
                  </a:lnTo>
                  <a:lnTo>
                    <a:pt x="11486" y="283058"/>
                  </a:lnTo>
                  <a:lnTo>
                    <a:pt x="2930" y="328332"/>
                  </a:lnTo>
                  <a:lnTo>
                    <a:pt x="0" y="375323"/>
                  </a:lnTo>
                  <a:lnTo>
                    <a:pt x="123" y="4643579"/>
                  </a:lnTo>
                  <a:lnTo>
                    <a:pt x="9681" y="4718231"/>
                  </a:lnTo>
                  <a:lnTo>
                    <a:pt x="22916" y="4762400"/>
                  </a:lnTo>
                  <a:lnTo>
                    <a:pt x="41262" y="4804122"/>
                  </a:lnTo>
                  <a:lnTo>
                    <a:pt x="64350" y="4843028"/>
                  </a:lnTo>
                  <a:lnTo>
                    <a:pt x="91809" y="4878745"/>
                  </a:lnTo>
                  <a:lnTo>
                    <a:pt x="123267" y="4910904"/>
                  </a:lnTo>
                  <a:lnTo>
                    <a:pt x="158355" y="4939132"/>
                  </a:lnTo>
                  <a:lnTo>
                    <a:pt x="196702" y="4963060"/>
                  </a:lnTo>
                  <a:lnTo>
                    <a:pt x="237936" y="4982316"/>
                  </a:lnTo>
                  <a:lnTo>
                    <a:pt x="281688" y="4996530"/>
                  </a:lnTo>
                  <a:lnTo>
                    <a:pt x="327586" y="5005330"/>
                  </a:lnTo>
                  <a:lnTo>
                    <a:pt x="375259" y="5008346"/>
                  </a:lnTo>
                  <a:lnTo>
                    <a:pt x="2137079" y="5008346"/>
                  </a:lnTo>
                  <a:lnTo>
                    <a:pt x="2184779" y="5005327"/>
                  </a:lnTo>
                  <a:lnTo>
                    <a:pt x="2230703" y="4996518"/>
                  </a:lnTo>
                  <a:lnTo>
                    <a:pt x="2274479" y="4982291"/>
                  </a:lnTo>
                  <a:lnTo>
                    <a:pt x="2315737" y="4963017"/>
                  </a:lnTo>
                  <a:lnTo>
                    <a:pt x="2354103" y="4939067"/>
                  </a:lnTo>
                  <a:lnTo>
                    <a:pt x="2389207" y="4910812"/>
                  </a:lnTo>
                  <a:lnTo>
                    <a:pt x="2420677" y="4878626"/>
                  </a:lnTo>
                  <a:lnTo>
                    <a:pt x="2427788" y="4869370"/>
                  </a:lnTo>
                  <a:lnTo>
                    <a:pt x="1960118" y="4869370"/>
                  </a:lnTo>
                  <a:lnTo>
                    <a:pt x="1959918" y="4869116"/>
                  </a:lnTo>
                  <a:lnTo>
                    <a:pt x="1957743" y="4869116"/>
                  </a:lnTo>
                  <a:lnTo>
                    <a:pt x="1956409" y="4868570"/>
                  </a:lnTo>
                  <a:lnTo>
                    <a:pt x="1946814" y="4858981"/>
                  </a:lnTo>
                  <a:lnTo>
                    <a:pt x="1215415" y="4858981"/>
                  </a:lnTo>
                  <a:lnTo>
                    <a:pt x="1213281" y="4856848"/>
                  </a:lnTo>
                  <a:lnTo>
                    <a:pt x="1213281" y="4786464"/>
                  </a:lnTo>
                  <a:lnTo>
                    <a:pt x="447789" y="4786464"/>
                  </a:lnTo>
                  <a:lnTo>
                    <a:pt x="447789" y="4773676"/>
                  </a:lnTo>
                  <a:lnTo>
                    <a:pt x="1953249" y="4773676"/>
                  </a:lnTo>
                  <a:lnTo>
                    <a:pt x="1955342" y="4771517"/>
                  </a:lnTo>
                  <a:lnTo>
                    <a:pt x="1956409" y="4770996"/>
                  </a:lnTo>
                  <a:lnTo>
                    <a:pt x="1957743" y="4770742"/>
                  </a:lnTo>
                  <a:lnTo>
                    <a:pt x="1959809" y="4770742"/>
                  </a:lnTo>
                  <a:lnTo>
                    <a:pt x="1960067" y="4770437"/>
                  </a:lnTo>
                  <a:lnTo>
                    <a:pt x="2485078" y="4770437"/>
                  </a:lnTo>
                  <a:lnTo>
                    <a:pt x="2495095" y="4744981"/>
                  </a:lnTo>
                  <a:lnTo>
                    <a:pt x="2507587" y="4690807"/>
                  </a:lnTo>
                  <a:lnTo>
                    <a:pt x="2511894" y="4633988"/>
                  </a:lnTo>
                  <a:lnTo>
                    <a:pt x="2511894" y="4602022"/>
                  </a:lnTo>
                  <a:lnTo>
                    <a:pt x="72491" y="4602022"/>
                  </a:lnTo>
                  <a:lnTo>
                    <a:pt x="72491" y="392404"/>
                  </a:lnTo>
                  <a:lnTo>
                    <a:pt x="2511894" y="392404"/>
                  </a:lnTo>
                  <a:lnTo>
                    <a:pt x="2511894" y="375323"/>
                  </a:lnTo>
                  <a:lnTo>
                    <a:pt x="2508963" y="328332"/>
                  </a:lnTo>
                  <a:lnTo>
                    <a:pt x="2500405" y="283058"/>
                  </a:lnTo>
                  <a:lnTo>
                    <a:pt x="2487421" y="242493"/>
                  </a:lnTo>
                  <a:lnTo>
                    <a:pt x="987234" y="242493"/>
                  </a:lnTo>
                  <a:lnTo>
                    <a:pt x="982954" y="240220"/>
                  </a:lnTo>
                  <a:lnTo>
                    <a:pt x="980071" y="236867"/>
                  </a:lnTo>
                  <a:lnTo>
                    <a:pt x="976652" y="231026"/>
                  </a:lnTo>
                  <a:lnTo>
                    <a:pt x="975636" y="224339"/>
                  </a:lnTo>
                  <a:lnTo>
                    <a:pt x="976996" y="217747"/>
                  </a:lnTo>
                  <a:lnTo>
                    <a:pt x="980706" y="212191"/>
                  </a:lnTo>
                  <a:lnTo>
                    <a:pt x="983411" y="209448"/>
                  </a:lnTo>
                  <a:lnTo>
                    <a:pt x="987094" y="207505"/>
                  </a:lnTo>
                  <a:lnTo>
                    <a:pt x="2471705" y="207505"/>
                  </a:lnTo>
                  <a:lnTo>
                    <a:pt x="2467833" y="199082"/>
                  </a:lnTo>
                  <a:lnTo>
                    <a:pt x="2444529" y="161090"/>
                  </a:lnTo>
                  <a:lnTo>
                    <a:pt x="2417021" y="126237"/>
                  </a:lnTo>
                  <a:lnTo>
                    <a:pt x="2385664" y="94878"/>
                  </a:lnTo>
                  <a:lnTo>
                    <a:pt x="2350812" y="67369"/>
                  </a:lnTo>
                  <a:lnTo>
                    <a:pt x="2312822" y="44064"/>
                  </a:lnTo>
                  <a:lnTo>
                    <a:pt x="2272049" y="25319"/>
                  </a:lnTo>
                  <a:lnTo>
                    <a:pt x="2228848" y="11489"/>
                  </a:lnTo>
                  <a:lnTo>
                    <a:pt x="2183574" y="2931"/>
                  </a:lnTo>
                  <a:lnTo>
                    <a:pt x="2136584" y="0"/>
                  </a:lnTo>
                  <a:close/>
                </a:path>
                <a:path extrusionOk="0" h="5008880" w="2512060">
                  <a:moveTo>
                    <a:pt x="2484483" y="4771948"/>
                  </a:moveTo>
                  <a:lnTo>
                    <a:pt x="1963153" y="4771948"/>
                  </a:lnTo>
                  <a:lnTo>
                    <a:pt x="1965337" y="4774158"/>
                  </a:lnTo>
                  <a:lnTo>
                    <a:pt x="1965260" y="4777435"/>
                  </a:lnTo>
                  <a:lnTo>
                    <a:pt x="1963191" y="4779479"/>
                  </a:lnTo>
                  <a:lnTo>
                    <a:pt x="1928812" y="4814595"/>
                  </a:lnTo>
                  <a:lnTo>
                    <a:pt x="1927720" y="4815662"/>
                  </a:lnTo>
                  <a:lnTo>
                    <a:pt x="1926666" y="4817795"/>
                  </a:lnTo>
                  <a:lnTo>
                    <a:pt x="1926666" y="4821834"/>
                  </a:lnTo>
                  <a:lnTo>
                    <a:pt x="1927567" y="4823790"/>
                  </a:lnTo>
                  <a:lnTo>
                    <a:pt x="1928634" y="4825860"/>
                  </a:lnTo>
                  <a:lnTo>
                    <a:pt x="1934895" y="4832134"/>
                  </a:lnTo>
                  <a:lnTo>
                    <a:pt x="1964270" y="4860340"/>
                  </a:lnTo>
                  <a:lnTo>
                    <a:pt x="1965337" y="4862449"/>
                  </a:lnTo>
                  <a:lnTo>
                    <a:pt x="1965337" y="4865649"/>
                  </a:lnTo>
                  <a:lnTo>
                    <a:pt x="1964270" y="4867757"/>
                  </a:lnTo>
                  <a:lnTo>
                    <a:pt x="1963191" y="4868824"/>
                  </a:lnTo>
                  <a:lnTo>
                    <a:pt x="1961845" y="4869370"/>
                  </a:lnTo>
                  <a:lnTo>
                    <a:pt x="2427788" y="4869370"/>
                  </a:lnTo>
                  <a:lnTo>
                    <a:pt x="2448140" y="4842878"/>
                  </a:lnTo>
                  <a:lnTo>
                    <a:pt x="2475065" y="4795882"/>
                  </a:lnTo>
                  <a:lnTo>
                    <a:pt x="2484483" y="4771948"/>
                  </a:lnTo>
                  <a:close/>
                </a:path>
                <a:path extrusionOk="0" h="5008880" w="2512060">
                  <a:moveTo>
                    <a:pt x="1959470" y="4868926"/>
                  </a:moveTo>
                  <a:lnTo>
                    <a:pt x="1959317" y="4868938"/>
                  </a:lnTo>
                  <a:lnTo>
                    <a:pt x="1959203" y="4869116"/>
                  </a:lnTo>
                  <a:lnTo>
                    <a:pt x="1959918" y="4869116"/>
                  </a:lnTo>
                  <a:lnTo>
                    <a:pt x="1959470" y="4868926"/>
                  </a:lnTo>
                  <a:close/>
                </a:path>
                <a:path extrusionOk="0" h="5008880" w="2512060">
                  <a:moveTo>
                    <a:pt x="1951686" y="4775288"/>
                  </a:moveTo>
                  <a:lnTo>
                    <a:pt x="1295984" y="4775288"/>
                  </a:lnTo>
                  <a:lnTo>
                    <a:pt x="1298054" y="4777359"/>
                  </a:lnTo>
                  <a:lnTo>
                    <a:pt x="1298130" y="4855552"/>
                  </a:lnTo>
                  <a:lnTo>
                    <a:pt x="1297254" y="4856657"/>
                  </a:lnTo>
                  <a:lnTo>
                    <a:pt x="1296136" y="4857483"/>
                  </a:lnTo>
                  <a:lnTo>
                    <a:pt x="1295819" y="4857775"/>
                  </a:lnTo>
                  <a:lnTo>
                    <a:pt x="1295311" y="4857826"/>
                  </a:lnTo>
                  <a:lnTo>
                    <a:pt x="1294879" y="4858042"/>
                  </a:lnTo>
                  <a:lnTo>
                    <a:pt x="1294523" y="4858169"/>
                  </a:lnTo>
                  <a:lnTo>
                    <a:pt x="1294231" y="4858512"/>
                  </a:lnTo>
                  <a:lnTo>
                    <a:pt x="1293533" y="4858512"/>
                  </a:lnTo>
                  <a:lnTo>
                    <a:pt x="1293050" y="4858639"/>
                  </a:lnTo>
                  <a:lnTo>
                    <a:pt x="1292745" y="4858981"/>
                  </a:lnTo>
                  <a:lnTo>
                    <a:pt x="1946814" y="4858981"/>
                  </a:lnTo>
                  <a:lnTo>
                    <a:pt x="1921205" y="4833391"/>
                  </a:lnTo>
                  <a:lnTo>
                    <a:pt x="1918017" y="4829111"/>
                  </a:lnTo>
                  <a:lnTo>
                    <a:pt x="1915896" y="4824857"/>
                  </a:lnTo>
                  <a:lnTo>
                    <a:pt x="1915896" y="4814201"/>
                  </a:lnTo>
                  <a:lnTo>
                    <a:pt x="1918017" y="4809921"/>
                  </a:lnTo>
                  <a:lnTo>
                    <a:pt x="1921205" y="4806734"/>
                  </a:lnTo>
                  <a:lnTo>
                    <a:pt x="1951686" y="4775288"/>
                  </a:lnTo>
                  <a:close/>
                </a:path>
                <a:path extrusionOk="0" h="5008880" w="2512060">
                  <a:moveTo>
                    <a:pt x="1953249" y="4773676"/>
                  </a:moveTo>
                  <a:lnTo>
                    <a:pt x="542683" y="4773676"/>
                  </a:lnTo>
                  <a:lnTo>
                    <a:pt x="541616" y="4786464"/>
                  </a:lnTo>
                  <a:lnTo>
                    <a:pt x="1213281" y="4786464"/>
                  </a:lnTo>
                  <a:lnTo>
                    <a:pt x="1213281" y="4779416"/>
                  </a:lnTo>
                  <a:lnTo>
                    <a:pt x="1213954" y="4778108"/>
                  </a:lnTo>
                  <a:lnTo>
                    <a:pt x="1215009" y="4777181"/>
                  </a:lnTo>
                  <a:lnTo>
                    <a:pt x="1215961" y="4776050"/>
                  </a:lnTo>
                  <a:lnTo>
                    <a:pt x="1217269" y="4775288"/>
                  </a:lnTo>
                  <a:lnTo>
                    <a:pt x="1951686" y="4775288"/>
                  </a:lnTo>
                  <a:lnTo>
                    <a:pt x="1953249" y="4773676"/>
                  </a:lnTo>
                  <a:close/>
                </a:path>
                <a:path extrusionOk="0" h="5008880" w="2512060">
                  <a:moveTo>
                    <a:pt x="2484688" y="4771428"/>
                  </a:moveTo>
                  <a:lnTo>
                    <a:pt x="1962569" y="4771428"/>
                  </a:lnTo>
                  <a:lnTo>
                    <a:pt x="1962785" y="4771517"/>
                  </a:lnTo>
                  <a:lnTo>
                    <a:pt x="1962848" y="4771783"/>
                  </a:lnTo>
                  <a:lnTo>
                    <a:pt x="1963000" y="4771974"/>
                  </a:lnTo>
                  <a:lnTo>
                    <a:pt x="1963153" y="4771948"/>
                  </a:lnTo>
                  <a:lnTo>
                    <a:pt x="2484483" y="4771948"/>
                  </a:lnTo>
                  <a:lnTo>
                    <a:pt x="2484688" y="4771428"/>
                  </a:lnTo>
                  <a:close/>
                </a:path>
                <a:path extrusionOk="0" h="5008880" w="2512060">
                  <a:moveTo>
                    <a:pt x="2485078" y="4770437"/>
                  </a:moveTo>
                  <a:lnTo>
                    <a:pt x="1961083" y="4770437"/>
                  </a:lnTo>
                  <a:lnTo>
                    <a:pt x="1961476" y="4770996"/>
                  </a:lnTo>
                  <a:lnTo>
                    <a:pt x="1962010" y="4771364"/>
                  </a:lnTo>
                  <a:lnTo>
                    <a:pt x="1962251" y="4771440"/>
                  </a:lnTo>
                  <a:lnTo>
                    <a:pt x="1962569" y="4771428"/>
                  </a:lnTo>
                  <a:lnTo>
                    <a:pt x="2484688" y="4771428"/>
                  </a:lnTo>
                  <a:lnTo>
                    <a:pt x="2485078" y="4770437"/>
                  </a:lnTo>
                  <a:close/>
                </a:path>
                <a:path extrusionOk="0" h="5008880" w="2512060">
                  <a:moveTo>
                    <a:pt x="1959809" y="4770742"/>
                  </a:moveTo>
                  <a:lnTo>
                    <a:pt x="1959203" y="4770742"/>
                  </a:lnTo>
                  <a:lnTo>
                    <a:pt x="1959483" y="4770831"/>
                  </a:lnTo>
                  <a:lnTo>
                    <a:pt x="1959787" y="4770767"/>
                  </a:lnTo>
                  <a:close/>
                </a:path>
                <a:path extrusionOk="0" h="5008880" w="2512060">
                  <a:moveTo>
                    <a:pt x="2511894" y="392404"/>
                  </a:moveTo>
                  <a:lnTo>
                    <a:pt x="2444724" y="392404"/>
                  </a:lnTo>
                  <a:lnTo>
                    <a:pt x="2444724" y="4602022"/>
                  </a:lnTo>
                  <a:lnTo>
                    <a:pt x="2511894" y="4602022"/>
                  </a:lnTo>
                  <a:lnTo>
                    <a:pt x="2511894" y="392404"/>
                  </a:lnTo>
                  <a:close/>
                </a:path>
                <a:path extrusionOk="0" h="5008880" w="2512060">
                  <a:moveTo>
                    <a:pt x="1496415" y="242392"/>
                  </a:moveTo>
                  <a:lnTo>
                    <a:pt x="994943" y="242392"/>
                  </a:lnTo>
                  <a:lnTo>
                    <a:pt x="994295" y="242455"/>
                  </a:lnTo>
                  <a:lnTo>
                    <a:pt x="993622" y="242493"/>
                  </a:lnTo>
                  <a:lnTo>
                    <a:pt x="1497711" y="242493"/>
                  </a:lnTo>
                  <a:lnTo>
                    <a:pt x="1496415" y="242392"/>
                  </a:lnTo>
                  <a:close/>
                </a:path>
                <a:path extrusionOk="0" h="5008880" w="2512060">
                  <a:moveTo>
                    <a:pt x="2471705" y="207505"/>
                  </a:moveTo>
                  <a:lnTo>
                    <a:pt x="1499273" y="207505"/>
                  </a:lnTo>
                  <a:lnTo>
                    <a:pt x="1511631" y="212972"/>
                  </a:lnTo>
                  <a:lnTo>
                    <a:pt x="1515600" y="224999"/>
                  </a:lnTo>
                  <a:lnTo>
                    <a:pt x="1511179" y="237026"/>
                  </a:lnTo>
                  <a:lnTo>
                    <a:pt x="1498371" y="242493"/>
                  </a:lnTo>
                  <a:lnTo>
                    <a:pt x="2487421" y="242493"/>
                  </a:lnTo>
                  <a:lnTo>
                    <a:pt x="2486577" y="239856"/>
                  </a:lnTo>
                  <a:lnTo>
                    <a:pt x="2471705" y="207505"/>
                  </a:lnTo>
                  <a:close/>
                </a:path>
                <a:path extrusionOk="0" h="5008880" w="2512060">
                  <a:moveTo>
                    <a:pt x="1498358" y="207505"/>
                  </a:moveTo>
                  <a:lnTo>
                    <a:pt x="993000" y="207505"/>
                  </a:lnTo>
                  <a:lnTo>
                    <a:pt x="993940" y="207581"/>
                  </a:lnTo>
                  <a:lnTo>
                    <a:pt x="994943" y="207708"/>
                  </a:lnTo>
                  <a:lnTo>
                    <a:pt x="1496415" y="207708"/>
                  </a:lnTo>
                  <a:lnTo>
                    <a:pt x="1497418" y="207581"/>
                  </a:lnTo>
                  <a:lnTo>
                    <a:pt x="1498358" y="207505"/>
                  </a:ln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857" name="Google Shape;857;p51"/>
            <p:cNvSpPr/>
            <p:nvPr/>
          </p:nvSpPr>
          <p:spPr>
            <a:xfrm>
              <a:off x="3396957" y="2723184"/>
              <a:ext cx="2372100" cy="4209600"/>
            </a:xfrm>
            <a:prstGeom prst="rect">
              <a:avLst/>
            </a:prstGeom>
            <a:blipFill rotWithShape="1">
              <a:blip r:embed="rId4">
                <a:alphaModFix/>
              </a:blip>
              <a:stretch>
                <a:fillRect b="0" l="0" r="0" t="0"/>
              </a:stretch>
            </a:blip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61" name="Shape 8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2" name="Google Shape;862;p52"/>
          <p:cNvSpPr/>
          <p:nvPr/>
        </p:nvSpPr>
        <p:spPr>
          <a:xfrm>
            <a:off x="1525" y="-30000"/>
            <a:ext cx="2242500" cy="5173200"/>
          </a:xfrm>
          <a:prstGeom prst="rect">
            <a:avLst/>
          </a:prstGeom>
          <a:blipFill rotWithShape="1">
            <a:blip r:embed="rId3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863" name="Google Shape;863;p52"/>
          <p:cNvSpPr/>
          <p:nvPr/>
        </p:nvSpPr>
        <p:spPr>
          <a:xfrm>
            <a:off x="6901500" y="-29991"/>
            <a:ext cx="2242500" cy="5173200"/>
          </a:xfrm>
          <a:prstGeom prst="rect">
            <a:avLst/>
          </a:prstGeom>
          <a:blipFill rotWithShape="1">
            <a:blip r:embed="rId4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864" name="Google Shape;864;p52"/>
          <p:cNvSpPr/>
          <p:nvPr/>
        </p:nvSpPr>
        <p:spPr>
          <a:xfrm>
            <a:off x="3449083" y="-30000"/>
            <a:ext cx="2242500" cy="5173200"/>
          </a:xfrm>
          <a:prstGeom prst="rect">
            <a:avLst/>
          </a:prstGeom>
          <a:blipFill rotWithShape="1">
            <a:blip r:embed="rId5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865" name="Google Shape;865;p52"/>
          <p:cNvSpPr txBox="1"/>
          <p:nvPr/>
        </p:nvSpPr>
        <p:spPr>
          <a:xfrm>
            <a:off x="3691726" y="843668"/>
            <a:ext cx="1757400" cy="562500"/>
          </a:xfrm>
          <a:prstGeom prst="rect">
            <a:avLst/>
          </a:prstGeom>
          <a:solidFill>
            <a:srgbClr val="EE8E88"/>
          </a:solidFill>
          <a:ln>
            <a:noFill/>
          </a:ln>
        </p:spPr>
        <p:txBody>
          <a:bodyPr anchorCtr="0" anchor="t" bIns="0" lIns="0" spcFirstLastPara="1" rIns="0" wrap="square" tIns="58900">
            <a:noAutofit/>
          </a:bodyPr>
          <a:lstStyle/>
          <a:p>
            <a:pPr indent="0" lvl="0" marL="254000" marR="241300" rtl="0" algn="ctr">
              <a:lnSpc>
                <a:spcPct val="114058"/>
              </a:lnSpc>
              <a:spcBef>
                <a:spcPts val="100"/>
              </a:spcBef>
              <a:spcAft>
                <a:spcPts val="0"/>
              </a:spcAft>
              <a:buNone/>
            </a:pPr>
            <a:r>
              <a:t/>
            </a:r>
            <a:endParaRPr sz="900"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6" name="Google Shape;866;p52"/>
          <p:cNvSpPr txBox="1"/>
          <p:nvPr/>
        </p:nvSpPr>
        <p:spPr>
          <a:xfrm>
            <a:off x="7144155" y="4177225"/>
            <a:ext cx="1757400" cy="562500"/>
          </a:xfrm>
          <a:prstGeom prst="rect">
            <a:avLst/>
          </a:prstGeom>
          <a:solidFill>
            <a:srgbClr val="EE8E88"/>
          </a:solidFill>
          <a:ln>
            <a:noFill/>
          </a:ln>
        </p:spPr>
        <p:txBody>
          <a:bodyPr anchorCtr="0" anchor="t" bIns="0" lIns="0" spcFirstLastPara="1" rIns="0" wrap="square" tIns="77650">
            <a:noAutofit/>
          </a:bodyPr>
          <a:lstStyle/>
          <a:p>
            <a:pPr indent="0" lvl="0" marL="254000" marR="241300" rtl="0" algn="l">
              <a:lnSpc>
                <a:spcPct val="114058"/>
              </a:lnSpc>
              <a:spcBef>
                <a:spcPts val="100"/>
              </a:spcBef>
              <a:spcAft>
                <a:spcPts val="0"/>
              </a:spcAft>
              <a:buNone/>
            </a:pPr>
            <a:r>
              <a:t/>
            </a:r>
            <a:endParaRPr sz="900"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7" name="Google Shape;867;p52"/>
          <p:cNvSpPr txBox="1"/>
          <p:nvPr/>
        </p:nvSpPr>
        <p:spPr>
          <a:xfrm>
            <a:off x="244162" y="4172396"/>
            <a:ext cx="1757400" cy="562500"/>
          </a:xfrm>
          <a:prstGeom prst="rect">
            <a:avLst/>
          </a:prstGeom>
          <a:solidFill>
            <a:srgbClr val="EE8E88"/>
          </a:solidFill>
          <a:ln>
            <a:noFill/>
          </a:ln>
        </p:spPr>
        <p:txBody>
          <a:bodyPr anchorCtr="0" anchor="t" bIns="0" lIns="0" spcFirstLastPara="1" rIns="0" wrap="square" tIns="69625">
            <a:noAutofit/>
          </a:bodyPr>
          <a:lstStyle/>
          <a:p>
            <a:pPr indent="0" lvl="0" marL="254000" marR="241300" rtl="0" algn="ctr">
              <a:lnSpc>
                <a:spcPct val="114058"/>
              </a:lnSpc>
              <a:spcBef>
                <a:spcPts val="100"/>
              </a:spcBef>
              <a:spcAft>
                <a:spcPts val="0"/>
              </a:spcAft>
              <a:buNone/>
            </a:pPr>
            <a:r>
              <a:t/>
            </a:r>
            <a:endParaRPr sz="900"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8" name="Google Shape;868;p52"/>
          <p:cNvSpPr txBox="1"/>
          <p:nvPr>
            <p:ph type="title"/>
          </p:nvPr>
        </p:nvSpPr>
        <p:spPr>
          <a:xfrm rot="-5400000">
            <a:off x="967772" y="2290681"/>
            <a:ext cx="3757500" cy="5622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1270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n-US"/>
              <a:t>OUR </a:t>
            </a:r>
            <a:r>
              <a:rPr lang="en-US">
                <a:solidFill>
                  <a:srgbClr val="EE8E88"/>
                </a:solidFill>
              </a:rPr>
              <a:t>TEAM</a:t>
            </a:r>
            <a:endParaRPr/>
          </a:p>
        </p:txBody>
      </p:sp>
      <p:sp>
        <p:nvSpPr>
          <p:cNvPr id="869" name="Google Shape;869;p52"/>
          <p:cNvSpPr txBox="1"/>
          <p:nvPr>
            <p:ph idx="1" type="subTitle"/>
          </p:nvPr>
        </p:nvSpPr>
        <p:spPr>
          <a:xfrm flipH="1">
            <a:off x="398375" y="4180475"/>
            <a:ext cx="1448700" cy="4758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chemeClr val="lt1"/>
                </a:solidFill>
              </a:rPr>
              <a:t>You can replace the image on the screen with your own</a:t>
            </a:r>
            <a:endParaRPr/>
          </a:p>
        </p:txBody>
      </p:sp>
      <p:sp>
        <p:nvSpPr>
          <p:cNvPr id="870" name="Google Shape;870;p52"/>
          <p:cNvSpPr txBox="1"/>
          <p:nvPr>
            <p:ph idx="1" type="subTitle"/>
          </p:nvPr>
        </p:nvSpPr>
        <p:spPr>
          <a:xfrm flipH="1">
            <a:off x="7298500" y="4180475"/>
            <a:ext cx="1448700" cy="4758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chemeClr val="lt1"/>
                </a:solidFill>
              </a:rPr>
              <a:t>You can replace the image on the screen with your own</a:t>
            </a:r>
            <a:endParaRPr/>
          </a:p>
        </p:txBody>
      </p:sp>
      <p:sp>
        <p:nvSpPr>
          <p:cNvPr id="871" name="Google Shape;871;p52"/>
          <p:cNvSpPr txBox="1"/>
          <p:nvPr>
            <p:ph idx="1" type="subTitle"/>
          </p:nvPr>
        </p:nvSpPr>
        <p:spPr>
          <a:xfrm flipH="1">
            <a:off x="3847725" y="850350"/>
            <a:ext cx="1448700" cy="4758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chemeClr val="lt1"/>
                </a:solidFill>
              </a:rPr>
              <a:t>You can replace the image on the screen with your own</a:t>
            </a:r>
            <a:endParaRPr/>
          </a:p>
        </p:txBody>
      </p:sp>
      <p:sp>
        <p:nvSpPr>
          <p:cNvPr id="872" name="Google Shape;872;p52"/>
          <p:cNvSpPr txBox="1"/>
          <p:nvPr>
            <p:ph idx="2" type="title"/>
          </p:nvPr>
        </p:nvSpPr>
        <p:spPr>
          <a:xfrm>
            <a:off x="243385" y="3918881"/>
            <a:ext cx="1757400" cy="190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1270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n-US" sz="1400">
                <a:solidFill>
                  <a:srgbClr val="EE8E88"/>
                </a:solidFill>
              </a:rPr>
              <a:t>JENNY DOE</a:t>
            </a:r>
            <a:endParaRPr sz="1400"/>
          </a:p>
        </p:txBody>
      </p:sp>
      <p:sp>
        <p:nvSpPr>
          <p:cNvPr id="873" name="Google Shape;873;p52"/>
          <p:cNvSpPr txBox="1"/>
          <p:nvPr>
            <p:ph idx="4" type="title"/>
          </p:nvPr>
        </p:nvSpPr>
        <p:spPr>
          <a:xfrm>
            <a:off x="7143380" y="3918876"/>
            <a:ext cx="1757400" cy="190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1270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400">
                <a:solidFill>
                  <a:srgbClr val="EE8E88"/>
                </a:solidFill>
              </a:rPr>
              <a:t>HELENA JAMES</a:t>
            </a:r>
            <a:endParaRPr sz="1400"/>
          </a:p>
        </p:txBody>
      </p:sp>
      <p:sp>
        <p:nvSpPr>
          <p:cNvPr id="874" name="Google Shape;874;p52"/>
          <p:cNvSpPr txBox="1"/>
          <p:nvPr>
            <p:ph idx="4" type="title"/>
          </p:nvPr>
        </p:nvSpPr>
        <p:spPr>
          <a:xfrm>
            <a:off x="3692598" y="597586"/>
            <a:ext cx="1757400" cy="190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1270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400">
                <a:solidFill>
                  <a:srgbClr val="EE8E88"/>
                </a:solidFill>
              </a:rPr>
              <a:t>JAMES </a:t>
            </a:r>
            <a:r>
              <a:rPr lang="en-US" sz="1400"/>
              <a:t>PATTERSON</a:t>
            </a:r>
            <a:endParaRPr sz="1400"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78" name="Shape 8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9" name="Google Shape;879;p53"/>
          <p:cNvSpPr txBox="1"/>
          <p:nvPr>
            <p:ph type="title"/>
          </p:nvPr>
        </p:nvSpPr>
        <p:spPr>
          <a:xfrm>
            <a:off x="1238175" y="896425"/>
            <a:ext cx="7741800" cy="1360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127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n-US" sz="4600"/>
              <a:t>THANKS!</a:t>
            </a:r>
            <a:endParaRPr sz="46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0" name="Google Shape;880;p53"/>
          <p:cNvSpPr txBox="1"/>
          <p:nvPr>
            <p:ph idx="1" type="subTitle"/>
          </p:nvPr>
        </p:nvSpPr>
        <p:spPr>
          <a:xfrm>
            <a:off x="1225000" y="3214725"/>
            <a:ext cx="2602200" cy="8718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>
                <a:solidFill>
                  <a:schemeClr val="lt1"/>
                </a:solidFill>
              </a:rPr>
              <a:t>Does anyone have any questions?</a:t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>
                <a:solidFill>
                  <a:schemeClr val="lt1"/>
                </a:solidFill>
              </a:rPr>
              <a:t>addyouremail@freepik.com</a:t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>
                <a:solidFill>
                  <a:schemeClr val="lt1"/>
                </a:solidFill>
              </a:rPr>
              <a:t>+91  620 421 838</a:t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>
                <a:solidFill>
                  <a:schemeClr val="lt1"/>
                </a:solidFill>
              </a:rPr>
              <a:t>yourcompany.com</a:t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84" name="Shape 8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5" name="Google Shape;885;p54"/>
          <p:cNvSpPr txBox="1"/>
          <p:nvPr>
            <p:ph idx="1" type="subTitle"/>
          </p:nvPr>
        </p:nvSpPr>
        <p:spPr>
          <a:xfrm>
            <a:off x="869810" y="2672200"/>
            <a:ext cx="5393400" cy="257100"/>
          </a:xfrm>
          <a:prstGeom prst="rect">
            <a:avLst/>
          </a:prstGeom>
        </p:spPr>
        <p:txBody>
          <a:bodyPr anchorCtr="0" anchor="t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</a:rPr>
              <a:t>This is where you </a:t>
            </a:r>
            <a:r>
              <a:rPr lang="en-US" sz="1100"/>
              <a:t>give credit to </a:t>
            </a:r>
            <a:r>
              <a:rPr lang="en-US" sz="1100">
                <a:solidFill>
                  <a:srgbClr val="FFFFFF"/>
                </a:solidFill>
              </a:rPr>
              <a:t>the ones who are part of this project.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</a:rPr>
              <a:t>Did you like the resources on this </a:t>
            </a:r>
            <a:r>
              <a:rPr lang="en-US" sz="1100"/>
              <a:t>template</a:t>
            </a:r>
            <a:r>
              <a:rPr lang="en-US" sz="1100">
                <a:solidFill>
                  <a:srgbClr val="FFFFFF"/>
                </a:solidFill>
              </a:rPr>
              <a:t>? Get them for free at our other websites.</a:t>
            </a:r>
            <a:endParaRPr sz="1100">
              <a:solidFill>
                <a:srgbClr val="FFFFFF"/>
              </a:solidFill>
            </a:endParaRPr>
          </a:p>
          <a:p>
            <a:pPr indent="-196850" lvl="0" marL="24130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Arial"/>
              <a:buChar char="◂"/>
            </a:pPr>
            <a:r>
              <a:rPr lang="en-US" sz="1100">
                <a:solidFill>
                  <a:schemeClr val="lt1"/>
                </a:solidFill>
              </a:rPr>
              <a:t>Presentation template by</a:t>
            </a:r>
            <a:r>
              <a:rPr lang="en-US" sz="1100">
                <a:solidFill>
                  <a:srgbClr val="999999"/>
                </a:solidFill>
              </a:rPr>
              <a:t> </a:t>
            </a:r>
            <a:r>
              <a:rPr lang="en-US" sz="1100" u="sng">
                <a:solidFill>
                  <a:srgbClr val="EE8E88"/>
                </a:solidFill>
                <a:hlinkClick r:id="rId3"/>
              </a:rPr>
              <a:t>Slidesgo</a:t>
            </a:r>
            <a:endParaRPr sz="1100">
              <a:solidFill>
                <a:srgbClr val="EE8E88"/>
              </a:solidFill>
            </a:endParaRPr>
          </a:p>
          <a:p>
            <a:pPr indent="-19685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Arial"/>
              <a:buChar char="◂"/>
            </a:pPr>
            <a:r>
              <a:rPr lang="en-US" sz="1100">
                <a:solidFill>
                  <a:srgbClr val="FFFFFF"/>
                </a:solidFill>
              </a:rPr>
              <a:t>Icons by </a:t>
            </a:r>
            <a:r>
              <a:rPr lang="en-US" sz="1100" u="sng">
                <a:solidFill>
                  <a:srgbClr val="EE8E88"/>
                </a:solidFill>
                <a:hlinkClick r:id="rId4"/>
              </a:rPr>
              <a:t>Flaticon</a:t>
            </a:r>
            <a:endParaRPr sz="1100">
              <a:solidFill>
                <a:srgbClr val="EE8E88"/>
              </a:solidFill>
            </a:endParaRPr>
          </a:p>
          <a:p>
            <a:pPr indent="-19685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Arial"/>
              <a:buChar char="◂"/>
            </a:pPr>
            <a:r>
              <a:rPr lang="en-US" sz="1100">
                <a:solidFill>
                  <a:srgbClr val="FFFFFF"/>
                </a:solidFill>
              </a:rPr>
              <a:t>Images &amp; infographics by </a:t>
            </a:r>
            <a:r>
              <a:rPr lang="en-US" sz="1100" u="sng">
                <a:solidFill>
                  <a:srgbClr val="EE8E88"/>
                </a:solidFill>
                <a:hlinkClick r:id="rId5"/>
              </a:rPr>
              <a:t>Freepik</a:t>
            </a:r>
            <a:endParaRPr sz="1100">
              <a:solidFill>
                <a:srgbClr val="EE8E88"/>
              </a:solidFill>
            </a:endParaRPr>
          </a:p>
          <a:p>
            <a:pPr indent="-19685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Nunito Light"/>
              <a:buChar char="◂"/>
            </a:pPr>
            <a:r>
              <a:rPr lang="en-US" sz="1100">
                <a:solidFill>
                  <a:srgbClr val="FFFFFF"/>
                </a:solidFill>
              </a:rPr>
              <a:t>Author introduction slide photo created by </a:t>
            </a:r>
            <a:r>
              <a:rPr b="1" lang="en-US" sz="1100">
                <a:solidFill>
                  <a:srgbClr val="FFFFFF"/>
                </a:solidFill>
              </a:rPr>
              <a:t>Freepik</a:t>
            </a:r>
            <a:endParaRPr b="1" sz="1100">
              <a:solidFill>
                <a:srgbClr val="FFFFFF"/>
              </a:solidFill>
            </a:endParaRPr>
          </a:p>
          <a:p>
            <a:pPr indent="-19685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Nunito Light"/>
              <a:buChar char="◂"/>
            </a:pPr>
            <a:r>
              <a:rPr lang="en-US" sz="1100">
                <a:solidFill>
                  <a:srgbClr val="FFFFFF"/>
                </a:solidFill>
              </a:rPr>
              <a:t>Text &amp; Image slide photo created by</a:t>
            </a:r>
            <a:r>
              <a:rPr lang="en-US" sz="1100"/>
              <a:t> </a:t>
            </a:r>
            <a:r>
              <a:rPr lang="en-US" sz="1100">
                <a:solidFill>
                  <a:srgbClr val="FFFFFF"/>
                </a:solidFill>
              </a:rPr>
              <a:t>Freepik.com</a:t>
            </a:r>
            <a:endParaRPr sz="1100">
              <a:solidFill>
                <a:srgbClr val="FFFFFF"/>
              </a:solidFill>
            </a:endParaRPr>
          </a:p>
          <a:p>
            <a:pPr indent="-19685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Nunito Light"/>
              <a:buChar char="◂"/>
            </a:pPr>
            <a:r>
              <a:rPr lang="en-US" sz="1100">
                <a:solidFill>
                  <a:srgbClr val="FFFFFF"/>
                </a:solidFill>
              </a:rPr>
              <a:t>Big image slide photo created by Freepik.com</a:t>
            </a:r>
            <a:endParaRPr sz="1100">
              <a:solidFill>
                <a:srgbClr val="FFFFFF"/>
              </a:solidFill>
            </a:endParaRPr>
          </a:p>
        </p:txBody>
      </p:sp>
      <p:sp>
        <p:nvSpPr>
          <p:cNvPr id="886" name="Google Shape;886;p54"/>
          <p:cNvSpPr txBox="1"/>
          <p:nvPr>
            <p:ph type="title"/>
          </p:nvPr>
        </p:nvSpPr>
        <p:spPr>
          <a:xfrm>
            <a:off x="4297425" y="1736858"/>
            <a:ext cx="3639600" cy="1508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 sz="1900">
                <a:solidFill>
                  <a:srgbClr val="FFFFFF"/>
                </a:solidFill>
              </a:rPr>
              <a:t>CREDITS</a:t>
            </a:r>
            <a:endParaRPr sz="1900">
              <a:solidFill>
                <a:srgbClr val="FFFFFF"/>
              </a:solidFill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2600"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90" name="Shape 8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1" name="Google Shape;891;p5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92" name="Google Shape;892;p55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>
                <a:solidFill>
                  <a:schemeClr val="lt1"/>
                </a:solidFill>
              </a:rPr>
              <a:t>In order to use this template, you must credit </a:t>
            </a:r>
            <a:r>
              <a:rPr b="1" lang="en-US" u="sng">
                <a:solidFill>
                  <a:srgbClr val="869FB2"/>
                </a:solidFill>
              </a:rPr>
              <a:t>S</a:t>
            </a:r>
            <a:r>
              <a:rPr b="1" lang="en-U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n-US"/>
              <a:t> </a:t>
            </a:r>
            <a:r>
              <a:rPr lang="en-U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-U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n-U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-U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n-US" sz="1100">
                <a:solidFill>
                  <a:srgbClr val="FFFFFF"/>
                </a:solidFill>
              </a:rPr>
              <a:t>templates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893" name="Google Shape;893;p55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n-US">
                <a:solidFill>
                  <a:srgbClr val="FFFFFF"/>
                </a:solidFill>
              </a:rPr>
              <a:t>read </a:t>
            </a:r>
            <a:r>
              <a:rPr lang="en-U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97" name="Shape 8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8" name="Google Shape;898;p5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99" name="Google Shape;899;p56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900" name="Google Shape;900;p56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>
                <a:solidFill>
                  <a:srgbClr val="FFFFFF"/>
                </a:solidFill>
              </a:rPr>
              <a:t>Roboto Condensed</a:t>
            </a:r>
            <a:endParaRPr b="1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https://fonts.google.com/specimen/Roboto+Condensed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>
                <a:solidFill>
                  <a:srgbClr val="FFFFFF"/>
                </a:solidFill>
              </a:rPr>
              <a:t>Roboto Slab</a:t>
            </a:r>
            <a:endParaRPr b="1"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https://fonts.google.com/specimen/Roboto+Slab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901" name="Google Shape;901;p56"/>
          <p:cNvGrpSpPr/>
          <p:nvPr/>
        </p:nvGrpSpPr>
        <p:grpSpPr>
          <a:xfrm>
            <a:off x="2052717" y="3498592"/>
            <a:ext cx="5038804" cy="754092"/>
            <a:chOff x="3894359" y="6634917"/>
            <a:chExt cx="9559483" cy="1430100"/>
          </a:xfrm>
        </p:grpSpPr>
        <p:sp>
          <p:nvSpPr>
            <p:cNvPr id="902" name="Google Shape;902;p56"/>
            <p:cNvSpPr/>
            <p:nvPr/>
          </p:nvSpPr>
          <p:spPr>
            <a:xfrm>
              <a:off x="5908853" y="66349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EE8E88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56"/>
            <p:cNvSpPr/>
            <p:nvPr/>
          </p:nvSpPr>
          <p:spPr>
            <a:xfrm>
              <a:off x="7923338" y="66349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FF847D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904" name="Google Shape;904;p56"/>
            <p:cNvSpPr/>
            <p:nvPr/>
          </p:nvSpPr>
          <p:spPr>
            <a:xfrm>
              <a:off x="9937822" y="66349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B0666A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905" name="Google Shape;905;p56"/>
            <p:cNvSpPr/>
            <p:nvPr/>
          </p:nvSpPr>
          <p:spPr>
            <a:xfrm>
              <a:off x="3894359" y="66349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FB9E96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906" name="Google Shape;906;p56"/>
            <p:cNvSpPr txBox="1"/>
            <p:nvPr/>
          </p:nvSpPr>
          <p:spPr>
            <a:xfrm>
              <a:off x="3894359" y="6932731"/>
              <a:ext cx="1501500" cy="834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#fb9e96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907" name="Google Shape;907;p56"/>
            <p:cNvSpPr txBox="1"/>
            <p:nvPr/>
          </p:nvSpPr>
          <p:spPr>
            <a:xfrm>
              <a:off x="5908853" y="6932731"/>
              <a:ext cx="1501500" cy="834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#ee8e88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908" name="Google Shape;908;p56"/>
            <p:cNvSpPr txBox="1"/>
            <p:nvPr/>
          </p:nvSpPr>
          <p:spPr>
            <a:xfrm>
              <a:off x="7923348" y="6932731"/>
              <a:ext cx="1501500" cy="834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#ff847d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909" name="Google Shape;909;p56"/>
            <p:cNvSpPr txBox="1"/>
            <p:nvPr/>
          </p:nvSpPr>
          <p:spPr>
            <a:xfrm>
              <a:off x="9937842" y="6932731"/>
              <a:ext cx="1501500" cy="834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#b0666a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910" name="Google Shape;910;p56"/>
            <p:cNvSpPr/>
            <p:nvPr/>
          </p:nvSpPr>
          <p:spPr>
            <a:xfrm>
              <a:off x="11952322" y="66349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9E4352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911" name="Google Shape;911;p56"/>
            <p:cNvSpPr txBox="1"/>
            <p:nvPr/>
          </p:nvSpPr>
          <p:spPr>
            <a:xfrm>
              <a:off x="11952342" y="6932731"/>
              <a:ext cx="1501500" cy="834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#9e4352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15" name="Shape 9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6" name="Google Shape;916;p5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917" name="Google Shape;917;p57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</a:t>
            </a:r>
            <a:r>
              <a:rPr lang="en-US">
                <a:solidFill>
                  <a:srgbClr val="FFFFFF"/>
                </a:solidFill>
              </a:rPr>
              <a:t>on </a:t>
            </a:r>
            <a:r>
              <a:rPr lang="en-U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918" name="Google Shape;918;p57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919" name="Google Shape;919;p57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57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57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57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57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57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57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57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57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57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57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57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57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" name="Google Shape;932;p57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933" name="Google Shape;933;p57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57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" name="Google Shape;935;p57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936" name="Google Shape;936;p57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57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57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57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" name="Google Shape;940;p57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941" name="Google Shape;941;p57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57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" name="Google Shape;943;p57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944" name="Google Shape;944;p57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57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57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" name="Google Shape;947;p57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948" name="Google Shape;948;p57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57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57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" name="Google Shape;951;p57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952" name="Google Shape;952;p57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57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" name="Google Shape;954;p57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955" name="Google Shape;955;p57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57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57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57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" name="Google Shape;959;p57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960" name="Google Shape;960;p57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57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57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57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" name="Google Shape;964;p57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965" name="Google Shape;965;p57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57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57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57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57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" name="Google Shape;970;p57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971" name="Google Shape;971;p57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57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57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57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57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57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57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57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57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57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57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57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57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57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57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57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57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57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57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57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57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57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" name="Google Shape;993;p57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994" name="Google Shape;994;p57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57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57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57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57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57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57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57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57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57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57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57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57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57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57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57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57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57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57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57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57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57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57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57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57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57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57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57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57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57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57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57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57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57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57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57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57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57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57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57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57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57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57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57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57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57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57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57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57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57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57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57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57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57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57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57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57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57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57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3" name="Google Shape;1053;p57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1054" name="Google Shape;1054;p57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57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57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57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57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57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57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57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57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57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57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57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6" name="Google Shape;1066;p57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1067" name="Google Shape;1067;p57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57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57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57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57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57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57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57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57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57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7" name="Google Shape;1077;p57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1078" name="Google Shape;1078;p57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57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57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57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2" name="Google Shape;1082;p57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1083" name="Google Shape;1083;p57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57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57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6" name="Google Shape;1086;p57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1087" name="Google Shape;1087;p57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57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57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57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57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57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3" name="Google Shape;1093;p57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1094" name="Google Shape;1094;p57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57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57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57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57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57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57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1" name="Google Shape;1101;p57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1102" name="Google Shape;1102;p57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57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57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57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57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7" name="Google Shape;1107;p57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1108" name="Google Shape;1108;p57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57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57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57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57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57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57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57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57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57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8" name="Google Shape;1118;p57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9" name="Google Shape;1119;p57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0" name="Google Shape;1120;p57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1" name="Google Shape;1121;p57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22" name="Google Shape;1122;p57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1123" name="Google Shape;1123;p57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57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5" name="Google Shape;1125;p57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1126" name="Google Shape;1126;p57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57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8" name="Google Shape;1128;p57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1129" name="Google Shape;1129;p57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57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1" name="Google Shape;1131;p57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1132" name="Google Shape;1132;p57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57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4" name="Google Shape;1134;p57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1135" name="Google Shape;1135;p57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57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7" name="Google Shape;1137;p57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1138" name="Google Shape;1138;p57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57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0" name="Google Shape;1140;p57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1141" name="Google Shape;1141;p57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57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3" name="Google Shape;1143;p57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1144" name="Google Shape;1144;p57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57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57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7" name="Google Shape;1147;p57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1148" name="Google Shape;1148;p57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57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57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1" name="Google Shape;1151;p57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1152" name="Google Shape;1152;p57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57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57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5" name="Google Shape;1155;p57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1156" name="Google Shape;1156;p57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57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57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9" name="Google Shape;1159;p57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1160" name="Google Shape;1160;p57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57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57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3" name="Google Shape;1163;p57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1164" name="Google Shape;1164;p57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57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57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7" name="Google Shape;1167;p57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1168" name="Google Shape;1168;p57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57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0" name="Google Shape;1170;p57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1" name="Google Shape;1171;p57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2" name="Google Shape;1172;p57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3" name="Google Shape;1173;p57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4" name="Google Shape;1174;p57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5" name="Google Shape;1175;p57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6" name="Google Shape;1176;p57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7" name="Google Shape;1177;p57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8" name="Google Shape;1178;p57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9" name="Google Shape;1179;p57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0" name="Google Shape;1180;p57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1" name="Google Shape;1181;p57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1182" name="Google Shape;1182;p57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57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4" name="Google Shape;1184;p57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5" name="Google Shape;1185;p57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1186" name="Google Shape;1186;p57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57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8" name="Google Shape;1188;p57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1189" name="Google Shape;1189;p57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57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1" name="Google Shape;1191;p57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2" name="Google Shape;1192;p57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3" name="Google Shape;1193;p57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4" name="Google Shape;1194;p57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1195" name="Google Shape;1195;p57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57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57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57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57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57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57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57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57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4" name="Google Shape;1204;p57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1205" name="Google Shape;1205;p57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57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57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57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57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57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57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57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57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57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57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57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57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57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57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57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1" name="Google Shape;1221;p57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1222" name="Google Shape;1222;p57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57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4" name="Google Shape;1224;p57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1225" name="Google Shape;1225;p57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57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57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57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57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57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57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57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57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57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57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57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57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57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57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57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57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57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57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57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5" name="Google Shape;1245;p57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1246" name="Google Shape;1246;p57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57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57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57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57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57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57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57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57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57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57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57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57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57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57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57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57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57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57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57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57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57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57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57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57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57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57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57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57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57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57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57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57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57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57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57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57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57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57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57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57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57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57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57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57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57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57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57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57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57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57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57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57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57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57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57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57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57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57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57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57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57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57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57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57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57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57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57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57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57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57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57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57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57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57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57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57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57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24" name="Google Shape;1324;p57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5" name="Google Shape;1325;p57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6" name="Google Shape;1326;p57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7" name="Google Shape;1327;p57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8" name="Google Shape;1328;p57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9" name="Google Shape;1329;p57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0" name="Google Shape;1330;p57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1" name="Google Shape;1331;p57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2" name="Google Shape;1332;p57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3" name="Google Shape;1333;p57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4" name="Google Shape;1334;p57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5" name="Google Shape;1335;p57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6" name="Google Shape;1336;p57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7" name="Google Shape;1337;p57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8" name="Google Shape;1338;p57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9" name="Google Shape;1339;p57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0" name="Google Shape;1340;p57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1" name="Google Shape;1341;p57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2" name="Google Shape;1342;p57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3" name="Google Shape;1343;p57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4" name="Google Shape;1344;p57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5" name="Google Shape;1345;p57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6" name="Google Shape;1346;p57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47" name="Google Shape;1347;p57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1348" name="Google Shape;1348;p57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57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57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57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57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57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57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57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57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57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57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57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57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57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57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57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57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57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57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57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57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57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57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57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57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57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57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57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57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57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57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57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57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57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57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57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57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57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57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57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57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57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57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57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57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57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57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57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57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57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57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57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57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57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57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57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57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57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57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57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57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57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57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57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57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57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57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57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57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57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57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57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57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57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57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57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57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57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57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57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57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57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57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57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57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57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57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57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57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57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57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57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57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57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57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57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57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57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57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57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57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57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57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57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57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57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57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57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57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57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57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57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57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57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57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57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57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57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57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57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57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57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57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57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57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57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57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57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57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57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57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57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57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57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57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57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57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57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57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57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57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57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57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57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57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57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57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57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57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57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57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57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57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57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57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57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57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57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57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57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57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57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57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57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57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57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57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57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57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57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57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57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57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57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57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57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57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57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57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57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531" name="Shape 1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2" name="Google Shape;1532;p58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533" name="Google Shape;1533;p58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58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58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6" name="Google Shape;1536;p58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537" name="Google Shape;1537;p58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58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9" name="Google Shape;1539;p58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540" name="Google Shape;1540;p58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58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2" name="Google Shape;1542;p58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543" name="Google Shape;1543;p58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58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5" name="Google Shape;1545;p58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546" name="Google Shape;1546;p58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47" name="Google Shape;1547;p58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548" name="Google Shape;1548;p58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9" name="Google Shape;1549;p58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0" name="Google Shape;1550;p58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51" name="Google Shape;1551;p58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552" name="Google Shape;1552;p58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53" name="Google Shape;1553;p58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554" name="Google Shape;1554;p58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5" name="Google Shape;1555;p58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56" name="Google Shape;1556;p58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557" name="Google Shape;1557;p58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58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9" name="Google Shape;1559;p58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560" name="Google Shape;1560;p58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561" name="Google Shape;1561;p58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562" name="Google Shape;1562;p58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563" name="Google Shape;1563;p58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64" name="Google Shape;1564;p58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565" name="Google Shape;1565;p58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6" name="Google Shape;1566;p58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567" name="Google Shape;1567;p58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58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58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58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71" name="Google Shape;1571;p58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572" name="Google Shape;1572;p58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3" name="Google Shape;1573;p58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4" name="Google Shape;1574;p58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5" name="Google Shape;1575;p58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76" name="Google Shape;1576;p58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577" name="Google Shape;1577;p58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578" name="Google Shape;1578;p58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579" name="Google Shape;1579;p58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80" name="Google Shape;1580;p58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581" name="Google Shape;1581;p58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582" name="Google Shape;1582;p58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583" name="Google Shape;1583;p58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584" name="Google Shape;1584;p58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85" name="Google Shape;1585;p58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586" name="Google Shape;1586;p58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587" name="Google Shape;1587;p58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8" name="Google Shape;1588;p58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89" name="Google Shape;1589;p58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590" name="Google Shape;1590;p58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591" name="Google Shape;1591;p58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592" name="Google Shape;1592;p58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3" name="Google Shape;1593;p58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594" name="Google Shape;1594;p58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58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58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7" name="Google Shape;1597;p58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598" name="Google Shape;1598;p58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58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58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58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2" name="Google Shape;1602;p58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603" name="Google Shape;1603;p58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58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58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58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58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58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9" name="Google Shape;1609;p58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610" name="Google Shape;1610;p58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58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612" name="Google Shape;1612;p58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3" name="Google Shape;1613;p58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614" name="Google Shape;1614;p58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615" name="Google Shape;1615;p58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6" name="Google Shape;1616;p58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7" name="Google Shape;1617;p58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18" name="Google Shape;1618;p58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619" name="Google Shape;1619;p58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0" name="Google Shape;1620;p58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1" name="Google Shape;1621;p58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22" name="Google Shape;1622;p58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623" name="Google Shape;1623;p58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4" name="Google Shape;1624;p58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5" name="Google Shape;1625;p58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26" name="Google Shape;1626;p58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627" name="Google Shape;1627;p58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58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9" name="Google Shape;1629;p58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630" name="Google Shape;1630;p58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631" name="Google Shape;1631;p58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2" name="Google Shape;1632;p58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33" name="Google Shape;1633;p58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634" name="Google Shape;1634;p58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5" name="Google Shape;1635;p58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36" name="Google Shape;1636;p58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637" name="Google Shape;1637;p58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8" name="Google Shape;1638;p58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39" name="Google Shape;1639;p58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640" name="Google Shape;1640;p58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1" name="Google Shape;1641;p58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42" name="Google Shape;1642;p58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643" name="Google Shape;1643;p58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58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5" name="Google Shape;1645;p58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646" name="Google Shape;1646;p58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58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58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58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58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58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58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58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58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58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6" name="Google Shape;1656;p58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657" name="Google Shape;1657;p58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658" name="Google Shape;1658;p58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9" name="Google Shape;1659;p58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660" name="Google Shape;1660;p58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661" name="Google Shape;1661;p58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662" name="Google Shape;1662;p58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63" name="Google Shape;1663;p58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664" name="Google Shape;1664;p58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665" name="Google Shape;1665;p58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66" name="Google Shape;1666;p58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667" name="Google Shape;1667;p58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668" name="Google Shape;1668;p58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69" name="Google Shape;1669;p58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670" name="Google Shape;1670;p58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671" name="Google Shape;1671;p58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72" name="Google Shape;1672;p58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673" name="Google Shape;1673;p58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74" name="Google Shape;1674;p58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675" name="Google Shape;1675;p58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676" name="Google Shape;1676;p58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7" name="Google Shape;1677;p58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8" name="Google Shape;1678;p58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79" name="Google Shape;1679;p58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680" name="Google Shape;1680;p58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1" name="Google Shape;1681;p58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2" name="Google Shape;1682;p58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83" name="Google Shape;1683;p58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684" name="Google Shape;1684;p58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5" name="Google Shape;1685;p58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6" name="Google Shape;1686;p58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87" name="Google Shape;1687;p58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688" name="Google Shape;1688;p58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9" name="Google Shape;1689;p58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0" name="Google Shape;1690;p58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91" name="Google Shape;1691;p58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692" name="Google Shape;1692;p58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3" name="Google Shape;1693;p58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4" name="Google Shape;1694;p58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95" name="Google Shape;1695;p58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696" name="Google Shape;1696;p58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58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58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58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58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58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58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58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58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58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58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58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58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58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58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58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58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13" name="Google Shape;1713;p58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14" name="Google Shape;1714;p58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715" name="Google Shape;1715;p58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58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7" name="Google Shape;1717;p58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718" name="Google Shape;1718;p58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58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58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58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58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58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58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58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58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58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58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9" name="Google Shape;1729;p58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730" name="Google Shape;1730;p58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58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58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58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58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58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58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58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58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58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58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58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58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58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58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58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58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58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58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58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58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58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58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58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58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58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58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7" name="Google Shape;1757;p58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758" name="Google Shape;1758;p58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759" name="Google Shape;1759;p58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760" name="Google Shape;1760;p58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58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762" name="Google Shape;1762;p58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58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58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765" name="Google Shape;1765;p58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766" name="Google Shape;1766;p58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767" name="Google Shape;1767;p58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58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58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58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58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772" name="Google Shape;1772;p58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58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58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58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58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58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778" name="Google Shape;1778;p58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58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58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58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58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58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58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58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58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58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58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58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58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58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58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58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58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58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58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58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58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58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58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58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58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58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58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58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58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58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58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58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58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58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58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13" name="Google Shape;1813;p58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1814" name="Google Shape;1814;p58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815" name="Google Shape;1815;p58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1816" name="Google Shape;1816;p58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7" name="Google Shape;1817;p58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8" name="Google Shape;1818;p58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9" name="Google Shape;1819;p58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20" name="Google Shape;1820;p58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1821" name="Google Shape;1821;p58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2" name="Google Shape;1822;p58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3" name="Google Shape;1823;p58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4" name="Google Shape;1824;p58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25" name="Google Shape;1825;p58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1826" name="Google Shape;1826;p58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58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58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58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0" name="Google Shape;1830;p58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1831" name="Google Shape;1831;p58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1832" name="Google Shape;1832;p58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3" name="Google Shape;1833;p58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4" name="Google Shape;1834;p58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5" name="Google Shape;1835;p58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36" name="Google Shape;1836;p58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1837" name="Google Shape;1837;p58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8" name="Google Shape;1838;p58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9" name="Google Shape;1839;p58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40" name="Google Shape;1840;p58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1841" name="Google Shape;1841;p58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842" name="Google Shape;1842;p58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3" name="Google Shape;1843;p58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844" name="Google Shape;1844;p58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1845" name="Google Shape;1845;p58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6" name="Google Shape;1846;p58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7" name="Google Shape;1847;p58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8" name="Google Shape;1848;p58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49" name="Google Shape;1849;p58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1850" name="Google Shape;1850;p58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1" name="Google Shape;1851;p58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2" name="Google Shape;1852;p58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53" name="Google Shape;1853;p58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1854" name="Google Shape;1854;p58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5" name="Google Shape;1855;p58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56" name="Google Shape;1856;p58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1857" name="Google Shape;1857;p58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1858" name="Google Shape;1858;p58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9" name="Google Shape;1859;p58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0" name="Google Shape;1860;p58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1" name="Google Shape;1861;p58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2" name="Google Shape;1862;p58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3" name="Google Shape;1863;p58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4" name="Google Shape;1864;p58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5" name="Google Shape;1865;p58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6" name="Google Shape;1866;p58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7" name="Google Shape;1867;p58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8" name="Google Shape;1868;p58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9" name="Google Shape;1869;p58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0" name="Google Shape;1870;p58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1" name="Google Shape;1871;p58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2" name="Google Shape;1872;p58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3" name="Google Shape;1873;p58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4" name="Google Shape;1874;p58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5" name="Google Shape;1875;p58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6" name="Google Shape;1876;p58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7" name="Google Shape;1877;p58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8" name="Google Shape;1878;p58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9" name="Google Shape;1879;p58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0" name="Google Shape;1880;p58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1" name="Google Shape;1881;p58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2" name="Google Shape;1882;p58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3" name="Google Shape;1883;p58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4" name="Google Shape;1884;p58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5" name="Google Shape;1885;p58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6" name="Google Shape;1886;p58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7" name="Google Shape;1887;p58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8" name="Google Shape;1888;p58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9" name="Google Shape;1889;p58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0" name="Google Shape;1890;p58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91" name="Google Shape;1891;p58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1892" name="Google Shape;1892;p58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3" name="Google Shape;1893;p58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4" name="Google Shape;1894;p58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5" name="Google Shape;1895;p58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6" name="Google Shape;1896;p58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7" name="Google Shape;1897;p58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8" name="Google Shape;1898;p58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99" name="Google Shape;1899;p58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1900" name="Google Shape;1900;p58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58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58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58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58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58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06" name="Google Shape;1906;p58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1907" name="Google Shape;1907;p58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58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58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58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11" name="Google Shape;1911;p58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1912" name="Google Shape;1912;p58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58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58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15" name="Google Shape;1915;p58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1916" name="Google Shape;1916;p58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1917" name="Google Shape;1917;p58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8" name="Google Shape;1918;p58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19" name="Google Shape;1919;p58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1920" name="Google Shape;1920;p58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1" name="Google Shape;1921;p58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22" name="Google Shape;1922;p58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1923" name="Google Shape;1923;p58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4" name="Google Shape;1924;p58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5" name="Google Shape;1925;p58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26" name="Google Shape;1926;p58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1927" name="Google Shape;1927;p58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1928" name="Google Shape;1928;p58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9" name="Google Shape;1929;p58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0" name="Google Shape;1930;p58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31" name="Google Shape;1931;p58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1932" name="Google Shape;1932;p58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3" name="Google Shape;1933;p58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4" name="Google Shape;1934;p58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35" name="Google Shape;1935;p58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1936" name="Google Shape;1936;p58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7" name="Google Shape;1937;p58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38" name="Google Shape;1938;p58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1939" name="Google Shape;1939;p58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58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58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58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58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58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58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58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58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58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58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58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58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2" name="Google Shape;1952;p58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1953" name="Google Shape;1953;p58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1954" name="Google Shape;1954;p58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5" name="Google Shape;1955;p58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6" name="Google Shape;1956;p58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57" name="Google Shape;1957;p58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1958" name="Google Shape;1958;p58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9" name="Google Shape;1959;p58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0" name="Google Shape;1960;p58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61" name="Google Shape;1961;p58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1962" name="Google Shape;1962;p58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3" name="Google Shape;1963;p58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4" name="Google Shape;1964;p58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65" name="Google Shape;1965;p58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1966" name="Google Shape;1966;p58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58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58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58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58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58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58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58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58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58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58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77" name="Google Shape;1977;p58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1978" name="Google Shape;1978;p58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58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80" name="Google Shape;1980;p58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1981" name="Google Shape;1981;p58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58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58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58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58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58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58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58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58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58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58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58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58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58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58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58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58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58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58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58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58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58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58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58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58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58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58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58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58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58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58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58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58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58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58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58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58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18" name="Google Shape;2018;p58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2019" name="Google Shape;2019;p58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58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58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58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58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58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58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58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58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58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58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58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58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58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58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34" name="Google Shape;2034;p58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2035" name="Google Shape;2035;p58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2036" name="Google Shape;2036;p58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7" name="Google Shape;2037;p58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38" name="Google Shape;2038;p58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2039" name="Google Shape;2039;p58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0" name="Google Shape;2040;p58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41" name="Google Shape;2041;p58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2042" name="Google Shape;2042;p58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043" name="Google Shape;2043;p58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044" name="Google Shape;2044;p58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2045" name="Google Shape;2045;p58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046" name="Google Shape;2046;p58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47" name="Google Shape;2047;p58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2048" name="Google Shape;2048;p58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2049" name="Google Shape;2049;p58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0" name="Google Shape;2050;p58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1" name="Google Shape;2051;p58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52" name="Google Shape;2052;p58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2053" name="Google Shape;2053;p58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4" name="Google Shape;2054;p58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5" name="Google Shape;2055;p58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56" name="Google Shape;2056;p58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2057" name="Google Shape;2057;p58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8" name="Google Shape;2058;p58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9" name="Google Shape;2059;p58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60" name="Google Shape;2060;p58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2061" name="Google Shape;2061;p58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2" name="Google Shape;2062;p58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3" name="Google Shape;2063;p58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64" name="Google Shape;2064;p58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2065" name="Google Shape;2065;p58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6" name="Google Shape;2066;p58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7" name="Google Shape;2067;p58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68" name="Google Shape;2068;p58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2069" name="Google Shape;2069;p58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0" name="Google Shape;2070;p58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1" name="Google Shape;2071;p58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72" name="Google Shape;2072;p58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2073" name="Google Shape;2073;p58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4" name="Google Shape;2074;p58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5" name="Google Shape;2075;p58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76" name="Google Shape;2076;p58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2077" name="Google Shape;2077;p58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8" name="Google Shape;2078;p58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9" name="Google Shape;2079;p58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80" name="Google Shape;2080;p58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2081" name="Google Shape;2081;p58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2" name="Google Shape;2082;p58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3" name="Google Shape;2083;p58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84" name="Google Shape;2084;p58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2085" name="Google Shape;2085;p58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6" name="Google Shape;2086;p58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7" name="Google Shape;2087;p58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88" name="Google Shape;2088;p58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2089" name="Google Shape;2089;p58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2090" name="Google Shape;2090;p58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1" name="Google Shape;2091;p58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92" name="Google Shape;2092;p58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2093" name="Google Shape;2093;p58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4" name="Google Shape;2094;p58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95" name="Google Shape;2095;p58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2096" name="Google Shape;2096;p58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7" name="Google Shape;2097;p58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98" name="Google Shape;2098;p58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2099" name="Google Shape;2099;p58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0" name="Google Shape;2100;p58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01" name="Google Shape;2101;p58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2102" name="Google Shape;2102;p58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3" name="Google Shape;2103;p58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04" name="Google Shape;2104;p58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2105" name="Google Shape;2105;p58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6" name="Google Shape;2106;p58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07" name="Google Shape;2107;p58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2108" name="Google Shape;2108;p58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9" name="Google Shape;2109;p58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10" name="Google Shape;2110;p58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2111" name="Google Shape;2111;p58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2" name="Google Shape;2112;p58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13" name="Google Shape;2113;p58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2114" name="Google Shape;2114;p58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5" name="Google Shape;2115;p58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16" name="Google Shape;2116;p58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2117" name="Google Shape;2117;p58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8" name="Google Shape;2118;p58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119" name="Google Shape;2119;p58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0" name="Google Shape;2120;p58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1" name="Google Shape;2121;p58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2" name="Google Shape;2122;p58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3" name="Google Shape;2123;p58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4" name="Google Shape;2124;p58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5" name="Google Shape;2125;p58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6" name="Google Shape;2126;p58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7" name="Google Shape;2127;p58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8" name="Google Shape;2128;p58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9" name="Google Shape;2129;p58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0" name="Google Shape;2130;p58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1" name="Google Shape;2131;p58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2" name="Google Shape;2132;p58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3" name="Google Shape;2133;p58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4" name="Google Shape;2134;p58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5" name="Google Shape;2135;p58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6" name="Google Shape;2136;p58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7" name="Google Shape;2137;p58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8" name="Google Shape;2138;p58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9" name="Google Shape;2139;p58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0" name="Google Shape;2140;p58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1" name="Google Shape;2141;p58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2" name="Google Shape;2142;p58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3" name="Google Shape;2143;p58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4" name="Google Shape;2144;p58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5" name="Google Shape;2145;p58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6" name="Google Shape;2146;p58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7" name="Google Shape;2147;p58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8" name="Google Shape;2148;p58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9" name="Google Shape;2149;p58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0" name="Google Shape;2150;p58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1" name="Google Shape;2151;p58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2" name="Google Shape;2152;p58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3" name="Google Shape;2153;p58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54" name="Google Shape;2154;p58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2155" name="Google Shape;2155;p58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58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58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58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58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58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58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58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58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58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58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58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58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58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58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58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58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58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58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58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58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58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58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58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58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58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58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58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58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58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58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58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58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58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58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58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58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58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58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58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58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58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58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58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58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58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58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58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58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58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58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58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58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58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58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58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58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58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58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58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58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58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58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58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58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58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58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58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58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58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58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58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58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58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58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58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58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58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58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58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58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58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58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58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58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58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58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58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58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58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58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58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58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58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58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58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58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58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58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58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58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58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58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58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58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58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58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58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58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58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58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58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58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58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58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58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58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58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58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58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58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58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58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58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58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58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58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58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58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58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58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58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58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58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58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58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58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58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58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58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58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58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58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58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58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58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58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58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58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58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58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58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58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58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58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58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58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58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58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58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58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58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58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58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58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58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58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58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58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58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58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58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58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58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58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58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58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58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58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58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58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58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58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58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58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58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58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58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58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58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58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58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58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58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58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58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58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58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58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58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58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58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58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58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58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58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58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58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58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58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58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58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58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58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58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58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58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58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58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58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58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58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58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58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58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58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58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58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58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58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58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58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58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58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58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58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58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58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58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58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58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58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58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58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58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58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58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58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58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58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58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58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58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58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58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58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58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58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58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58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58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58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58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58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58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58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58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58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58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58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58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58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58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58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58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58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58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58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58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58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58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58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58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58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58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58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58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58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58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58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58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58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58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58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58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58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58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58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58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58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58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58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58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58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58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58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58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58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58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58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58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58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58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58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58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58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58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58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58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58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58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58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58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58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58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58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58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58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58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58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58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58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58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58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58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58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58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58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58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58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58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58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58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58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58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58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58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58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58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58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58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58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58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58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58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58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58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58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58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58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58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58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58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58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58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58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58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58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58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58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58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58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58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58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58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58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58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58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58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58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58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58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58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58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58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58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58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58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58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58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58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58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58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58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58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58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58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58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58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58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58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58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58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58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58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58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58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58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58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58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58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58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58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58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58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58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58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58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58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58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58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58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58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58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58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58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58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58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58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58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58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58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58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58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58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58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58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58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58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58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58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58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58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58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58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58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58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58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58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58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58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58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58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58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58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58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58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58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58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58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58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58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58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58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58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58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58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58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58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58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58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58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58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58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58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58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58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58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58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58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58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58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58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58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58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58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58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58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58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58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58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58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58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58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58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58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58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58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58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58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58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58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58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58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58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58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58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58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58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58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58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58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58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58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58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58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58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58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58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58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58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58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58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58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58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58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58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58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58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58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58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58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58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58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58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58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58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58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58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58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58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58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58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58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58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58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58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58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58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58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58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58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58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58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58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58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58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58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58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58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58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58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58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58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58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58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58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58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58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58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58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58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58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58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58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58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58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58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58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58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58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58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58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58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58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58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58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58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58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58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58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58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58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58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58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58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58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58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58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58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58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58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58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58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58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58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58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58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58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58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58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58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58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58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58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58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58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58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58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58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58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58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58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58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58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58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58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58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58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58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58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58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58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58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58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58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58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58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58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58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58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58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58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58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58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58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58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58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58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58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58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58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58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58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58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58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58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58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58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58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58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58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58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58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58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58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58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58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58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58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58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58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58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58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58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58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58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58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58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58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58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58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58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58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58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58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58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58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58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58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58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58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58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58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58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58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58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58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58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58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58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58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58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58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58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58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58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58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58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58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58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58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58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58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58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58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58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58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58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58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58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58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58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58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58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58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58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58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58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58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58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58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58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58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58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58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58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58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58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58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58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58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58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58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58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58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58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58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58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58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58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58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58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58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58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58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58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58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58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58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58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58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58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58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58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58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58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58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58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58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58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58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58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58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58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58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58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58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58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58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58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58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58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58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58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58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58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58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58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58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58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58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58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58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58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58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58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58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58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58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58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58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58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58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58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58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58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58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58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58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58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58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58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58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58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58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58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58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58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58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58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58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58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58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58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58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58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58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58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58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58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58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58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58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58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58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58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58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58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58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58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58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58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58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58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58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58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58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58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58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58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58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58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58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58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58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58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58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58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58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58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58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58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58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58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58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58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58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58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58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58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58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58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58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58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58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58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58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58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58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58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58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58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58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58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58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58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58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58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58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58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58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58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58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58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58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58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58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58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58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58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58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58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58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58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58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58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58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58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58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58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58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58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58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58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58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58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58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58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58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58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58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58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58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58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58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58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58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58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58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58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58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58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58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58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58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58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58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58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58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58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58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58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58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58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58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58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58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58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58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58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58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58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08" name="Google Shape;3108;p58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3109" name="Google Shape;3109;p58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3110" name="Google Shape;3110;p58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1" name="Google Shape;3111;p58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12" name="Google Shape;3112;p58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58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14" name="Google Shape;3114;p58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3115" name="Google Shape;3115;p58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116" name="Google Shape;3116;p58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17" name="Google Shape;3117;p58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18" name="Google Shape;3118;p58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119" name="Google Shape;3119;p58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120" name="Google Shape;3120;p58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121" name="Google Shape;3121;p58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3122" name="Google Shape;3122;p58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23" name="Google Shape;3123;p58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24" name="Google Shape;3124;p58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25" name="Google Shape;3125;p58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26" name="Google Shape;3126;p58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127" name="Google Shape;3127;p58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128" name="Google Shape;3128;p58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29" name="Google Shape;3129;p58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30" name="Google Shape;3130;p58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3131" name="Google Shape;3131;p58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32" name="Google Shape;3132;p58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3" name="Google Shape;3133;p58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4" name="Google Shape;3134;p58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5" name="Google Shape;3135;p58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6" name="Google Shape;3136;p58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37" name="Google Shape;3137;p58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3138" name="Google Shape;3138;p58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" name="Google Shape;3139;p58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140" name="Google Shape;3140;p58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3141" name="Google Shape;3141;p58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2" name="Google Shape;3142;p58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43" name="Google Shape;3143;p58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144" name="Google Shape;3144;p58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3145" name="Google Shape;3145;p58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6" name="Google Shape;3146;p58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147" name="Google Shape;3147;p58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3148" name="Google Shape;3148;p58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49" name="Google Shape;3149;p58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50" name="Google Shape;3150;p58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3151" name="Google Shape;3151;p58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152" name="Google Shape;3152;p58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153" name="Google Shape;3153;p58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54" name="Google Shape;3154;p58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155" name="Google Shape;3155;p58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3156" name="Google Shape;3156;p58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57" name="Google Shape;3157;p58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58" name="Google Shape;3158;p58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3159" name="Google Shape;3159;p58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60" name="Google Shape;3160;p58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61" name="Google Shape;3161;p58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3162" name="Google Shape;3162;p58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63" name="Google Shape;3163;p58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64" name="Google Shape;3164;p58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58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58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67" name="Google Shape;3167;p58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3168" name="Google Shape;3168;p58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9" name="Google Shape;3169;p58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0" name="Google Shape;3170;p58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1" name="Google Shape;3171;p58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2" name="Google Shape;3172;p58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3" name="Google Shape;3173;p58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4" name="Google Shape;3174;p58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5" name="Google Shape;3175;p58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6" name="Google Shape;3176;p58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7" name="Google Shape;3177;p58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8" name="Google Shape;3178;p58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9" name="Google Shape;3179;p58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0" name="Google Shape;3180;p58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1" name="Google Shape;3181;p58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2" name="Google Shape;3182;p58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3" name="Google Shape;3183;p58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84" name="Google Shape;3184;p58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58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58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58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58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58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58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58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58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58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58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58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58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58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58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58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58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58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58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58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58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58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06" name="Google Shape;3206;p58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3207" name="Google Shape;3207;p58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8" name="Google Shape;3208;p58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09" name="Google Shape;3209;p58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10" name="Google Shape;3210;p58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3211" name="Google Shape;3211;p58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2" name="Google Shape;3212;p58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3" name="Google Shape;3213;p58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4" name="Google Shape;3214;p58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15" name="Google Shape;3215;p58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58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58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58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58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58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58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22" name="Google Shape;3222;p58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3223" name="Google Shape;3223;p58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4" name="Google Shape;3224;p58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5" name="Google Shape;3225;p58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6" name="Google Shape;3226;p58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27" name="Google Shape;3227;p58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58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58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58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58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58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58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58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58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58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58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58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58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58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58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58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58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58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58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58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58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58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58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58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58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58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58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58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58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56" name="Google Shape;3256;p58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3257" name="Google Shape;3257;p58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8" name="Google Shape;3258;p58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59" name="Google Shape;3259;p58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60" name="Google Shape;3260;p58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3261" name="Google Shape;3261;p58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2" name="Google Shape;3262;p58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63" name="Google Shape;3263;p58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3264" name="Google Shape;3264;p58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5" name="Google Shape;3265;p58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66" name="Google Shape;3266;p58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58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58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58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58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58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58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58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74" name="Google Shape;3274;p58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3275" name="Google Shape;3275;p58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6" name="Google Shape;3276;p58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7" name="Google Shape;3277;p58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8" name="Google Shape;3278;p58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79" name="Google Shape;3279;p58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58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58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58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58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58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58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58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87" name="Google Shape;3287;p58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3288" name="Google Shape;3288;p58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9" name="Google Shape;3289;p58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0" name="Google Shape;3290;p58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1" name="Google Shape;3291;p58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92" name="Google Shape;3292;p58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58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58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58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58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58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58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58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58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58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58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58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58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58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58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58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58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58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58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58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58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58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58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58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58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58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58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58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58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58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58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58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58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58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58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58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58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58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58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58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58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58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34" name="Google Shape;3334;p58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3335" name="Google Shape;3335;p58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6" name="Google Shape;3336;p58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37" name="Google Shape;3337;p58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58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58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58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58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58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58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58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58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58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58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58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58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58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58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58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58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58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58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58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58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58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58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58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58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58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58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58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58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58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58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58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58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58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58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72" name="Google Shape;3372;p58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3373" name="Google Shape;3373;p58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3374" name="Google Shape;3374;p58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" name="Google Shape;3375;p58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" name="Google Shape;3376;p58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7" name="Google Shape;3377;p58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" name="Google Shape;3378;p58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" name="Google Shape;3379;p58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" name="Google Shape;3380;p58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1" name="Google Shape;3381;p58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" name="Google Shape;3382;p58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" name="Google Shape;3383;p58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" name="Google Shape;3384;p58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5" name="Google Shape;3385;p58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" name="Google Shape;3386;p58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" name="Google Shape;3387;p58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8" name="Google Shape;3388;p58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9" name="Google Shape;3389;p58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" name="Google Shape;3390;p58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1" name="Google Shape;3391;p58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2" name="Google Shape;3392;p58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" name="Google Shape;3393;p58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" name="Google Shape;3394;p58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" name="Google Shape;3395;p58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6" name="Google Shape;3396;p58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" name="Google Shape;3397;p58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8" name="Google Shape;3398;p58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9" name="Google Shape;3399;p58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" name="Google Shape;3400;p58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" name="Google Shape;3401;p58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" name="Google Shape;3402;p58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" name="Google Shape;3403;p58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4" name="Google Shape;3404;p58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5" name="Google Shape;3405;p58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" name="Google Shape;3406;p58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" name="Google Shape;3407;p58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" name="Google Shape;3408;p58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" name="Google Shape;3409;p58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" name="Google Shape;3410;p58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" name="Google Shape;3411;p58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" name="Google Shape;3412;p58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" name="Google Shape;3413;p58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" name="Google Shape;3414;p58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" name="Google Shape;3415;p58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" name="Google Shape;3416;p58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" name="Google Shape;3417;p58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" name="Google Shape;3418;p58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" name="Google Shape;3419;p58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" name="Google Shape;3420;p58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" name="Google Shape;3421;p58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" name="Google Shape;3422;p58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" name="Google Shape;3423;p58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" name="Google Shape;3424;p58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" name="Google Shape;3425;p58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" name="Google Shape;3426;p58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" name="Google Shape;3427;p58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" name="Google Shape;3428;p58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" name="Google Shape;3429;p58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" name="Google Shape;3430;p58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" name="Google Shape;3431;p58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" name="Google Shape;3432;p58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" name="Google Shape;3433;p58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" name="Google Shape;3434;p58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" name="Google Shape;3435;p58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" name="Google Shape;3436;p58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" name="Google Shape;3437;p58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" name="Google Shape;3438;p58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" name="Google Shape;3439;p58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58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58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58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58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58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58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58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58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58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" name="Google Shape;3449;p58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58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" name="Google Shape;3451;p58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" name="Google Shape;3452;p58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" name="Google Shape;3453;p58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" name="Google Shape;3454;p58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" name="Google Shape;3455;p58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" name="Google Shape;3456;p58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" name="Google Shape;3457;p58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" name="Google Shape;3458;p58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" name="Google Shape;3459;p58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" name="Google Shape;3460;p58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" name="Google Shape;3461;p58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" name="Google Shape;3462;p58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" name="Google Shape;3463;p58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" name="Google Shape;3464;p58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" name="Google Shape;3465;p58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" name="Google Shape;3466;p58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" name="Google Shape;3467;p58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" name="Google Shape;3468;p58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" name="Google Shape;3469;p58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" name="Google Shape;3470;p58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" name="Google Shape;3471;p58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" name="Google Shape;3472;p58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" name="Google Shape;3473;p58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" name="Google Shape;3474;p58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" name="Google Shape;3475;p58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" name="Google Shape;3476;p58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" name="Google Shape;3477;p58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" name="Google Shape;3478;p58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" name="Google Shape;3479;p58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" name="Google Shape;3480;p58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" name="Google Shape;3481;p58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" name="Google Shape;3482;p58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" name="Google Shape;3483;p58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" name="Google Shape;3484;p58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" name="Google Shape;3485;p58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" name="Google Shape;3486;p58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" name="Google Shape;3487;p58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" name="Google Shape;3488;p58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" name="Google Shape;3489;p58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" name="Google Shape;3490;p58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" name="Google Shape;3491;p58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58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" name="Google Shape;3493;p58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" name="Google Shape;3494;p58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" name="Google Shape;3495;p58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" name="Google Shape;3496;p58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" name="Google Shape;3497;p58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" name="Google Shape;3498;p58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" name="Google Shape;3499;p58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" name="Google Shape;3500;p58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" name="Google Shape;3501;p58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" name="Google Shape;3502;p58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" name="Google Shape;3503;p58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" name="Google Shape;3504;p58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" name="Google Shape;3505;p58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" name="Google Shape;3506;p58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" name="Google Shape;3507;p58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58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58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" name="Google Shape;3510;p58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" name="Google Shape;3511;p58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58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58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58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" name="Google Shape;3515;p58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" name="Google Shape;3516;p58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58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58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58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58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" name="Google Shape;3521;p58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58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58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58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58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58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58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58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58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" name="Google Shape;3530;p58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" name="Google Shape;3531;p58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58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58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58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58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58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58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58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58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58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58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58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58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58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58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58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58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58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58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58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58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" name="Google Shape;3552;p58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58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" name="Google Shape;3554;p58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" name="Google Shape;3555;p58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58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58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58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58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58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58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58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58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58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58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58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58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58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58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58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" name="Google Shape;3571;p58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" name="Google Shape;3572;p58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" name="Google Shape;3573;p58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" name="Google Shape;3574;p58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" name="Google Shape;3575;p58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" name="Google Shape;3576;p58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58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" name="Google Shape;3578;p58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" name="Google Shape;3579;p58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" name="Google Shape;3580;p58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" name="Google Shape;3581;p58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" name="Google Shape;3582;p58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" name="Google Shape;3583;p58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" name="Google Shape;3584;p58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" name="Google Shape;3585;p58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" name="Google Shape;3586;p58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" name="Google Shape;3587;p58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" name="Google Shape;3588;p58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" name="Google Shape;3589;p58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" name="Google Shape;3590;p58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" name="Google Shape;3591;p58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" name="Google Shape;3592;p58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" name="Google Shape;3593;p58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" name="Google Shape;3594;p58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" name="Google Shape;3595;p58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" name="Google Shape;3596;p58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" name="Google Shape;3597;p58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" name="Google Shape;3598;p58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" name="Google Shape;3599;p58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" name="Google Shape;3600;p58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" name="Google Shape;3601;p58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" name="Google Shape;3602;p58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" name="Google Shape;3603;p58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" name="Google Shape;3604;p58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5" name="Google Shape;3605;p58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" name="Google Shape;3606;p58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" name="Google Shape;3607;p58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" name="Google Shape;3608;p58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" name="Google Shape;3609;p58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" name="Google Shape;3610;p58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" name="Google Shape;3611;p58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" name="Google Shape;3612;p58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" name="Google Shape;3613;p58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" name="Google Shape;3614;p58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" name="Google Shape;3615;p58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" name="Google Shape;3616;p58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" name="Google Shape;3617;p58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" name="Google Shape;3618;p58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" name="Google Shape;3619;p58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" name="Google Shape;3620;p58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" name="Google Shape;3621;p58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" name="Google Shape;3622;p58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" name="Google Shape;3623;p58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" name="Google Shape;3624;p58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" name="Google Shape;3625;p58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" name="Google Shape;3626;p58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" name="Google Shape;3627;p58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" name="Google Shape;3628;p58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" name="Google Shape;3629;p58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" name="Google Shape;3630;p58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" name="Google Shape;3631;p58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" name="Google Shape;3632;p58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" name="Google Shape;3633;p58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" name="Google Shape;3634;p58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" name="Google Shape;3635;p58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" name="Google Shape;3636;p58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" name="Google Shape;3637;p58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" name="Google Shape;3638;p58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" name="Google Shape;3639;p58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" name="Google Shape;3640;p58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" name="Google Shape;3641;p58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" name="Google Shape;3642;p58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" name="Google Shape;3643;p58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" name="Google Shape;3644;p58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" name="Google Shape;3645;p58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" name="Google Shape;3646;p58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" name="Google Shape;3647;p58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48" name="Google Shape;3648;p58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49" name="Google Shape;3649;p58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650" name="Google Shape;3650;p58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" name="Google Shape;3651;p58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" name="Google Shape;3652;p58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" name="Google Shape;3653;p58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" name="Google Shape;3654;p58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" name="Google Shape;3655;p58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" name="Google Shape;3656;p58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" name="Google Shape;3657;p58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" name="Google Shape;3658;p58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" name="Google Shape;3659;p58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" name="Google Shape;3660;p58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" name="Google Shape;3661;p58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" name="Google Shape;3662;p58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" name="Google Shape;3663;p58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" name="Google Shape;3664;p58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" name="Google Shape;3665;p58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" name="Google Shape;3666;p58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" name="Google Shape;3667;p58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" name="Google Shape;3668;p58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" name="Google Shape;3669;p58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" name="Google Shape;3670;p58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" name="Google Shape;3671;p58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" name="Google Shape;3672;p58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" name="Google Shape;3673;p58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" name="Google Shape;3674;p58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" name="Google Shape;3675;p58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" name="Google Shape;3676;p58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" name="Google Shape;3677;p58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" name="Google Shape;3678;p58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" name="Google Shape;3679;p58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" name="Google Shape;3680;p58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" name="Google Shape;3681;p58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" name="Google Shape;3682;p58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" name="Google Shape;3683;p58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" name="Google Shape;3684;p58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" name="Google Shape;3685;p58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686" name="Google Shape;3686;p58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687" name="Google Shape;3687;p58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688" name="Google Shape;3688;p58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" name="Google Shape;3689;p58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" name="Google Shape;3690;p58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" name="Google Shape;3691;p58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" name="Google Shape;3692;p58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" name="Google Shape;3693;p58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" name="Google Shape;3694;p58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" name="Google Shape;3695;p58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" name="Google Shape;3696;p58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" name="Google Shape;3697;p58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" name="Google Shape;3698;p58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" name="Google Shape;3699;p58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" name="Google Shape;3700;p58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" name="Google Shape;3701;p58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" name="Google Shape;3702;p58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" name="Google Shape;3703;p58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04" name="Google Shape;3704;p58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705" name="Google Shape;3705;p58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" name="Google Shape;3706;p58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" name="Google Shape;3707;p58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" name="Google Shape;3708;p58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" name="Google Shape;3709;p58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" name="Google Shape;3710;p58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" name="Google Shape;3711;p58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" name="Google Shape;3712;p58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" name="Google Shape;3713;p58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" name="Google Shape;3714;p58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" name="Google Shape;3715;p58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" name="Google Shape;3716;p58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" name="Google Shape;3717;p58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" name="Google Shape;3718;p58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" name="Google Shape;3719;p58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" name="Google Shape;3720;p58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" name="Google Shape;3721;p58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" name="Google Shape;3722;p58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3" name="Google Shape;3723;p58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" name="Google Shape;3724;p58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" name="Google Shape;3725;p58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" name="Google Shape;3726;p58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" name="Google Shape;3727;p58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" name="Google Shape;3728;p58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" name="Google Shape;3729;p58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" name="Google Shape;3730;p58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1" name="Google Shape;3731;p58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2" name="Google Shape;3732;p58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" name="Google Shape;3733;p58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" name="Google Shape;3734;p58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" name="Google Shape;3735;p58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" name="Google Shape;3736;p58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" name="Google Shape;3737;p58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" name="Google Shape;3738;p58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" name="Google Shape;3739;p58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" name="Google Shape;3740;p58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" name="Google Shape;3741;p58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" name="Google Shape;3742;p58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" name="Google Shape;3743;p58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" name="Google Shape;3744;p58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" name="Google Shape;3745;p58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" name="Google Shape;3746;p58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" name="Google Shape;3747;p58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" name="Google Shape;3748;p58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" name="Google Shape;3749;p58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" name="Google Shape;3750;p58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" name="Google Shape;3751;p58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" name="Google Shape;3752;p58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" name="Google Shape;3753;p58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" name="Google Shape;3754;p58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" name="Google Shape;3755;p58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" name="Google Shape;3756;p58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7" name="Google Shape;3757;p58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8" name="Google Shape;3758;p58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9" name="Google Shape;3759;p58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" name="Google Shape;3760;p58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" name="Google Shape;3761;p58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" name="Google Shape;3762;p58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" name="Google Shape;3763;p58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" name="Google Shape;3764;p58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" name="Google Shape;3765;p58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" name="Google Shape;3766;p58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" name="Google Shape;3767;p58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" name="Google Shape;3768;p58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" name="Google Shape;3769;p58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" name="Google Shape;3770;p58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" name="Google Shape;3771;p58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" name="Google Shape;3772;p58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" name="Google Shape;3773;p58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" name="Google Shape;3774;p58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" name="Google Shape;3775;p58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" name="Google Shape;3776;p58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" name="Google Shape;3777;p58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" name="Google Shape;3778;p58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" name="Google Shape;3779;p58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" name="Google Shape;3780;p58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" name="Google Shape;3781;p58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" name="Google Shape;3782;p58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" name="Google Shape;3783;p58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" name="Google Shape;3784;p58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" name="Google Shape;3785;p58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" name="Google Shape;3786;p58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" name="Google Shape;3787;p58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" name="Google Shape;3788;p58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" name="Google Shape;3789;p58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" name="Google Shape;3790;p58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" name="Google Shape;3791;p58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" name="Google Shape;3792;p58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" name="Google Shape;3793;p58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" name="Google Shape;3794;p58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" name="Google Shape;3795;p58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" name="Google Shape;3796;p58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" name="Google Shape;3797;p58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" name="Google Shape;3798;p58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" name="Google Shape;3799;p58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" name="Google Shape;3800;p58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" name="Google Shape;3801;p58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" name="Google Shape;3802;p58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" name="Google Shape;3803;p58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" name="Google Shape;3804;p58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5" name="Google Shape;3805;p58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6" name="Google Shape;3806;p58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" name="Google Shape;3807;p58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" name="Google Shape;3808;p58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" name="Google Shape;3809;p58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" name="Google Shape;3810;p58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" name="Google Shape;3811;p58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" name="Google Shape;3812;p58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" name="Google Shape;3813;p58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" name="Google Shape;3814;p58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" name="Google Shape;3815;p58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" name="Google Shape;3816;p58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" name="Google Shape;3817;p58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" name="Google Shape;3818;p58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" name="Google Shape;3819;p58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" name="Google Shape;3820;p58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" name="Google Shape;3821;p58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" name="Google Shape;3822;p58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" name="Google Shape;3823;p58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" name="Google Shape;3824;p58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" name="Google Shape;3825;p58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" name="Google Shape;3826;p58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" name="Google Shape;3827;p58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" name="Google Shape;3828;p58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" name="Google Shape;3829;p58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" name="Google Shape;3830;p58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" name="Google Shape;3831;p58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" name="Google Shape;3832;p58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" name="Google Shape;3833;p58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" name="Google Shape;3834;p58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" name="Google Shape;3835;p58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" name="Google Shape;3836;p58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" name="Google Shape;3837;p58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" name="Google Shape;3838;p58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" name="Google Shape;3839;p58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" name="Google Shape;3840;p58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" name="Google Shape;3841;p58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" name="Google Shape;3842;p58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" name="Google Shape;3843;p58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" name="Google Shape;3844;p58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" name="Google Shape;3845;p58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" name="Google Shape;3846;p58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7" name="Google Shape;3847;p58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8" name="Google Shape;3848;p58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" name="Google Shape;3849;p58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0" name="Google Shape;3850;p58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1" name="Google Shape;3851;p58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" name="Google Shape;3852;p58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3" name="Google Shape;3853;p58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4" name="Google Shape;3854;p58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5" name="Google Shape;3855;p58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" name="Google Shape;3856;p58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" name="Google Shape;3857;p58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8" name="Google Shape;3858;p58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9" name="Google Shape;3859;p58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0" name="Google Shape;3860;p58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1" name="Google Shape;3861;p58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2" name="Google Shape;3862;p58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" name="Google Shape;3863;p58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" name="Google Shape;3864;p58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" name="Google Shape;3865;p58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" name="Google Shape;3866;p58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" name="Google Shape;3867;p58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" name="Google Shape;3868;p58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" name="Google Shape;3869;p58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" name="Google Shape;3870;p58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" name="Google Shape;3871;p58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" name="Google Shape;3872;p58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" name="Google Shape;3873;p58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" name="Google Shape;3874;p58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" name="Google Shape;3875;p58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" name="Google Shape;3876;p58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" name="Google Shape;3877;p58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" name="Google Shape;3878;p58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" name="Google Shape;3879;p58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" name="Google Shape;3880;p58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" name="Google Shape;3881;p58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" name="Google Shape;3882;p58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" name="Google Shape;3883;p58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" name="Google Shape;3884;p58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" name="Google Shape;3885;p58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" name="Google Shape;3886;p58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" name="Google Shape;3887;p58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" name="Google Shape;3888;p58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" name="Google Shape;3889;p58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" name="Google Shape;3890;p58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" name="Google Shape;3891;p58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" name="Google Shape;3892;p58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" name="Google Shape;3893;p58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" name="Google Shape;3894;p58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" name="Google Shape;3895;p58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" name="Google Shape;3896;p58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" name="Google Shape;3897;p58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" name="Google Shape;3898;p58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9" name="Google Shape;3899;p58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0" name="Google Shape;3900;p58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" name="Google Shape;3901;p58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" name="Google Shape;3902;p58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" name="Google Shape;3903;p58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4" name="Google Shape;3904;p58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5" name="Google Shape;3905;p58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" name="Google Shape;3906;p58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" name="Google Shape;3907;p58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" name="Google Shape;3908;p58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" name="Google Shape;3909;p58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" name="Google Shape;3910;p58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" name="Google Shape;3911;p58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" name="Google Shape;3912;p58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" name="Google Shape;3913;p58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" name="Google Shape;3914;p58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5" name="Google Shape;3915;p58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6" name="Google Shape;3916;p58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" name="Google Shape;3917;p58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" name="Google Shape;3918;p58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9" name="Google Shape;3919;p58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" name="Google Shape;3920;p58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" name="Google Shape;3921;p58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" name="Google Shape;3922;p58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" name="Google Shape;3923;p58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" name="Google Shape;3924;p58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5" name="Google Shape;3925;p58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6" name="Google Shape;3926;p58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" name="Google Shape;3927;p58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" name="Google Shape;3928;p58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" name="Google Shape;3929;p58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" name="Google Shape;3930;p58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" name="Google Shape;3931;p58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" name="Google Shape;3932;p58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" name="Google Shape;3933;p58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" name="Google Shape;3934;p58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" name="Google Shape;3935;p58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" name="Google Shape;3936;p58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" name="Google Shape;3937;p58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" name="Google Shape;3938;p58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" name="Google Shape;3939;p58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" name="Google Shape;3940;p58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" name="Google Shape;3941;p58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" name="Google Shape;3942;p58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" name="Google Shape;3943;p58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" name="Google Shape;3944;p58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5" name="Google Shape;3945;p58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6" name="Google Shape;3946;p58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7" name="Google Shape;3947;p58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8" name="Google Shape;3948;p58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9" name="Google Shape;3949;p58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0" name="Google Shape;3950;p58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1" name="Google Shape;3951;p58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2" name="Google Shape;3952;p58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" name="Google Shape;3953;p58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4" name="Google Shape;3954;p58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5" name="Google Shape;3955;p58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" name="Google Shape;3956;p58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" name="Google Shape;3957;p58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" name="Google Shape;3958;p58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" name="Google Shape;3959;p58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" name="Google Shape;3960;p58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" name="Google Shape;3961;p58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" name="Google Shape;3962;p58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" name="Google Shape;3963;p58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" name="Google Shape;3964;p58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" name="Google Shape;3965;p58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" name="Google Shape;3966;p58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" name="Google Shape;3967;p58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" name="Google Shape;3968;p58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" name="Google Shape;3969;p58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" name="Google Shape;3970;p58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" name="Google Shape;3971;p58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" name="Google Shape;3972;p58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" name="Google Shape;3973;p58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" name="Google Shape;3974;p58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" name="Google Shape;3975;p58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" name="Google Shape;3976;p58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" name="Google Shape;3977;p58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" name="Google Shape;3978;p58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" name="Google Shape;3979;p58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" name="Google Shape;3980;p58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" name="Google Shape;3981;p58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" name="Google Shape;3982;p58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" name="Google Shape;3983;p58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" name="Google Shape;3984;p58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" name="Google Shape;3985;p58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" name="Google Shape;3986;p58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" name="Google Shape;3987;p58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" name="Google Shape;3988;p58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" name="Google Shape;3989;p58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" name="Google Shape;3990;p58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" name="Google Shape;3991;p58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" name="Google Shape;3992;p58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" name="Google Shape;3993;p58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" name="Google Shape;3994;p58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" name="Google Shape;3995;p58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" name="Google Shape;3996;p58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" name="Google Shape;3997;p58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" name="Google Shape;3998;p58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" name="Google Shape;3999;p58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" name="Google Shape;4000;p58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" name="Google Shape;4001;p58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" name="Google Shape;4002;p58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" name="Google Shape;4003;p58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" name="Google Shape;4004;p58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5" name="Google Shape;4005;p58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6" name="Google Shape;4006;p58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" name="Google Shape;4007;p58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" name="Google Shape;4008;p58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" name="Google Shape;4009;p58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" name="Google Shape;4010;p58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" name="Google Shape;4011;p58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" name="Google Shape;4012;p58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" name="Google Shape;4013;p58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" name="Google Shape;4014;p58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" name="Google Shape;4015;p58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" name="Google Shape;4016;p58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" name="Google Shape;4017;p58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18" name="Google Shape;4018;p58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022" name="Shape 40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23" name="Google Shape;4023;p5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n-U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024" name="Google Shape;4024;p59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FFFFF"/>
                </a:solidFill>
              </a:rPr>
              <a:t>You can change the stroke and fill color; just select the icon and click on the paint bucket/pen.</a:t>
            </a:r>
            <a:br>
              <a:rPr lang="en-US"/>
            </a:br>
            <a:endParaRPr/>
          </a:p>
        </p:txBody>
      </p:sp>
      <p:grpSp>
        <p:nvGrpSpPr>
          <p:cNvPr id="4025" name="Google Shape;4025;p59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4026" name="Google Shape;4026;p59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7" name="Google Shape;4027;p59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8" name="Google Shape;4028;p59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9" name="Google Shape;4029;p59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0" name="Google Shape;4030;p59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1" name="Google Shape;4031;p59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32" name="Google Shape;4032;p59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4033" name="Google Shape;4033;p59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4" name="Google Shape;4034;p59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35" name="Google Shape;4035;p59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4036" name="Google Shape;4036;p59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7" name="Google Shape;4037;p59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38" name="Google Shape;4038;p59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4039" name="Google Shape;4039;p59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0" name="Google Shape;4040;p59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41" name="Google Shape;4041;p59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4042" name="Google Shape;4042;p59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3" name="Google Shape;4043;p59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4" name="Google Shape;4044;p59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5" name="Google Shape;4045;p59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6" name="Google Shape;4046;p59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7" name="Google Shape;4047;p59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48" name="Google Shape;4048;p59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4049" name="Google Shape;4049;p59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0" name="Google Shape;4050;p59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1" name="Google Shape;4051;p59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2" name="Google Shape;4052;p59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3" name="Google Shape;4053;p59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4" name="Google Shape;4054;p59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5" name="Google Shape;4055;p59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6" name="Google Shape;4056;p59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57" name="Google Shape;4057;p59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4058" name="Google Shape;4058;p59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9" name="Google Shape;4059;p59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60" name="Google Shape;4060;p59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4061" name="Google Shape;4061;p59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2" name="Google Shape;4062;p59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63" name="Google Shape;4063;p59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4064" name="Google Shape;4064;p59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5" name="Google Shape;4065;p59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66" name="Google Shape;4066;p59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4067" name="Google Shape;4067;p59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8" name="Google Shape;4068;p59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9" name="Google Shape;4069;p59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0" name="Google Shape;4070;p59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1" name="Google Shape;4071;p59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72" name="Google Shape;4072;p59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4073" name="Google Shape;4073;p59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4" name="Google Shape;4074;p59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5" name="Google Shape;4075;p59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6" name="Google Shape;4076;p59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77" name="Google Shape;4077;p59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78" name="Google Shape;4078;p59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4079" name="Google Shape;4079;p59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0" name="Google Shape;4080;p59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1" name="Google Shape;4081;p59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82" name="Google Shape;4082;p59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4083" name="Google Shape;4083;p59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4" name="Google Shape;4084;p59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85" name="Google Shape;4085;p59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4086" name="Google Shape;4086;p59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7" name="Google Shape;4087;p59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8" name="Google Shape;4088;p59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89" name="Google Shape;4089;p59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90" name="Google Shape;4090;p59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4091" name="Google Shape;4091;p59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2" name="Google Shape;4092;p59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3" name="Google Shape;4093;p59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4" name="Google Shape;4094;p59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95" name="Google Shape;4095;p59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4096" name="Google Shape;4096;p59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7" name="Google Shape;4097;p59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98" name="Google Shape;4098;p59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4099" name="Google Shape;4099;p59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0" name="Google Shape;4100;p59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1" name="Google Shape;4101;p59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2" name="Google Shape;4102;p59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3" name="Google Shape;4103;p59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4" name="Google Shape;4104;p59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05" name="Google Shape;4105;p59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4106" name="Google Shape;4106;p59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7" name="Google Shape;4107;p59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8" name="Google Shape;4108;p59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9" name="Google Shape;4109;p59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0" name="Google Shape;4110;p59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1" name="Google Shape;4111;p59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2" name="Google Shape;4112;p59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13" name="Google Shape;4113;p59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4114" name="Google Shape;4114;p59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5" name="Google Shape;4115;p59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6" name="Google Shape;4116;p59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7" name="Google Shape;4117;p59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18" name="Google Shape;4118;p59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4119" name="Google Shape;4119;p59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0" name="Google Shape;4120;p59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21" name="Google Shape;4121;p59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4122" name="Google Shape;4122;p59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3" name="Google Shape;4123;p59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4" name="Google Shape;4124;p59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25" name="Google Shape;4125;p59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4126" name="Google Shape;4126;p59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7" name="Google Shape;4127;p59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8" name="Google Shape;4128;p59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29" name="Google Shape;4129;p59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4130" name="Google Shape;4130;p59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1" name="Google Shape;4131;p59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2" name="Google Shape;4132;p59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4133" name="Google Shape;4133;p59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4" name="Google Shape;4134;p59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5" name="Google Shape;4135;p59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6" name="Google Shape;4136;p59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7" name="Google Shape;4137;p59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8" name="Google Shape;4138;p59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4139" name="Google Shape;4139;p59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0" name="Google Shape;4140;p59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1" name="Google Shape;4141;p59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2" name="Google Shape;4142;p59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3" name="Google Shape;4143;p59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4" name="Google Shape;4144;p59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5" name="Google Shape;4145;p59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6" name="Google Shape;4146;p59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7" name="Google Shape;4147;p59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8" name="Google Shape;4148;p59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9" name="Google Shape;4149;p59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0" name="Google Shape;4150;p59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1" name="Google Shape;4151;p59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2" name="Google Shape;4152;p59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3" name="Google Shape;4153;p59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4" name="Google Shape;4154;p59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5" name="Google Shape;4155;p59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6" name="Google Shape;4156;p59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7" name="Google Shape;4157;p59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8" name="Google Shape;4158;p59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4159" name="Google Shape;4159;p59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0" name="Google Shape;4160;p59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1" name="Google Shape;4161;p59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2" name="Google Shape;4162;p59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3" name="Google Shape;4163;p59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4164" name="Google Shape;4164;p59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5" name="Google Shape;4165;p59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6" name="Google Shape;4166;p59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7" name="Google Shape;4167;p59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4168" name="Google Shape;4168;p59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9" name="Google Shape;4169;p59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0" name="Google Shape;4170;p59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1" name="Google Shape;4171;p59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2" name="Google Shape;4172;p59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3" name="Google Shape;4173;p59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4174" name="Google Shape;4174;p59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5" name="Google Shape;4175;p59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6" name="Google Shape;4176;p59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7" name="Google Shape;4177;p59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4178" name="Google Shape;4178;p59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9" name="Google Shape;4179;p59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0" name="Google Shape;4180;p59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1" name="Google Shape;4181;p59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4182" name="Google Shape;4182;p59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3" name="Google Shape;4183;p59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4" name="Google Shape;4184;p59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5" name="Google Shape;4185;p59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6" name="Google Shape;4186;p59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7" name="Google Shape;4187;p59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4188" name="Google Shape;4188;p59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9" name="Google Shape;4189;p59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0" name="Google Shape;4190;p59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91" name="Google Shape;4191;p59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92" name="Google Shape;4192;p59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4193" name="Google Shape;4193;p59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4" name="Google Shape;4194;p59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5" name="Google Shape;4195;p59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4196" name="Google Shape;4196;p59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7" name="Google Shape;4197;p59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8" name="Google Shape;4198;p59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9" name="Google Shape;4199;p59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0" name="Google Shape;4200;p59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1" name="Google Shape;4201;p59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2" name="Google Shape;4202;p59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3" name="Google Shape;4203;p59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4" name="Google Shape;4204;p59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4205" name="Google Shape;4205;p59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6" name="Google Shape;4206;p59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7" name="Google Shape;4207;p59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8" name="Google Shape;4208;p59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4209" name="Google Shape;4209;p59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0" name="Google Shape;4210;p59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11" name="Google Shape;4211;p59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4212" name="Google Shape;4212;p59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3" name="Google Shape;4213;p59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4" name="Google Shape;4214;p59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15" name="Google Shape;4215;p59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4216" name="Google Shape;4216;p59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7" name="Google Shape;4217;p59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8" name="Google Shape;4218;p59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9" name="Google Shape;4219;p59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0" name="Google Shape;4220;p59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21" name="Google Shape;4221;p59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4222" name="Google Shape;4222;p59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3" name="Google Shape;4223;p59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24" name="Google Shape;4224;p59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25" name="Google Shape;4225;p59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4226" name="Google Shape;4226;p59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7" name="Google Shape;4227;p59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8" name="Google Shape;4228;p59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9" name="Google Shape;4229;p59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0" name="Google Shape;4230;p59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1" name="Google Shape;4231;p59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2" name="Google Shape;4232;p59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3" name="Google Shape;4233;p59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4234" name="Google Shape;4234;p59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5" name="Google Shape;4235;p59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6" name="Google Shape;4236;p59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7" name="Google Shape;4237;p59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4238" name="Google Shape;4238;p59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9" name="Google Shape;4239;p59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0" name="Google Shape;4240;p59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1" name="Google Shape;4241;p59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42" name="Google Shape;4242;p59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4243" name="Google Shape;4243;p59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4" name="Google Shape;4244;p59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5" name="Google Shape;4245;p59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6" name="Google Shape;4246;p59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7" name="Google Shape;4247;p59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8" name="Google Shape;4248;p59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49" name="Google Shape;4249;p59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4250" name="Google Shape;4250;p59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1" name="Google Shape;4251;p59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2" name="Google Shape;4252;p59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3" name="Google Shape;4253;p59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4254" name="Google Shape;4254;p59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5" name="Google Shape;4255;p59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6" name="Google Shape;4256;p59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7" name="Google Shape;4257;p59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8" name="Google Shape;4258;p59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9" name="Google Shape;4259;p59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0" name="Google Shape;4260;p59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61" name="Google Shape;4261;p59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4262" name="Google Shape;4262;p59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3" name="Google Shape;4263;p59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4" name="Google Shape;4264;p59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5" name="Google Shape;4265;p59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6" name="Google Shape;4266;p59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67" name="Google Shape;4267;p59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68" name="Google Shape;4268;p59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4269" name="Google Shape;4269;p59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0" name="Google Shape;4270;p59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1" name="Google Shape;4271;p59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72" name="Google Shape;4272;p59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4273" name="Google Shape;4273;p59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4" name="Google Shape;4274;p59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75" name="Google Shape;4275;p59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76" name="Google Shape;4276;p59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4277" name="Google Shape;4277;p59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8" name="Google Shape;4278;p59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79" name="Google Shape;4279;p59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4280" name="Google Shape;4280;p59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1" name="Google Shape;4281;p59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82" name="Google Shape;4282;p59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283" name="Google Shape;4283;p59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84" name="Google Shape;4284;p59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4285" name="Google Shape;4285;p59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6" name="Google Shape;4286;p59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7" name="Google Shape;4287;p59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8" name="Google Shape;4288;p59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9" name="Google Shape;4289;p59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0" name="Google Shape;4290;p59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4291" name="Google Shape;4291;p59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2" name="Google Shape;4292;p59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3" name="Google Shape;4293;p59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4" name="Google Shape;4294;p59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5" name="Google Shape;4295;p59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6" name="Google Shape;4296;p59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7" name="Google Shape;4297;p59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4298" name="Google Shape;4298;p59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9" name="Google Shape;4299;p59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0" name="Google Shape;4300;p59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1" name="Google Shape;4301;p59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2" name="Google Shape;4302;p59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3" name="Google Shape;4303;p59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4304" name="Google Shape;4304;p59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5" name="Google Shape;4305;p59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6" name="Google Shape;4306;p59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7" name="Google Shape;4307;p59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8" name="Google Shape;4308;p59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4309" name="Google Shape;4309;p59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0" name="Google Shape;4310;p59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11" name="Google Shape;4311;p59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4312" name="Google Shape;4312;p59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3" name="Google Shape;4313;p59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14" name="Google Shape;4314;p59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4315" name="Google Shape;4315;p59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6" name="Google Shape;4316;p59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17" name="Google Shape;4317;p59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4318" name="Google Shape;4318;p59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9" name="Google Shape;4319;p59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20" name="Google Shape;4320;p59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4321" name="Google Shape;4321;p59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2" name="Google Shape;4322;p59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3" name="Google Shape;4323;p59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4" name="Google Shape;4324;p59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5" name="Google Shape;4325;p59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6" name="Google Shape;4326;p59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27" name="Google Shape;4327;p59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4328" name="Google Shape;4328;p59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9" name="Google Shape;4329;p59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0" name="Google Shape;4330;p59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31" name="Google Shape;4331;p59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4332" name="Google Shape;4332;p59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3" name="Google Shape;4333;p59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4" name="Google Shape;4334;p59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5" name="Google Shape;4335;p59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36" name="Google Shape;4336;p59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4337" name="Google Shape;4337;p59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8" name="Google Shape;4338;p59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9" name="Google Shape;4339;p59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0" name="Google Shape;4340;p59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4341" name="Google Shape;4341;p59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2" name="Google Shape;4342;p59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3" name="Google Shape;4343;p59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4" name="Google Shape;4344;p59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5" name="Google Shape;4345;p59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6" name="Google Shape;4346;p59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7" name="Google Shape;4347;p59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8" name="Google Shape;4348;p59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9" name="Google Shape;4349;p59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4350" name="Google Shape;4350;p59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1" name="Google Shape;4351;p59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2" name="Google Shape;4352;p59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3" name="Google Shape;4353;p59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4" name="Google Shape;4354;p59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55" name="Google Shape;4355;p59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4356" name="Google Shape;4356;p59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7" name="Google Shape;4357;p59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8" name="Google Shape;4358;p59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9" name="Google Shape;4359;p59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0" name="Google Shape;4360;p59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1" name="Google Shape;4361;p59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62" name="Google Shape;4362;p59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4363" name="Google Shape;4363;p59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4" name="Google Shape;4364;p59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5" name="Google Shape;4365;p59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6" name="Google Shape;4366;p59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7" name="Google Shape;4367;p59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8" name="Google Shape;4368;p59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9" name="Google Shape;4369;p59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0" name="Google Shape;4370;p59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1" name="Google Shape;4371;p59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2" name="Google Shape;4372;p59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3" name="Google Shape;4373;p59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4" name="Google Shape;4374;p59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75" name="Google Shape;4375;p59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4376" name="Google Shape;4376;p59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7" name="Google Shape;4377;p59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8" name="Google Shape;4378;p59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9" name="Google Shape;4379;p59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0" name="Google Shape;4380;p59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1" name="Google Shape;4381;p59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2" name="Google Shape;4382;p59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83" name="Google Shape;4383;p59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4384" name="Google Shape;4384;p59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5" name="Google Shape;4385;p59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6" name="Google Shape;4386;p59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7" name="Google Shape;4387;p59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8" name="Google Shape;4388;p59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89" name="Google Shape;4389;p59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4390" name="Google Shape;4390;p59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1" name="Google Shape;4391;p59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92" name="Google Shape;4392;p59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93" name="Google Shape;4393;p59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4394" name="Google Shape;4394;p59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5" name="Google Shape;4395;p59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96" name="Google Shape;4396;p59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4397" name="Google Shape;4397;p59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8" name="Google Shape;4398;p59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9" name="Google Shape;4399;p59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0" name="Google Shape;4400;p59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4401" name="Google Shape;4401;p59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2" name="Google Shape;4402;p59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3" name="Google Shape;4403;p59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4" name="Google Shape;4404;p59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4405" name="Google Shape;4405;p59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6" name="Google Shape;4406;p59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7" name="Google Shape;4407;p59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4408" name="Google Shape;4408;p59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9" name="Google Shape;4409;p59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10" name="Google Shape;4410;p59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4411" name="Google Shape;4411;p59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2" name="Google Shape;4412;p59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3" name="Google Shape;4413;p59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14" name="Google Shape;4414;p59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4415" name="Google Shape;4415;p59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6" name="Google Shape;4416;p59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7" name="Google Shape;4417;p59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18" name="Google Shape;4418;p59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4419" name="Google Shape;4419;p59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0" name="Google Shape;4420;p59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1" name="Google Shape;4421;p59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2" name="Google Shape;4422;p59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23" name="Google Shape;4423;p59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4424" name="Google Shape;4424;p59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5" name="Google Shape;4425;p59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6" name="Google Shape;4426;p59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7" name="Google Shape;4427;p59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28" name="Google Shape;4428;p59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4429" name="Google Shape;4429;p59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0" name="Google Shape;4430;p59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1" name="Google Shape;4431;p59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2" name="Google Shape;4432;p59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33" name="Google Shape;4433;p59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4434" name="Google Shape;4434;p59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5" name="Google Shape;4435;p59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6" name="Google Shape;4436;p59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37" name="Google Shape;4437;p59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4438" name="Google Shape;4438;p59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9" name="Google Shape;4439;p59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40" name="Google Shape;4440;p59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4441" name="Google Shape;4441;p59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2" name="Google Shape;4442;p59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43" name="Google Shape;4443;p59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4444" name="Google Shape;4444;p59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5" name="Google Shape;4445;p59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6" name="Google Shape;4446;p59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7" name="Google Shape;4447;p59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48" name="Google Shape;4448;p59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4449" name="Google Shape;4449;p59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0" name="Google Shape;4450;p59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1" name="Google Shape;4451;p59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2" name="Google Shape;4452;p59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3" name="Google Shape;4453;p59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54" name="Google Shape;4454;p59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4455" name="Google Shape;4455;p59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6" name="Google Shape;4456;p59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7" name="Google Shape;4457;p59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8" name="Google Shape;4458;p59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9" name="Google Shape;4459;p59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0" name="Google Shape;4460;p59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1" name="Google Shape;4461;p59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62" name="Google Shape;4462;p59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63" name="Google Shape;4463;p59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4464" name="Google Shape;4464;p59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5" name="Google Shape;4465;p59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6" name="Google Shape;4466;p59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7" name="Google Shape;4467;p59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68" name="Google Shape;4468;p59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4469" name="Google Shape;4469;p59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0" name="Google Shape;4470;p59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1" name="Google Shape;4471;p59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2" name="Google Shape;4472;p59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3" name="Google Shape;4473;p59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4" name="Google Shape;4474;p59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5" name="Google Shape;4475;p59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6" name="Google Shape;4476;p59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7" name="Google Shape;4477;p59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8" name="Google Shape;4478;p59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79" name="Google Shape;4479;p59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4480" name="Google Shape;4480;p59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1" name="Google Shape;4481;p59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2" name="Google Shape;4482;p59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83" name="Google Shape;4483;p59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4484" name="Google Shape;4484;p59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5" name="Google Shape;4485;p59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6" name="Google Shape;4486;p59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7" name="Google Shape;4487;p59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88" name="Google Shape;4488;p59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489" name="Google Shape;4489;p59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90" name="Google Shape;4490;p59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4491" name="Google Shape;4491;p59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2" name="Google Shape;4492;p59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3" name="Google Shape;4493;p59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94" name="Google Shape;4494;p59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4495" name="Google Shape;4495;p59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6" name="Google Shape;4496;p59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7" name="Google Shape;4497;p59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98" name="Google Shape;4498;p59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4499" name="Google Shape;4499;p59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0" name="Google Shape;4500;p59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1" name="Google Shape;4501;p59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2" name="Google Shape;4502;p59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03" name="Google Shape;4503;p59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4504" name="Google Shape;4504;p59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5" name="Google Shape;4505;p59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6" name="Google Shape;4506;p59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07" name="Google Shape;4507;p59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4508" name="Google Shape;4508;p59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9" name="Google Shape;4509;p59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10" name="Google Shape;4510;p59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11" name="Google Shape;4511;p59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4512" name="Google Shape;4512;p59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3" name="Google Shape;4513;p59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14" name="Google Shape;4514;p59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4515" name="Google Shape;4515;p59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6" name="Google Shape;4516;p59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7" name="Google Shape;4517;p59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8" name="Google Shape;4518;p59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19" name="Google Shape;4519;p59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20" name="Google Shape;4520;p59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21" name="Google Shape;4521;p59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4522" name="Google Shape;4522;p59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3" name="Google Shape;4523;p59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4" name="Google Shape;4524;p59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25" name="Google Shape;4525;p59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4526" name="Google Shape;4526;p59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7" name="Google Shape;4527;p59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8" name="Google Shape;4528;p59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29" name="Google Shape;4529;p59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4530" name="Google Shape;4530;p59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1" name="Google Shape;4531;p59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2" name="Google Shape;4532;p59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33" name="Google Shape;4533;p59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34" name="Google Shape;4534;p59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35" name="Google Shape;4535;p59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4536" name="Google Shape;4536;p59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7" name="Google Shape;4537;p59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38" name="Google Shape;4538;p59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4539" name="Google Shape;4539;p59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0" name="Google Shape;4540;p59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1" name="Google Shape;4541;p59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42" name="Google Shape;4542;p59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43" name="Google Shape;4543;p59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4544" name="Google Shape;4544;p59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5" name="Google Shape;4545;p59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6" name="Google Shape;4546;p59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7" name="Google Shape;4547;p59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48" name="Google Shape;4548;p59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4549" name="Google Shape;4549;p59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0" name="Google Shape;4550;p59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1" name="Google Shape;4551;p59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2" name="Google Shape;4552;p59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3" name="Google Shape;4553;p59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4" name="Google Shape;4554;p59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55" name="Google Shape;4555;p59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4556" name="Google Shape;4556;p59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7" name="Google Shape;4557;p59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58" name="Google Shape;4558;p59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4559" name="Google Shape;4559;p59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0" name="Google Shape;4560;p59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1" name="Google Shape;4561;p59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2" name="Google Shape;4562;p59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63" name="Google Shape;4563;p59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64" name="Google Shape;4564;p59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65" name="Google Shape;4565;p59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4566" name="Google Shape;4566;p59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7" name="Google Shape;4567;p59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8" name="Google Shape;4568;p59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9" name="Google Shape;4569;p59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0" name="Google Shape;4570;p59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1" name="Google Shape;4571;p59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2" name="Google Shape;4572;p59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3" name="Google Shape;4573;p59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74" name="Google Shape;4574;p59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75" name="Google Shape;4575;p59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4576" name="Google Shape;4576;p59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7" name="Google Shape;4577;p59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8" name="Google Shape;4578;p59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79" name="Google Shape;4579;p59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4580" name="Google Shape;4580;p59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1" name="Google Shape;4581;p59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2" name="Google Shape;4582;p59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83" name="Google Shape;4583;p59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4584" name="Google Shape;4584;p59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5" name="Google Shape;4585;p59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6" name="Google Shape;4586;p59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87" name="Google Shape;4587;p59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4588" name="Google Shape;4588;p59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9" name="Google Shape;4589;p59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0" name="Google Shape;4590;p59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1" name="Google Shape;4591;p59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92" name="Google Shape;4592;p59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4593" name="Google Shape;4593;p59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4" name="Google Shape;4594;p59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5" name="Google Shape;4595;p59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6" name="Google Shape;4596;p59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97" name="Google Shape;4597;p59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4598" name="Google Shape;4598;p59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9" name="Google Shape;4599;p59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00" name="Google Shape;4600;p59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601" name="Google Shape;4601;p59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602" name="Google Shape;4602;p59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03" name="Google Shape;4603;p59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4604" name="Google Shape;4604;p59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5" name="Google Shape;4605;p59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06" name="Google Shape;4606;p59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4607" name="Google Shape;4607;p59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8" name="Google Shape;4608;p59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9" name="Google Shape;4609;p59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0" name="Google Shape;4610;p59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1" name="Google Shape;4611;p59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12" name="Google Shape;4612;p59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13" name="Google Shape;4613;p59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4614" name="Google Shape;4614;p59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5" name="Google Shape;4615;p59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6" name="Google Shape;4616;p59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17" name="Google Shape;4617;p59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618" name="Google Shape;4618;p59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19" name="Google Shape;4619;p59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4620" name="Google Shape;4620;p59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1" name="Google Shape;4621;p59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22" name="Google Shape;4622;p59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4623" name="Google Shape;4623;p59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4" name="Google Shape;4624;p59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25" name="Google Shape;4625;p59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4626" name="Google Shape;4626;p59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7" name="Google Shape;4627;p59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28" name="Google Shape;4628;p59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29" name="Google Shape;4629;p59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4630" name="Google Shape;4630;p59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1" name="Google Shape;4631;p59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2" name="Google Shape;4632;p59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3" name="Google Shape;4633;p59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4" name="Google Shape;4634;p59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35" name="Google Shape;4635;p59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4636" name="Google Shape;4636;p59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7" name="Google Shape;4637;p59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8" name="Google Shape;4638;p59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39" name="Google Shape;4639;p59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4640" name="Google Shape;4640;p59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1" name="Google Shape;4641;p59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42" name="Google Shape;4642;p59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43" name="Google Shape;4643;p59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4644" name="Google Shape;4644;p59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5" name="Google Shape;4645;p59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46" name="Google Shape;4646;p59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4647" name="Google Shape;4647;p59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8" name="Google Shape;4648;p59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9" name="Google Shape;4649;p59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0" name="Google Shape;4650;p59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51" name="Google Shape;4651;p59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652" name="Google Shape;4652;p59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53" name="Google Shape;4653;p59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4654" name="Google Shape;4654;p59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5" name="Google Shape;4655;p59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6" name="Google Shape;4656;p59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7" name="Google Shape;4657;p59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58" name="Google Shape;4658;p59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4659" name="Google Shape;4659;p59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0" name="Google Shape;4660;p59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1" name="Google Shape;4661;p59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2" name="Google Shape;4662;p59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63" name="Google Shape;4663;p59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4664" name="Google Shape;4664;p59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5" name="Google Shape;4665;p59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6" name="Google Shape;4666;p59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7" name="Google Shape;4667;p59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68" name="Google Shape;4668;p59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4669" name="Google Shape;4669;p59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0" name="Google Shape;4670;p59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1" name="Google Shape;4671;p59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2" name="Google Shape;4672;p59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73" name="Google Shape;4673;p59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4674" name="Google Shape;4674;p59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5" name="Google Shape;4675;p59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6" name="Google Shape;4676;p59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77" name="Google Shape;4677;p59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4678" name="Google Shape;4678;p59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9" name="Google Shape;4679;p59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0" name="Google Shape;4680;p59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1" name="Google Shape;4681;p59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82" name="Google Shape;4682;p59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4683" name="Google Shape;4683;p59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4" name="Google Shape;4684;p59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85" name="Google Shape;4685;p59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86" name="Google Shape;4686;p59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4687" name="Google Shape;4687;p59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8" name="Google Shape;4688;p59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89" name="Google Shape;4689;p59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4690" name="Google Shape;4690;p59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1" name="Google Shape;4691;p59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92" name="Google Shape;4692;p59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93" name="Google Shape;4693;p59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4694" name="Google Shape;4694;p59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5" name="Google Shape;4695;p59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6" name="Google Shape;4696;p59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97" name="Google Shape;4697;p59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4698" name="Google Shape;4698;p59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9" name="Google Shape;4699;p59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00" name="Google Shape;4700;p59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4701" name="Google Shape;4701;p59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2" name="Google Shape;4702;p59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3" name="Google Shape;4703;p59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04" name="Google Shape;4704;p59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4705" name="Google Shape;4705;p59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6" name="Google Shape;4706;p59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7" name="Google Shape;4707;p59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08" name="Google Shape;4708;p59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4709" name="Google Shape;4709;p59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0" name="Google Shape;4710;p59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11" name="Google Shape;4711;p59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4712" name="Google Shape;4712;p59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3" name="Google Shape;4713;p59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14" name="Google Shape;4714;p59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4715" name="Google Shape;4715;p59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6" name="Google Shape;4716;p59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7" name="Google Shape;4717;p59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18" name="Google Shape;4718;p59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4719" name="Google Shape;4719;p59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0" name="Google Shape;4720;p59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1" name="Google Shape;4721;p59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22" name="Google Shape;4722;p59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23" name="Google Shape;4723;p59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4724" name="Google Shape;4724;p59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5" name="Google Shape;4725;p59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26" name="Google Shape;4726;p59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4727" name="Google Shape;4727;p59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8" name="Google Shape;4728;p59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732" name="Shape 47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33" name="Google Shape;4733;p6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n-US"/>
              <a:t>I</a:t>
            </a: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734" name="Google Shape;4734;p60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735" name="Google Shape;4735;p60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60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7" name="Google Shape;4737;p60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738" name="Google Shape;4738;p60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60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0" name="Google Shape;4740;p60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741" name="Google Shape;4741;p60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60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3" name="Google Shape;4743;p60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744" name="Google Shape;4744;p60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60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46" name="Google Shape;4746;p60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47" name="Google Shape;4747;p60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748" name="Google Shape;4748;p60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60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0" name="Google Shape;4750;p60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751" name="Google Shape;4751;p60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60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60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60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5" name="Google Shape;4755;p60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756" name="Google Shape;4756;p60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60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60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9" name="Google Shape;4759;p60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760" name="Google Shape;4760;p60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60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60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60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60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5" name="Google Shape;4765;p60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4766" name="Google Shape;4766;p60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60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60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9" name="Google Shape;4769;p60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4770" name="Google Shape;4770;p60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60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2" name="Google Shape;4772;p60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4773" name="Google Shape;4773;p60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60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75" name="Google Shape;4775;p60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76" name="Google Shape;4776;p60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4777" name="Google Shape;4777;p60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60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9" name="Google Shape;4779;p60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4780" name="Google Shape;4780;p60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60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60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3" name="Google Shape;4783;p60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4784" name="Google Shape;4784;p60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60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86" name="Google Shape;4786;p60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87" name="Google Shape;4787;p60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4788" name="Google Shape;4788;p60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60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60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60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60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60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4" name="Google Shape;4794;p60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4795" name="Google Shape;4795;p60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60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7" name="Google Shape;4797;p60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4798" name="Google Shape;4798;p60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60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60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60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60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60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4" name="Google Shape;4804;p60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4805" name="Google Shape;4805;p60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60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60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8" name="Google Shape;4808;p60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4809" name="Google Shape;4809;p60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60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11" name="Google Shape;4811;p60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12" name="Google Shape;4812;p60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4813" name="Google Shape;4813;p60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60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5" name="Google Shape;4815;p60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4816" name="Google Shape;4816;p60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60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8" name="Google Shape;4818;p60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4819" name="Google Shape;4819;p60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60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1" name="Google Shape;4821;p60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4822" name="Google Shape;4822;p60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60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4" name="Google Shape;4824;p60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4825" name="Google Shape;4825;p60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60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60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8" name="Google Shape;4828;p60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4829" name="Google Shape;4829;p60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60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1" name="Google Shape;4831;p60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4832" name="Google Shape;4832;p60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60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60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60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60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60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60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39" name="Google Shape;4839;p60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40" name="Google Shape;4840;p60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41" name="Google Shape;4841;p60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4842" name="Google Shape;4842;p60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60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4" name="Google Shape;4844;p60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4845" name="Google Shape;4845;p60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60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7" name="Google Shape;4847;p60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4848" name="Google Shape;4848;p60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60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60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60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60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3" name="Google Shape;4853;p60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4854" name="Google Shape;4854;p60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60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60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60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8" name="Google Shape;4858;p60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4859" name="Google Shape;4859;p60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60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60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60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3" name="Google Shape;4863;p60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4864" name="Google Shape;4864;p60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865" name="Google Shape;4865;p60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4866" name="Google Shape;4866;p60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7" name="Google Shape;4867;p60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8" name="Google Shape;4868;p60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9" name="Google Shape;4869;p60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0" name="Google Shape;4870;p60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1" name="Google Shape;4871;p60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2" name="Google Shape;4872;p60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873" name="Google Shape;4873;p60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4874" name="Google Shape;4874;p60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60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6" name="Google Shape;4876;p60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4877" name="Google Shape;4877;p60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60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60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60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60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60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60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60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60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60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7" name="Google Shape;4887;p60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4888" name="Google Shape;4888;p60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60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0" name="Google Shape;4890;p60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4891" name="Google Shape;4891;p60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60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3" name="Google Shape;4893;p60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4894" name="Google Shape;4894;p60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60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6" name="Google Shape;4896;p60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4897" name="Google Shape;4897;p60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60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60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60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1" name="Google Shape;4901;p60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4902" name="Google Shape;4902;p60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60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4" name="Google Shape;4904;p60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4905" name="Google Shape;4905;p60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60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60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8" name="Google Shape;4908;p60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4909" name="Google Shape;4909;p60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60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60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60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13" name="Google Shape;4913;p60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14" name="Google Shape;4914;p60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4915" name="Google Shape;4915;p60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60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60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60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9" name="Google Shape;4919;p60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4920" name="Google Shape;4920;p60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60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22" name="Google Shape;4922;p60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23" name="Google Shape;4923;p60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4924" name="Google Shape;4924;p60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60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6" name="Google Shape;4926;p60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4927" name="Google Shape;4927;p60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60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60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30" name="Google Shape;4930;p60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31" name="Google Shape;4931;p60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4932" name="Google Shape;4932;p60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60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60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5" name="Google Shape;4935;p60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4936" name="Google Shape;4936;p60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60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60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60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60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60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60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60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60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5" name="Google Shape;4945;p60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4946" name="Google Shape;4946;p60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60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60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9" name="Google Shape;4949;p60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4950" name="Google Shape;4950;p60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60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60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3" name="Google Shape;4953;p60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4954" name="Google Shape;4954;p60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60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6" name="Google Shape;4956;p60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4957" name="Google Shape;4957;p60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60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60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60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60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60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60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60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60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6" name="Google Shape;4966;p60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4967" name="Google Shape;4967;p60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60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60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60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71" name="Google Shape;4971;p60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72" name="Google Shape;4972;p60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73" name="Google Shape;4973;p60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74" name="Google Shape;4974;p60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4975" name="Google Shape;4975;p60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60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60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60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60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60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60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60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60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60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60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60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60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60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9" name="Google Shape;4989;p60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4990" name="Google Shape;4990;p60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60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2" name="Google Shape;4992;p60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4993" name="Google Shape;4993;p60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60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60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6" name="Google Shape;4996;p60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4997" name="Google Shape;4997;p60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60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60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0" name="Google Shape;5000;p60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5001" name="Google Shape;5001;p60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60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60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60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60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6" name="Google Shape;5006;p60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5007" name="Google Shape;5007;p60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60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60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60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1" name="Google Shape;5011;p60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5012" name="Google Shape;5012;p60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60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14" name="Google Shape;5014;p60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15" name="Google Shape;5015;p60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5016" name="Google Shape;5016;p60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60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60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19" name="Google Shape;5019;p60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20" name="Google Shape;5020;p60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5021" name="Google Shape;5021;p60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60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3" name="Google Shape;5023;p60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5024" name="Google Shape;5024;p60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60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60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60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60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9" name="Google Shape;5029;p60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5030" name="Google Shape;5030;p60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60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60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60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60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35" name="Google Shape;5035;p60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36" name="Google Shape;5036;p60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5037" name="Google Shape;5037;p60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60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60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0" name="Google Shape;5040;p60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5041" name="Google Shape;5041;p60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60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60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60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60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60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7" name="Google Shape;5047;p60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5048" name="Google Shape;5048;p60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60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60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1" name="Google Shape;5051;p60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5052" name="Google Shape;5052;p60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60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60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5" name="Google Shape;5055;p60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5056" name="Google Shape;5056;p60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60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60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60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0" name="Google Shape;5060;p60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5061" name="Google Shape;5061;p60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60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3" name="Google Shape;5063;p60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5064" name="Google Shape;5064;p60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60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6" name="Google Shape;5066;p60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5067" name="Google Shape;5067;p60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60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60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60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1" name="Google Shape;5071;p60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5072" name="Google Shape;5072;p60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60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60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60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6" name="Google Shape;5076;p60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077" name="Google Shape;5077;p60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60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60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60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60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60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60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4" name="Google Shape;5084;p60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085" name="Google Shape;5085;p60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60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87" name="Google Shape;5087;p60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88" name="Google Shape;5088;p60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089" name="Google Shape;5089;p60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60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60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60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93" name="Google Shape;5093;p60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94" name="Google Shape;5094;p60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095" name="Google Shape;5095;p60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60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60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8" name="Google Shape;5098;p60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099" name="Google Shape;5099;p60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60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60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60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60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60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60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6" name="Google Shape;5106;p60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107" name="Google Shape;5107;p60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60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09" name="Google Shape;5109;p60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10" name="Google Shape;5110;p60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11" name="Google Shape;5111;p60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12" name="Google Shape;5112;p60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113" name="Google Shape;5113;p60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60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60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60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7" name="Google Shape;5117;p60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118" name="Google Shape;5118;p60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60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60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60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60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60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60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128" name="Shape 5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9" name="Google Shape;5129;p6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130" name="Google Shape;5130;p61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131" name="Google Shape;5131;p61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61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61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61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5" name="Google Shape;5135;p61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136" name="Google Shape;5136;p61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61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61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61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0" name="Google Shape;5140;p61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141" name="Google Shape;5141;p61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61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61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61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5" name="Google Shape;5145;p61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146" name="Google Shape;5146;p61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61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8" name="Google Shape;5148;p61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149" name="Google Shape;5149;p61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61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61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61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3" name="Google Shape;5153;p61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154" name="Google Shape;5154;p61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61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61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61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8" name="Google Shape;5158;p61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159" name="Google Shape;5159;p61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61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1" name="Google Shape;5161;p61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162" name="Google Shape;5162;p61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61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61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61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6" name="Google Shape;5166;p61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167" name="Google Shape;5167;p61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61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61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61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1" name="Google Shape;5171;p61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172" name="Google Shape;5172;p61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61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61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61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6" name="Google Shape;5176;p61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177" name="Google Shape;5177;p61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61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61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61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1" name="Google Shape;5181;p61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182" name="Google Shape;5182;p61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61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61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61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61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7" name="Google Shape;5187;p61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188" name="Google Shape;5188;p61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61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0" name="Google Shape;5190;p61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191" name="Google Shape;5191;p61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61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61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61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61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61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7" name="Google Shape;5197;p61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198" name="Google Shape;5198;p61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61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61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61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2" name="Google Shape;5202;p61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203" name="Google Shape;5203;p61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61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61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61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7" name="Google Shape;5207;p61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208" name="Google Shape;5208;p61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61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61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61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2" name="Google Shape;5212;p61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213" name="Google Shape;5213;p61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61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61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61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7" name="Google Shape;5217;p61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218" name="Google Shape;5218;p61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61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61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61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61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3" name="Google Shape;5223;p61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224" name="Google Shape;5224;p61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61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61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61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61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9" name="Google Shape;5229;p61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230" name="Google Shape;5230;p61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61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61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61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4" name="Google Shape;5234;p61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235" name="Google Shape;5235;p61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61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7" name="Google Shape;5237;p61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238" name="Google Shape;5238;p61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61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61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61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61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3" name="Google Shape;5243;p61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244" name="Google Shape;5244;p61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61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61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61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8" name="Google Shape;5248;p61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249" name="Google Shape;5249;p61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61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61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61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3" name="Google Shape;5253;p61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254" name="Google Shape;5254;p61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61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61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7" name="Google Shape;5257;p61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258" name="Google Shape;5258;p61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61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0" name="Google Shape;5260;p61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261" name="Google Shape;5261;p61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61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61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61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5" name="Google Shape;5265;p61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266" name="Google Shape;5266;p61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61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61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61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0" name="Google Shape;5270;p61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271" name="Google Shape;5271;p61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61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3" name="Google Shape;5273;p61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274" name="Google Shape;5274;p61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61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61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7" name="Google Shape;5277;p61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278" name="Google Shape;5278;p61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61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61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1" name="Google Shape;5281;p61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282" name="Google Shape;5282;p61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61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61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5" name="Google Shape;5285;p61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286" name="Google Shape;5286;p61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61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61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61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0" name="Google Shape;5290;p61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291" name="Google Shape;5291;p61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61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61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61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5" name="Google Shape;5295;p61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296" name="Google Shape;5296;p61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61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8" name="Google Shape;5298;p61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299" name="Google Shape;5299;p61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61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61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2" name="Google Shape;5302;p61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303" name="Google Shape;5303;p61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61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61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61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7" name="Google Shape;5307;p61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308" name="Google Shape;5308;p61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61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61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61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2" name="Google Shape;5312;p61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313" name="Google Shape;5313;p61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61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61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6" name="Google Shape;5316;p61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317" name="Google Shape;5317;p61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61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61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61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1" name="Google Shape;5321;p61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322" name="Google Shape;5322;p61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61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61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61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6" name="Google Shape;5326;p61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327" name="Google Shape;5327;p61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61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61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61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61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2" name="Google Shape;5332;p61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333" name="Google Shape;5333;p61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61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61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61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61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8" name="Google Shape;5338;p61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339" name="Google Shape;5339;p61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61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1" name="Google Shape;5341;p61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342" name="Google Shape;5342;p61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61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61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61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6" name="Google Shape;5346;p61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347" name="Google Shape;5347;p61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61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61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61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1" name="Google Shape;5351;p61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352" name="Google Shape;5352;p61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61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61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5" name="Google Shape;5355;p61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356" name="Google Shape;5356;p61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61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61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61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61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61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61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3" name="Google Shape;5363;p61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364" name="Google Shape;5364;p61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61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61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61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61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9" name="Google Shape;5369;p61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370" name="Google Shape;5370;p61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61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61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61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4" name="Google Shape;5374;p61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375" name="Google Shape;5375;p61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61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61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61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9" name="Google Shape;5379;p61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380" name="Google Shape;5380;p61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61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61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61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61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5" name="Google Shape;5385;p61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386" name="Google Shape;5386;p61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61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61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61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61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1" name="Google Shape;5391;p61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392" name="Google Shape;5392;p61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61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61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61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61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61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61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61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0" name="Google Shape;5400;p61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401" name="Google Shape;5401;p61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61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61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61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61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61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7" name="Google Shape;5407;p61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408" name="Google Shape;5408;p61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61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61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61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2" name="Google Shape;5412;p61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413" name="Google Shape;5413;p61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61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61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61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61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61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61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61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61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61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61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4" name="Google Shape;5424;p61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425" name="Google Shape;5425;p61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61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61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61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61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61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1" name="Google Shape;5431;p61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432" name="Google Shape;5432;p61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61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61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61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6" name="Google Shape;5436;p61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437" name="Google Shape;5437;p61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61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61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61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1" name="Google Shape;5441;p61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442" name="Google Shape;5442;p61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61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61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61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6" name="Google Shape;5446;p61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447" name="Google Shape;5447;p61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61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61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61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1" name="Google Shape;5451;p61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452" name="Google Shape;5452;p61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61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61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61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61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61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8" name="Google Shape;5458;p61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459" name="Google Shape;5459;p61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61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61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2" name="Google Shape;5462;p61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463" name="Google Shape;5463;p61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61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61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6" name="Google Shape;5466;p61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467" name="Google Shape;5467;p61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61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61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61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61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61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61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61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5" name="Google Shape;5475;p61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476" name="Google Shape;5476;p61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61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61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61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61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61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61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3" name="Google Shape;5483;p61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484" name="Google Shape;5484;p61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61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61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61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8" name="Google Shape;5488;p61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489" name="Google Shape;5489;p61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61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61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61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61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4" name="Google Shape;5494;p61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495" name="Google Shape;5495;p61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61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61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61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61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61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61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61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3" name="Google Shape;5503;p61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504" name="Google Shape;5504;p61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61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6" name="Google Shape;5506;p61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507" name="Google Shape;5507;p61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61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61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61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61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2" name="Google Shape;5512;p61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513" name="Google Shape;5513;p61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61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61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6" name="Google Shape;5516;p61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517" name="Google Shape;5517;p61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61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61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61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61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61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61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61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5" name="Google Shape;5525;p61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526" name="Google Shape;5526;p61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61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61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61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61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1" name="Google Shape;5531;p61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532" name="Google Shape;5532;p61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61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61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61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61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61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61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9" name="Google Shape;5539;p61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540" name="Google Shape;5540;p61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61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61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61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61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61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61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61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61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9" name="Google Shape;5549;p61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550" name="Google Shape;5550;p61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61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61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61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61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61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61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7" name="Google Shape;5557;p61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558" name="Google Shape;5558;p61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61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61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61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2" name="Google Shape;5562;p61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563" name="Google Shape;5563;p61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61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61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61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61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61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61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0" name="Google Shape;5570;p61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571" name="Google Shape;5571;p61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61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61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61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61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61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61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8" name="Google Shape;5578;p61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579" name="Google Shape;5579;p61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61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61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61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61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61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61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86" name="Google Shape;5586;p61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87" name="Google Shape;5587;p61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88" name="Google Shape;5588;p61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589" name="Google Shape;5589;p61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61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61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61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61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61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61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6" name="Google Shape;5596;p61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597" name="Google Shape;5597;p61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61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61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61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61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61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61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61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5" name="Google Shape;5605;p61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606" name="Google Shape;5606;p61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61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61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61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61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61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2" name="Google Shape;5612;p61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613" name="Google Shape;5613;p61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61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61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61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61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8" name="Google Shape;5618;p61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619" name="Google Shape;5619;p61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61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61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61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61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61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61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6" name="Google Shape;5626;p61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627" name="Google Shape;5627;p61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61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61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61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61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61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3" name="Google Shape;5633;p61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634" name="Google Shape;5634;p61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61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61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7" name="Google Shape;5637;p61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638" name="Google Shape;5638;p61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61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61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61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61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61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61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61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6" name="Google Shape;5646;p61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647" name="Google Shape;5647;p61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61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61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61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61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61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61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61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61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61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61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8" name="Google Shape;5658;p61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659" name="Google Shape;5659;p61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61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61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61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61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61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5" name="Google Shape;5665;p61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666" name="Google Shape;5666;p61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61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61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61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61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1" name="Google Shape;5671;p61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672" name="Google Shape;5672;p61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61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61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61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61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61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61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61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0" name="Google Shape;5680;p61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681" name="Google Shape;5681;p61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61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61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61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61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61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61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8" name="Google Shape;5688;p61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689" name="Google Shape;5689;p61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61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61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61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61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61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61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61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7" name="Google Shape;5697;p61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698" name="Google Shape;5698;p61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61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61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61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61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61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61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61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61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7" name="Google Shape;5707;p61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708" name="Google Shape;5708;p61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61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61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61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61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713" name="Google Shape;5713;p61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714" name="Google Shape;5714;p61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715" name="Google Shape;5715;p61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61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17" name="Google Shape;5717;p61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721" name="Shape 57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22" name="Google Shape;5722;p6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723" name="Google Shape;5723;p62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724" name="Google Shape;5724;p62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62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6" name="Google Shape;5726;p62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727" name="Google Shape;5727;p62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62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9" name="Google Shape;5729;p62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730" name="Google Shape;5730;p62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62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62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62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62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62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6" name="Google Shape;5736;p62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737" name="Google Shape;5737;p62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62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9" name="Google Shape;5739;p62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740" name="Google Shape;5740;p62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62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62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62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62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62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62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62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8" name="Google Shape;5748;p62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749" name="Google Shape;5749;p62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62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1" name="Google Shape;5751;p62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752" name="Google Shape;5752;p62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62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4" name="Google Shape;5754;p62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755" name="Google Shape;5755;p62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62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7" name="Google Shape;5757;p62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758" name="Google Shape;5758;p62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62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60" name="Google Shape;5760;p62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61" name="Google Shape;5761;p62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762" name="Google Shape;5762;p62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62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4" name="Google Shape;5764;p62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765" name="Google Shape;5765;p62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62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7" name="Google Shape;5767;p62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5768" name="Google Shape;5768;p62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62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0" name="Google Shape;5770;p62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5771" name="Google Shape;5771;p62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62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62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62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62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62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7" name="Google Shape;5777;p62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5778" name="Google Shape;5778;p62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62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62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1" name="Google Shape;5781;p62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5782" name="Google Shape;5782;p62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62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62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62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6" name="Google Shape;5786;p62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5787" name="Google Shape;5787;p62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62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62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62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91" name="Google Shape;5791;p62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92" name="Google Shape;5792;p62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5793" name="Google Shape;5793;p62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62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62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96" name="Google Shape;5796;p62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97" name="Google Shape;5797;p62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5798" name="Google Shape;5798;p62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62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62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62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62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62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62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05" name="Google Shape;5805;p62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06" name="Google Shape;5806;p62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07" name="Google Shape;5807;p62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5808" name="Google Shape;5808;p62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62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62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1" name="Google Shape;5811;p62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5812" name="Google Shape;5812;p62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62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62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62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6" name="Google Shape;5816;p62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5817" name="Google Shape;5817;p62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62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62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0" name="Google Shape;5820;p62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5821" name="Google Shape;5821;p62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62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62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4" name="Google Shape;5824;p62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5825" name="Google Shape;5825;p62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62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62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62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62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62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62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32" name="Google Shape;5832;p62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33" name="Google Shape;5833;p62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34" name="Google Shape;5834;p62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35" name="Google Shape;5835;p62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36" name="Google Shape;5836;p62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37" name="Google Shape;5837;p62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5838" name="Google Shape;5838;p62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62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62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1" name="Google Shape;5841;p62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5842" name="Google Shape;5842;p62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62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62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62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62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7" name="Google Shape;5847;p62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5848" name="Google Shape;5848;p62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62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0" name="Google Shape;5850;p62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5851" name="Google Shape;5851;p62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62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62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62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62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62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57" name="Google Shape;5857;p62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58" name="Google Shape;5858;p62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5859" name="Google Shape;5859;p62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62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62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62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62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62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62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6" name="Google Shape;5866;p62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5867" name="Google Shape;5867;p62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62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62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62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1" name="Google Shape;5871;p62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5872" name="Google Shape;5872;p62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62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62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62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62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62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62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79" name="Google Shape;5879;p62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80" name="Google Shape;5880;p62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5881" name="Google Shape;5881;p62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62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62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62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85" name="Google Shape;5885;p62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86" name="Google Shape;5886;p62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5887" name="Google Shape;5887;p62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62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9" name="Google Shape;5889;p62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5890" name="Google Shape;5890;p62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62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62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62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62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5" name="Google Shape;5895;p62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5896" name="Google Shape;5896;p62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62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62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62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62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62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62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03" name="Google Shape;5903;p62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04" name="Google Shape;5904;p62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5905" name="Google Shape;5905;p62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62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62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62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9" name="Google Shape;5909;p62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5910" name="Google Shape;5910;p62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62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62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62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14" name="Google Shape;5914;p62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15" name="Google Shape;5915;p62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5916" name="Google Shape;5916;p62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62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62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9" name="Google Shape;5919;p62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5920" name="Google Shape;5920;p62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62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62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62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4" name="Google Shape;5924;p62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5925" name="Google Shape;5925;p62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62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62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62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62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0" name="Google Shape;5930;p62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5931" name="Google Shape;5931;p62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62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62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4" name="Google Shape;5934;p62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5935" name="Google Shape;5935;p62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62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62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62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62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62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62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62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62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62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5" name="Google Shape;5945;p62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5946" name="Google Shape;5946;p62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62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62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62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0" name="Google Shape;5950;p62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5951" name="Google Shape;5951;p62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62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62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62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62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6" name="Google Shape;5956;p62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5957" name="Google Shape;5957;p62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62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62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62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1" name="Google Shape;5961;p62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5962" name="Google Shape;5962;p62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62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4" name="Google Shape;5964;p62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5965" name="Google Shape;5965;p62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62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62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62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62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0" name="Google Shape;5970;p62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5971" name="Google Shape;5971;p62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62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62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62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62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62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62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62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62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62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1" name="Google Shape;5981;p62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5982" name="Google Shape;5982;p62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62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4" name="Google Shape;5984;p62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5985" name="Google Shape;5985;p62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62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62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8" name="Google Shape;5988;p62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5989" name="Google Shape;5989;p62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62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62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62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62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62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62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62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62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8" name="Google Shape;5998;p62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5999" name="Google Shape;5999;p62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62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62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2" name="Google Shape;6002;p62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6003" name="Google Shape;6003;p62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62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62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62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7" name="Google Shape;6007;p62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6008" name="Google Shape;6008;p62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62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62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62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62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3" name="Google Shape;6013;p62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6014" name="Google Shape;6014;p62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62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62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62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62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9" name="Google Shape;6019;p62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6020" name="Google Shape;6020;p62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62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2" name="Google Shape;6022;p62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6023" name="Google Shape;6023;p62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62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62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62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62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8" name="Google Shape;6028;p62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6029" name="Google Shape;6029;p62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62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62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62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62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62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62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62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62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8" name="Google Shape;6038;p62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6039" name="Google Shape;6039;p62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62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62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62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62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62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62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62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62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62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62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0" name="Google Shape;6050;p62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6051" name="Google Shape;6051;p62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62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62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62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5" name="Google Shape;6055;p62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6056" name="Google Shape;6056;p62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62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62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62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62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62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2" name="Google Shape;6062;p62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6063" name="Google Shape;6063;p62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62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62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62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62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62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9" name="Google Shape;6069;p62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6070" name="Google Shape;6070;p62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62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62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62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62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62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62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62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8" name="Google Shape;6078;p62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6079" name="Google Shape;6079;p62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62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62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62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62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62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5" name="Google Shape;6085;p62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6086" name="Google Shape;6086;p62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62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62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62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0" name="Google Shape;6090;p62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6091" name="Google Shape;6091;p62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62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62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62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62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62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62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62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62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62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1" name="Google Shape;6101;p62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102" name="Google Shape;6102;p62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62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62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62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62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62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8" name="Google Shape;6108;p62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109" name="Google Shape;6109;p62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62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62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62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62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62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62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6" name="Google Shape;6116;p62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117" name="Google Shape;6117;p62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62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62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62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62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62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62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62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62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62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62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8" name="Google Shape;6128;p62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129" name="Google Shape;6129;p62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62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62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62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62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62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62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6" name="Google Shape;6136;p62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137" name="Google Shape;6137;p62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62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62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62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62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62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62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62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62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62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62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62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62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0" name="Google Shape;6150;p62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151" name="Google Shape;6151;p62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62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62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62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62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6" name="Google Shape;6156;p62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157" name="Google Shape;6157;p62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62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62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62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62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2" name="Google Shape;6162;p62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163" name="Google Shape;6163;p62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62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62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6" name="Google Shape;6166;p62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167" name="Google Shape;6167;p62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62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9" name="Google Shape;6169;p62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170" name="Google Shape;6170;p62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62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62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62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62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62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6" name="Google Shape;6176;p62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177" name="Google Shape;6177;p62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62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62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0" name="Google Shape;6180;p62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181" name="Google Shape;6181;p62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62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62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62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5" name="Google Shape;6185;p62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186" name="Google Shape;6186;p62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62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62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62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62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62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62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62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62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62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6" name="Google Shape;6196;p62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197" name="Google Shape;6197;p62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62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62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62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62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62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3" name="Google Shape;6203;p62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204" name="Google Shape;6204;p62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62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62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62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62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62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0" name="Google Shape;6210;p62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211" name="Google Shape;6211;p62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62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62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62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62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62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7" name="Google Shape;6217;p62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218" name="Google Shape;6218;p62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62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62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62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2" name="Google Shape;6222;p62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223" name="Google Shape;6223;p62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62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62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6" name="Google Shape;6226;p62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227" name="Google Shape;6227;p62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62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62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62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62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62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3" name="Google Shape;6233;p62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234" name="Google Shape;6234;p62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62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62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62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8" name="Google Shape;6238;p62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239" name="Google Shape;6239;p62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62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62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2" name="Google Shape;6242;p62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243" name="Google Shape;6243;p62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62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62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246" name="Google Shape;6246;p62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247" name="Google Shape;6247;p62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248" name="Google Shape;6248;p62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62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62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62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62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256" name="Shape 62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57" name="Google Shape;6257;p6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258" name="Google Shape;6258;p63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9" name="Google Shape;6259;p63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60" name="Google Shape;6260;p63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61" name="Google Shape;6261;p63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262" name="Google Shape;6262;p63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63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63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63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6" name="Google Shape;6266;p63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267" name="Google Shape;6267;p63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63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69" name="Google Shape;6269;p63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70" name="Google Shape;6270;p63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71" name="Google Shape;6271;p63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72" name="Google Shape;6272;p63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73" name="Google Shape;6273;p63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74" name="Google Shape;6274;p63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75" name="Google Shape;6275;p63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276" name="Google Shape;6276;p63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63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63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9" name="Google Shape;6279;p63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280" name="Google Shape;6280;p63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63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2" name="Google Shape;6282;p63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283" name="Google Shape;6283;p63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63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63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63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63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88" name="Google Shape;6288;p63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89" name="Google Shape;6289;p63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90" name="Google Shape;6290;p63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91" name="Google Shape;6291;p63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92" name="Google Shape;6292;p63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93" name="Google Shape;6293;p63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294" name="Google Shape;6294;p63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63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96" name="Google Shape;6296;p63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97" name="Google Shape;6297;p63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98" name="Google Shape;6298;p63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299" name="Google Shape;6299;p63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63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63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63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03" name="Google Shape;6303;p63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4" name="Google Shape;6304;p63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5" name="Google Shape;6305;p63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6" name="Google Shape;6306;p63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7" name="Google Shape;6307;p63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8" name="Google Shape;6308;p63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09" name="Google Shape;6309;p63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310" name="Google Shape;6310;p63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63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2" name="Google Shape;6312;p63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313" name="Google Shape;6313;p63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63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5" name="Google Shape;6315;p63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316" name="Google Shape;6316;p63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63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18" name="Google Shape;6318;p63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19" name="Google Shape;6319;p63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320" name="Google Shape;6320;p63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63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22" name="Google Shape;6322;p63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23" name="Google Shape;6323;p63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324" name="Google Shape;6324;p63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63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63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63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8" name="Google Shape;6328;p63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329" name="Google Shape;6329;p63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63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63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63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3" name="Google Shape;6333;p63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334" name="Google Shape;6334;p63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63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6" name="Google Shape;6336;p63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337" name="Google Shape;6337;p63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63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39" name="Google Shape;6339;p63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40" name="Google Shape;6340;p63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41" name="Google Shape;6341;p63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342" name="Google Shape;6342;p63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63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63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63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63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47" name="Google Shape;6347;p63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48" name="Google Shape;6348;p63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349" name="Google Shape;6349;p63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63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1" name="Google Shape;6351;p63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352" name="Google Shape;6352;p63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63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63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5" name="Google Shape;6355;p63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356" name="Google Shape;6356;p63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63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8" name="Google Shape;6358;p63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359" name="Google Shape;6359;p63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63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61" name="Google Shape;6361;p63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62" name="Google Shape;6362;p63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363" name="Google Shape;6363;p63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63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63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6" name="Google Shape;6366;p63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367" name="Google Shape;6367;p63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63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63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63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63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72" name="Google Shape;6372;p63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73" name="Google Shape;6373;p63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74" name="Google Shape;6374;p63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375" name="Google Shape;6375;p63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63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63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8" name="Google Shape;6378;p63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379" name="Google Shape;6379;p63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63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63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2" name="Google Shape;6382;p63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383" name="Google Shape;6383;p63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63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63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6" name="Google Shape;6386;p63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387" name="Google Shape;6387;p63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63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63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63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1" name="Google Shape;6391;p63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392" name="Google Shape;6392;p63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63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63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95" name="Google Shape;6395;p63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96" name="Google Shape;6396;p63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397" name="Google Shape;6397;p63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63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9" name="Google Shape;6399;p63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400" name="Google Shape;6400;p63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63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02" name="Google Shape;6402;p63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03" name="Google Shape;6403;p63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04" name="Google Shape;6404;p63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405" name="Google Shape;6405;p63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63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63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63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9" name="Google Shape;6409;p63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410" name="Google Shape;6410;p63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63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12" name="Google Shape;6412;p63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13" name="Google Shape;6413;p63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414" name="Google Shape;6414;p63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63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63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63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63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63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0" name="Google Shape;6420;p63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421" name="Google Shape;6421;p63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63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63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63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63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63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63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8" name="Google Shape;6428;p63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429" name="Google Shape;6429;p63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63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1" name="Google Shape;6431;p63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432" name="Google Shape;6432;p63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63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63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63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6" name="Google Shape;6436;p63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437" name="Google Shape;6437;p63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63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63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40" name="Google Shape;6440;p63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41" name="Google Shape;6441;p63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442" name="Google Shape;6442;p63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63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44" name="Google Shape;6444;p63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5" name="Google Shape;6445;p63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46" name="Google Shape;6446;p63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447" name="Google Shape;6447;p63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63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9" name="Google Shape;6449;p63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450" name="Google Shape;6450;p63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63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63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63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4" name="Google Shape;6454;p63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455" name="Google Shape;6455;p63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63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63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58" name="Google Shape;6458;p63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59" name="Google Shape;6459;p63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460" name="Google Shape;6460;p63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63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63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3" name="Google Shape;6463;p63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464" name="Google Shape;6464;p63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63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63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63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8" name="Google Shape;6468;p63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469" name="Google Shape;6469;p63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63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1" name="Google Shape;6471;p63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472" name="Google Shape;6472;p63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63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4" name="Google Shape;6474;p63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475" name="Google Shape;6475;p63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63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63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63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63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0" name="Google Shape;6480;p63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481" name="Google Shape;6481;p63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63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63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63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85" name="Google Shape;6485;p63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86" name="Google Shape;6486;p63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87" name="Google Shape;6487;p63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488" name="Google Shape;6488;p63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63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0" name="Google Shape;6490;p63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491" name="Google Shape;6491;p63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63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3" name="Google Shape;6493;p63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494" name="Google Shape;6494;p63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63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6" name="Google Shape;6496;p63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497" name="Google Shape;6497;p63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63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63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63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63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63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63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63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5" name="Google Shape;6505;p63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506" name="Google Shape;6506;p63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63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08" name="Google Shape;6508;p63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09" name="Google Shape;6509;p63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510" name="Google Shape;6510;p63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63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2" name="Google Shape;6512;p63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513" name="Google Shape;6513;p63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63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5" name="Google Shape;6515;p63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516" name="Google Shape;6516;p63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63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63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9" name="Google Shape;6519;p63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520" name="Google Shape;6520;p63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63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22" name="Google Shape;6522;p63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23" name="Google Shape;6523;p63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524" name="Google Shape;6524;p63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63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63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7" name="Google Shape;6527;p63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528" name="Google Shape;6528;p63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63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0" name="Google Shape;6530;p63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531" name="Google Shape;6531;p63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63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3" name="Google Shape;6533;p63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534" name="Google Shape;6534;p63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63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63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37" name="Google Shape;6537;p63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541" name="Shape 6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2" name="Google Shape;6542;p6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543" name="Google Shape;6543;p64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544" name="Google Shape;6544;p64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64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6" name="Google Shape;6546;p64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547" name="Google Shape;6547;p64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64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64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0" name="Google Shape;6550;p64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551" name="Google Shape;6551;p64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64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64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64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64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6" name="Google Shape;6556;p64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557" name="Google Shape;6557;p64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64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64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64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61" name="Google Shape;6561;p64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62" name="Google Shape;6562;p64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563" name="Google Shape;6563;p64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64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64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6" name="Google Shape;6566;p64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567" name="Google Shape;6567;p64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64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64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0" name="Google Shape;6570;p64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571" name="Google Shape;6571;p64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64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73" name="Google Shape;6573;p64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74" name="Google Shape;6574;p64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575" name="Google Shape;6575;p64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64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64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78" name="Google Shape;6578;p64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79" name="Google Shape;6579;p64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580" name="Google Shape;6580;p64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64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64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64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4" name="Google Shape;6584;p64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585" name="Google Shape;6585;p64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64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64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64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9" name="Google Shape;6589;p64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590" name="Google Shape;6590;p64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64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64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3" name="Google Shape;6593;p64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594" name="Google Shape;6594;p64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64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6" name="Google Shape;6596;p64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597" name="Google Shape;6597;p64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64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99" name="Google Shape;6599;p64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00" name="Google Shape;6600;p64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601" name="Google Shape;6601;p64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64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03" name="Google Shape;6603;p64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04" name="Google Shape;6604;p64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605" name="Google Shape;6605;p64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64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64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8" name="Google Shape;6608;p64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609" name="Google Shape;6609;p64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64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64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64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3" name="Google Shape;6613;p64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614" name="Google Shape;6614;p64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64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64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64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18" name="Google Shape;6618;p64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19" name="Google Shape;6619;p64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620" name="Google Shape;6620;p64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64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64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23" name="Google Shape;6623;p64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24" name="Google Shape;6624;p64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625" name="Google Shape;6625;p64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64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64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64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64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64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64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64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64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64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64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6" name="Google Shape;6636;p64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637" name="Google Shape;6637;p64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64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64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40" name="Google Shape;6640;p64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41" name="Google Shape;6641;p64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42" name="Google Shape;6642;p64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643" name="Google Shape;6643;p64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64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64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6" name="Google Shape;6646;p64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647" name="Google Shape;6647;p64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64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64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0" name="Google Shape;6650;p64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651" name="Google Shape;6651;p64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64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64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4" name="Google Shape;6654;p64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655" name="Google Shape;6655;p64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64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57" name="Google Shape;6657;p64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58" name="Google Shape;6658;p64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59" name="Google Shape;6659;p64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660" name="Google Shape;6660;p64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64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64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64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64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64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64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64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64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64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64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1" name="Google Shape;6671;p64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672" name="Google Shape;6672;p64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64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64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5" name="Google Shape;6675;p64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676" name="Google Shape;6676;p64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64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64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64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80" name="Google Shape;6680;p64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81" name="Google Shape;6681;p64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682" name="Google Shape;6682;p64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64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4" name="Google Shape;6684;p64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685" name="Google Shape;6685;p64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64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64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64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64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0" name="Google Shape;6690;p64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691" name="Google Shape;6691;p64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64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64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64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95" name="Google Shape;6695;p64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96" name="Google Shape;6696;p64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97" name="Google Shape;6697;p64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98" name="Google Shape;6698;p64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699" name="Google Shape;6699;p64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64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1" name="Google Shape;6701;p64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702" name="Google Shape;6702;p64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64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64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64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6" name="Google Shape;6706;p64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707" name="Google Shape;6707;p64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64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64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0" name="Google Shape;6710;p64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711" name="Google Shape;6711;p64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64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64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4" name="Google Shape;6714;p64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715" name="Google Shape;6715;p64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64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64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64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64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64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64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2" name="Google Shape;6722;p64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723" name="Google Shape;6723;p64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64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64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64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64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64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64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30" name="Google Shape;6730;p64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31" name="Google Shape;6731;p64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732" name="Google Shape;6732;p64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64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64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64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64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7" name="Google Shape;6737;p64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738" name="Google Shape;6738;p64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64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64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64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64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3" name="Google Shape;6743;p64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744" name="Google Shape;6744;p64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64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64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7" name="Google Shape;6747;p64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748" name="Google Shape;6748;p64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64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64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64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52" name="Google Shape;6752;p64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53" name="Google Shape;6753;p64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54" name="Google Shape;6754;p64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755" name="Google Shape;6755;p64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64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64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64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64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0" name="Google Shape;6760;p64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761" name="Google Shape;6761;p64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64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64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64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64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64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64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8" name="Google Shape;6768;p64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6769" name="Google Shape;6769;p64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64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64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2" name="Google Shape;6772;p64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6773" name="Google Shape;6773;p64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64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64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64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64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64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64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64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1" name="Google Shape;6781;p64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6782" name="Google Shape;6782;p64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64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64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64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64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64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64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9" name="Google Shape;6789;p64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6790" name="Google Shape;6790;p64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64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2" name="Google Shape;6792;p64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6793" name="Google Shape;6793;p64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64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64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64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64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64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64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64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64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64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3" name="Google Shape;6803;p64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6804" name="Google Shape;6804;p64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64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64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64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8" name="Google Shape;6808;p64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6809" name="Google Shape;6809;p64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64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64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64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64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64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64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6" name="Google Shape;6816;p64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6817" name="Google Shape;6817;p64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64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64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0" name="Google Shape;6820;p64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6821" name="Google Shape;6821;p64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64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64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64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64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64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7" name="Google Shape;6827;p64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6828" name="Google Shape;6828;p64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64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64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64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2" name="Google Shape;6832;p64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6833" name="Google Shape;6833;p64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64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5" name="Google Shape;6835;p64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6836" name="Google Shape;6836;p64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64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8" name="Google Shape;6838;p64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6839" name="Google Shape;6839;p64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64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64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64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64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64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64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6" name="Google Shape;6846;p64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6847" name="Google Shape;6847;p64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64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64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64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64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2" name="Google Shape;6852;p64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6853" name="Google Shape;6853;p64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64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64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64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7" name="Google Shape;6857;p64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6858" name="Google Shape;6858;p64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64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64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64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2" name="Google Shape;6862;p64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6863" name="Google Shape;6863;p64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64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64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64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7" name="Google Shape;6867;p64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6868" name="Google Shape;6868;p64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64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0" name="Google Shape;6870;p64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6871" name="Google Shape;6871;p64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64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64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64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64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6" name="Google Shape;6876;p64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6877" name="Google Shape;6877;p64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64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64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64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64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64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64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4" name="Google Shape;6884;p64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6885" name="Google Shape;6885;p64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64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64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88" name="Google Shape;6888;p64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89" name="Google Shape;6889;p64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6890" name="Google Shape;6890;p64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64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64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64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64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5" name="Google Shape;6895;p64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6896" name="Google Shape;6896;p64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64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64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64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64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1" name="Google Shape;6901;p64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6902" name="Google Shape;6902;p64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64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64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64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64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64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64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64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64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1" name="Google Shape;6911;p64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6912" name="Google Shape;6912;p64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64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64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64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64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64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64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64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0" name="Google Shape;6920;p64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6921" name="Google Shape;6921;p64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64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64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64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5" name="Google Shape;6925;p64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6926" name="Google Shape;6926;p64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64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8" name="Google Shape;6928;p64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6929" name="Google Shape;6929;p64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64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64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64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64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64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5" name="Google Shape;6935;p64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6936" name="Google Shape;6936;p64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64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64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64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0" name="Google Shape;6940;p64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6941" name="Google Shape;6941;p64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64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64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4" name="Google Shape;6944;p64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6945" name="Google Shape;6945;p64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64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64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64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64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64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64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2" name="Google Shape;6952;p64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6953" name="Google Shape;6953;p64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64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5" name="Google Shape;6955;p64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6956" name="Google Shape;6956;p64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64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8" name="Google Shape;6958;p64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6959" name="Google Shape;6959;p64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64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1" name="Google Shape;6961;p64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6962" name="Google Shape;6962;p64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64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64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64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64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64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64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9" name="Google Shape;6969;p64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6970" name="Google Shape;6970;p64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64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2" name="Google Shape;6972;p64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6973" name="Google Shape;6973;p64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64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75" name="Google Shape;6975;p64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76" name="Google Shape;6976;p64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6977" name="Google Shape;6977;p64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64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64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983" name="Shape 69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84" name="Google Shape;6984;p6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985" name="Google Shape;6985;p65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86" name="Google Shape;6986;p65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6987" name="Google Shape;6987;p65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65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9" name="Google Shape;6989;p65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6990" name="Google Shape;6990;p65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65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65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3" name="Google Shape;6993;p65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6994" name="Google Shape;6994;p65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65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65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65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65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9" name="Google Shape;6999;p65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7000" name="Google Shape;7000;p65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65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65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65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65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5" name="Google Shape;7005;p65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7006" name="Google Shape;7006;p65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65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65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65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65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65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65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65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65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65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65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65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8" name="Google Shape;7018;p65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7019" name="Google Shape;7019;p65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65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1" name="Google Shape;7021;p65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7022" name="Google Shape;7022;p65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65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65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65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26" name="Google Shape;7026;p65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27" name="Google Shape;7027;p65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7028" name="Google Shape;7028;p65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65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65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65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65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65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34" name="Google Shape;7034;p65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35" name="Google Shape;7035;p65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36" name="Google Shape;7036;p65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7037" name="Google Shape;7037;p65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65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65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65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65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2" name="Google Shape;7042;p65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7043" name="Google Shape;7043;p65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65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65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65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65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65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65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65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1" name="Google Shape;7051;p65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7052" name="Google Shape;7052;p65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65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4" name="Google Shape;7054;p65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7055" name="Google Shape;7055;p65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65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65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8" name="Google Shape;7058;p65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7059" name="Google Shape;7059;p65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65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1" name="Google Shape;7061;p65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7062" name="Google Shape;7062;p65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65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65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65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65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65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65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9" name="Google Shape;7069;p65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7070" name="Google Shape;7070;p65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65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2" name="Google Shape;7072;p65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7073" name="Google Shape;7073;p65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65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65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6" name="Google Shape;7076;p65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7077" name="Google Shape;7077;p65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65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9" name="Google Shape;7079;p65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7080" name="Google Shape;7080;p65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65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65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83" name="Google Shape;7083;p65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4" name="Google Shape;7084;p65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85" name="Google Shape;7085;p65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7086" name="Google Shape;7086;p65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65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65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65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65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65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92" name="Google Shape;7092;p65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93" name="Google Shape;7093;p65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7094" name="Google Shape;7094;p65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65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65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7" name="Google Shape;7097;p65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7098" name="Google Shape;7098;p65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65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00" name="Google Shape;7100;p65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01" name="Google Shape;7101;p65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102" name="Google Shape;7102;p65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65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65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5" name="Google Shape;7105;p65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106" name="Google Shape;7106;p65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65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08" name="Google Shape;7108;p65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09" name="Google Shape;7109;p65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10" name="Google Shape;7110;p65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11" name="Google Shape;7111;p65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112" name="Google Shape;7112;p65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65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14" name="Google Shape;7114;p65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15" name="Google Shape;7115;p65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116" name="Google Shape;7116;p65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65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18" name="Google Shape;7118;p65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19" name="Google Shape;7119;p65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20" name="Google Shape;7120;p65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21" name="Google Shape;7121;p65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122" name="Google Shape;7122;p65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65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65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5" name="Google Shape;7125;p65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126" name="Google Shape;7126;p65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65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8" name="Google Shape;7128;p65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129" name="Google Shape;7129;p65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65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31" name="Google Shape;7131;p65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32" name="Google Shape;7132;p65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133" name="Google Shape;7133;p65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65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65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65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65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65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65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65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65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42" name="Google Shape;7142;p65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43" name="Google Shape;7143;p65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144" name="Google Shape;7144;p65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65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65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65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8" name="Google Shape;7148;p65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149" name="Google Shape;7149;p65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65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1" name="Google Shape;7151;p65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152" name="Google Shape;7152;p65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65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54" name="Google Shape;7154;p65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55" name="Google Shape;7155;p65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156" name="Google Shape;7156;p65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65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65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9" name="Google Shape;7159;p65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160" name="Google Shape;7160;p65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65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65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65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65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65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6" name="Google Shape;7166;p65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167" name="Google Shape;7167;p65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65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9" name="Google Shape;7169;p65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170" name="Google Shape;7170;p65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65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2" name="Google Shape;7172;p65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173" name="Google Shape;7173;p65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65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65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65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65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8" name="Google Shape;7178;p65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179" name="Google Shape;7179;p65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65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65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65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83" name="Google Shape;7183;p65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84" name="Google Shape;7184;p65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185" name="Google Shape;7185;p65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65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65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65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9" name="Google Shape;7189;p65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190" name="Google Shape;7190;p65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65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65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3" name="Google Shape;7193;p65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194" name="Google Shape;7194;p65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65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65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7" name="Google Shape;7197;p65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198" name="Google Shape;7198;p65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65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65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65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65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65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65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65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65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07" name="Google Shape;7207;p65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08" name="Google Shape;7208;p65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209" name="Google Shape;7209;p65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65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65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2" name="Google Shape;7212;p65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213" name="Google Shape;7213;p65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65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5" name="Google Shape;7215;p65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216" name="Google Shape;7216;p65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65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18" name="Google Shape;7218;p65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19" name="Google Shape;7219;p65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220" name="Google Shape;7220;p65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65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2" name="Google Shape;7222;p65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223" name="Google Shape;7223;p65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65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5" name="Google Shape;7225;p65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226" name="Google Shape;7226;p65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65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8" name="Google Shape;7228;p65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229" name="Google Shape;7229;p65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65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1" name="Google Shape;7231;p65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232" name="Google Shape;7232;p65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65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65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65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6" name="Google Shape;7236;p65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237" name="Google Shape;7237;p65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65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9" name="Google Shape;7239;p65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240" name="Google Shape;7240;p65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65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2" name="Google Shape;7242;p65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243" name="Google Shape;7243;p65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65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65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65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65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8" name="Google Shape;7248;p65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249" name="Google Shape;7249;p65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65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65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65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65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65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65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65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7" name="Google Shape;7257;p65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258" name="Google Shape;7258;p65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65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65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1" name="Google Shape;7261;p65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262" name="Google Shape;7262;p65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65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65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65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6" name="Google Shape;7266;p65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267" name="Google Shape;7267;p65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65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69" name="Google Shape;7269;p65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70" name="Google Shape;7270;p65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271" name="Google Shape;7271;p65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65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65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65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5" name="Google Shape;7275;p65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276" name="Google Shape;7276;p65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65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65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65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0" name="Google Shape;7280;p65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281" name="Google Shape;7281;p65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65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65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4" name="Google Shape;7284;p65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285" name="Google Shape;7285;p65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65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7" name="Google Shape;7287;p65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288" name="Google Shape;7288;p65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65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65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1" name="Google Shape;7291;p65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292" name="Google Shape;7292;p65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65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4" name="Google Shape;7294;p65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295" name="Google Shape;7295;p65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65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7" name="Google Shape;7297;p65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298" name="Google Shape;7298;p65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65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65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65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02" name="Google Shape;7302;p65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03" name="Google Shape;7303;p65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304" name="Google Shape;7304;p65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65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65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07" name="Google Shape;7307;p65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08" name="Google Shape;7308;p65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309" name="Google Shape;7309;p65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65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65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12" name="Google Shape;7312;p65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13" name="Google Shape;7313;p65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314" name="Google Shape;7314;p65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65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65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7" name="Google Shape;7317;p65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318" name="Google Shape;7318;p65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65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65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1" name="Google Shape;7321;p65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322" name="Google Shape;7322;p65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65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65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65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65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27" name="Google Shape;7327;p65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28" name="Google Shape;7328;p65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329" name="Google Shape;7329;p65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65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65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32" name="Google Shape;7332;p65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33" name="Google Shape;7333;p65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334" name="Google Shape;7334;p65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65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65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65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65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65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65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65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65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65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65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45" name="Google Shape;7345;p65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349" name="Shape 7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50" name="Google Shape;7350;p6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351" name="Google Shape;7351;p66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52" name="Google Shape;7352;p66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353" name="Google Shape;7353;p66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66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66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6" name="Google Shape;7356;p66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357" name="Google Shape;7357;p66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66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66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66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66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66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66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66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66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66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66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66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69" name="Google Shape;7369;p66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70" name="Google Shape;7370;p66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71" name="Google Shape;7371;p66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72" name="Google Shape;7372;p66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373" name="Google Shape;7373;p66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66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66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66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77" name="Google Shape;7377;p66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78" name="Google Shape;7378;p66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379" name="Google Shape;7379;p66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66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66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66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66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84" name="Google Shape;7384;p66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85" name="Google Shape;7385;p66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86" name="Google Shape;7386;p66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87" name="Google Shape;7387;p66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388" name="Google Shape;7388;p66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66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0" name="Google Shape;7390;p66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391" name="Google Shape;7391;p66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66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66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66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95" name="Google Shape;7395;p66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96" name="Google Shape;7396;p66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97" name="Google Shape;7397;p66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398" name="Google Shape;7398;p66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66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66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01" name="Google Shape;7401;p66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02" name="Google Shape;7402;p66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403" name="Google Shape;7403;p66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66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66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06" name="Google Shape;7406;p66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07" name="Google Shape;7407;p66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08" name="Google Shape;7408;p66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409" name="Google Shape;7409;p66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66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1" name="Google Shape;7411;p66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412" name="Google Shape;7412;p66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66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4" name="Google Shape;7414;p66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415" name="Google Shape;7415;p66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66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7" name="Google Shape;7417;p66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418" name="Google Shape;7418;p66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66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66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66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66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66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66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66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66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7" name="Google Shape;7427;p66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428" name="Google Shape;7428;p66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66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66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1" name="Google Shape;7431;p66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432" name="Google Shape;7432;p66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66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66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66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66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66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66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66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0" name="Google Shape;7440;p66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441" name="Google Shape;7441;p66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66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66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66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66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66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66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8" name="Google Shape;7448;p66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449" name="Google Shape;7449;p66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66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51" name="Google Shape;7451;p66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52" name="Google Shape;7452;p66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453" name="Google Shape;7453;p66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66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66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66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66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66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66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0" name="Google Shape;7460;p66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461" name="Google Shape;7461;p66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66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66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4" name="Google Shape;7464;p66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465" name="Google Shape;7465;p66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66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66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68" name="Google Shape;7468;p66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69" name="Google Shape;7469;p66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470" name="Google Shape;7470;p66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66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66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3" name="Google Shape;7473;p66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474" name="Google Shape;7474;p66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66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66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77" name="Google Shape;7477;p66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78" name="Google Shape;7478;p66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79" name="Google Shape;7479;p66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480" name="Google Shape;7480;p66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66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66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66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66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5" name="Google Shape;7485;p66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486" name="Google Shape;7486;p66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66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66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66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66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66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2" name="Google Shape;7492;p66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493" name="Google Shape;7493;p66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66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66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6" name="Google Shape;7496;p66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497" name="Google Shape;7497;p66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66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9" name="Google Shape;7499;p66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500" name="Google Shape;7500;p66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66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66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3" name="Google Shape;7503;p66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504" name="Google Shape;7504;p66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66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66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66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66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09" name="Google Shape;7509;p66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10" name="Google Shape;7510;p66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11" name="Google Shape;7511;p66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12" name="Google Shape;7512;p66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13" name="Google Shape;7513;p66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514" name="Google Shape;7514;p66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66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66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66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8" name="Google Shape;7518;p66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519" name="Google Shape;7519;p66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66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66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66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66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66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66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66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66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66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66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66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1" name="Google Shape;7531;p66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532" name="Google Shape;7532;p66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66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66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66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66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66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66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66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66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1" name="Google Shape;7541;p66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542" name="Google Shape;7542;p66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66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66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5" name="Google Shape;7545;p66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546" name="Google Shape;7546;p66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66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66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66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66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66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2" name="Google Shape;7552;p66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553" name="Google Shape;7553;p66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66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66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66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66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8" name="Google Shape;7558;p66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559" name="Google Shape;7559;p66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66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66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66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66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66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66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6" name="Google Shape;7566;p66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567" name="Google Shape;7567;p66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66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66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66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66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66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3" name="Google Shape;7573;p66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574" name="Google Shape;7574;p66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66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66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66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66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66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66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66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66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3" name="Google Shape;7583;p66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584" name="Google Shape;7584;p66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66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66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7" name="Google Shape;7587;p66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588" name="Google Shape;7588;p66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66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66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66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2" name="Google Shape;7592;p66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593" name="Google Shape;7593;p66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66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5" name="Google Shape;7595;p66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596" name="Google Shape;7596;p66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66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66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66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0" name="Google Shape;7600;p66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601" name="Google Shape;7601;p66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66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66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66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5" name="Google Shape;7605;p66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606" name="Google Shape;7606;p66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66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66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66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66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66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66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66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66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5" name="Google Shape;7615;p66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616" name="Google Shape;7616;p66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66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8" name="Google Shape;7618;p66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619" name="Google Shape;7619;p66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66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66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66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66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66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66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6" name="Google Shape;7626;p66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627" name="Google Shape;7627;p66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66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66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66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66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66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66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66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66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66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66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66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66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66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66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66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66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4" name="Google Shape;7644;p66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645" name="Google Shape;7645;p66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66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66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66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66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66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1" name="Google Shape;7651;p66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652" name="Google Shape;7652;p66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66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4" name="Google Shape;7654;p66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655" name="Google Shape;7655;p66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66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66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66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66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66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66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2" name="Google Shape;7662;p66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663" name="Google Shape;7663;p66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66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66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66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66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66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9" name="Google Shape;7669;p66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670" name="Google Shape;7670;p66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66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66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66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66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5" name="Google Shape;7675;p66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676" name="Google Shape;7676;p66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66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66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66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66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66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66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3" name="Google Shape;7683;p66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684" name="Google Shape;7684;p66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66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66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66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8" name="Google Shape;7688;p66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689" name="Google Shape;7689;p66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66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66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2" name="Google Shape;7692;p66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693" name="Google Shape;7693;p66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66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66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6" name="Google Shape;7696;p66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697" name="Google Shape;7697;p66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66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66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66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66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66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66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66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66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06" name="Google Shape;7706;p66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07" name="Google Shape;7707;p66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708" name="Google Shape;7708;p66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66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66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66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66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66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66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5" name="Google Shape;7715;p66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716" name="Google Shape;7716;p66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66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66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66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66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66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2" name="Google Shape;7722;p66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723" name="Google Shape;7723;p66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66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66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66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66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66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66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66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1" name="Google Shape;7731;p66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732" name="Google Shape;7732;p66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66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66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66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66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7" name="Google Shape;7737;p66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738" name="Google Shape;7738;p66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66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66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66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66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66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4" name="Google Shape;7744;p66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745" name="Google Shape;7745;p66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66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66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8" name="Google Shape;7748;p66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749" name="Google Shape;7749;p66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66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66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66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66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66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66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6" name="Google Shape;7756;p66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757" name="Google Shape;7757;p66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66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66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66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66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66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66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4" name="Google Shape;7764;p66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765" name="Google Shape;7765;p66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66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66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66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66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66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66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2" name="Google Shape;7772;p66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7773" name="Google Shape;7773;p66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66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66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66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66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8" name="Google Shape;7778;p66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7779" name="Google Shape;7779;p66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66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66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2" name="Google Shape;7782;p66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7783" name="Google Shape;7783;p66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66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66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66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66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8" name="Google Shape;7788;p66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7789" name="Google Shape;7789;p66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66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66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66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66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66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5" name="Google Shape;7795;p66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7796" name="Google Shape;7796;p66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66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66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66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66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66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66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3" name="Google Shape;7803;p66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7804" name="Google Shape;7804;p66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66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66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66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8" name="Google Shape;7808;p66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7809" name="Google Shape;7809;p66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66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66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66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66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66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66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6" name="Google Shape;7816;p66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7817" name="Google Shape;7817;p66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66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66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66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21" name="Google Shape;7821;p66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22" name="Google Shape;7822;p66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7823" name="Google Shape;7823;p66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66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66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66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27" name="Google Shape;7827;p66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28" name="Google Shape;7828;p66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7829" name="Google Shape;7829;p66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66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66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832" name="Google Shape;7832;p66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7833" name="Google Shape;7833;p66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4" name="Google Shape;7834;p66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7835" name="Google Shape;7835;p66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7836" name="Google Shape;7836;p66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66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66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66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66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66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66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3" name="Google Shape;7843;p66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7844" name="Google Shape;7844;p66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66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66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66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66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849" name="Google Shape;7849;p66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853" name="Shape 78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54" name="Google Shape;7854;p6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/>
              <a:t>Performing </a:t>
            </a: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855" name="Google Shape;7855;p67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7856" name="Google Shape;7856;p67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67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67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67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67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61" name="Google Shape;7861;p67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62" name="Google Shape;7862;p67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63" name="Google Shape;7863;p67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7864" name="Google Shape;7864;p67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67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67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7" name="Google Shape;7867;p67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7868" name="Google Shape;7868;p67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67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0" name="Google Shape;7870;p67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7871" name="Google Shape;7871;p67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67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67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67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75" name="Google Shape;7875;p67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76" name="Google Shape;7876;p67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7877" name="Google Shape;7877;p67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67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79" name="Google Shape;7879;p67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80" name="Google Shape;7880;p67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7881" name="Google Shape;7881;p67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67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3" name="Google Shape;7883;p67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7884" name="Google Shape;7884;p67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67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67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67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67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67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67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67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2" name="Google Shape;7892;p67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7893" name="Google Shape;7893;p67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67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5" name="Google Shape;7895;p67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7896" name="Google Shape;7896;p67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67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67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99" name="Google Shape;7899;p67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00" name="Google Shape;7900;p67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01" name="Google Shape;7901;p67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7902" name="Google Shape;7902;p67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67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4" name="Google Shape;7904;p67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7905" name="Google Shape;7905;p67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67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67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67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67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67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11" name="Google Shape;7911;p67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12" name="Google Shape;7912;p67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7913" name="Google Shape;7913;p67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67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67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67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7" name="Google Shape;7917;p67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7918" name="Google Shape;7918;p67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67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67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21" name="Google Shape;7921;p67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22" name="Google Shape;7922;p67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7923" name="Google Shape;7923;p67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67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67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67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67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67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67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67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31" name="Google Shape;7931;p67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32" name="Google Shape;7932;p67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7933" name="Google Shape;7933;p67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67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67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67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37" name="Google Shape;7937;p67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38" name="Google Shape;7938;p67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39" name="Google Shape;7939;p67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7940" name="Google Shape;7940;p67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67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2" name="Google Shape;7942;p67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7943" name="Google Shape;7943;p67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67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67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46" name="Google Shape;7946;p67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47" name="Google Shape;7947;p67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7948" name="Google Shape;7948;p67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67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67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1" name="Google Shape;7951;p67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7952" name="Google Shape;7952;p67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67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67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67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67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67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8" name="Google Shape;7958;p67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7959" name="Google Shape;7959;p67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67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67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67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3" name="Google Shape;7963;p67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7964" name="Google Shape;7964;p67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67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66" name="Google Shape;7966;p67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67" name="Google Shape;7967;p67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7968" name="Google Shape;7968;p67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67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67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67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67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67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4" name="Google Shape;7974;p67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7975" name="Google Shape;7975;p67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67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7" name="Google Shape;7977;p67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7978" name="Google Shape;7978;p67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67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80" name="Google Shape;7980;p67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81" name="Google Shape;7981;p67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82" name="Google Shape;7982;p67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7983" name="Google Shape;7983;p67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67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5" name="Google Shape;7985;p67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7986" name="Google Shape;7986;p67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67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67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67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67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67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92" name="Google Shape;7992;p67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93" name="Google Shape;7993;p67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7994" name="Google Shape;7994;p67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67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67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7" name="Google Shape;7997;p67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7998" name="Google Shape;7998;p67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67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67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67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67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67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67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5" name="Google Shape;8005;p67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8006" name="Google Shape;8006;p67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67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67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67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67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67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2" name="Google Shape;8012;p67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8013" name="Google Shape;8013;p67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67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67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67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67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67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9" name="Google Shape;8019;p67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8020" name="Google Shape;8020;p67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67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67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3" name="Google Shape;8023;p67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8024" name="Google Shape;8024;p67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67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67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67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67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9" name="Google Shape;8029;p67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8030" name="Google Shape;8030;p67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67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67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67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67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67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6" name="Google Shape;8036;p67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8037" name="Google Shape;8037;p67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67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67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67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67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2" name="Google Shape;8042;p67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8043" name="Google Shape;8043;p67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67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67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67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67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67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67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67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67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67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3" name="Google Shape;8053;p67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8054" name="Google Shape;8054;p67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67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67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67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67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67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67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67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67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67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67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5" name="Google Shape;8065;p67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8066" name="Google Shape;8066;p67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67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67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67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67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71" name="Google Shape;8071;p67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72" name="Google Shape;8072;p67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8073" name="Google Shape;8073;p67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67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67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67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67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67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67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67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67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67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67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4" name="Google Shape;8084;p67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8085" name="Google Shape;8085;p67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67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67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67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67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67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67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67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3" name="Google Shape;8093;p67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8094" name="Google Shape;8094;p67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67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67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7" name="Google Shape;8097;p67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098" name="Google Shape;8098;p67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67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67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1" name="Google Shape;8101;p67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8102" name="Google Shape;8102;p67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67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67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67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67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67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8" name="Google Shape;8108;p67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109" name="Google Shape;8109;p67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67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67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67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67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67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5" name="Google Shape;8115;p67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116" name="Google Shape;8116;p67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67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67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67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0" name="Google Shape;8120;p67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121" name="Google Shape;8121;p67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67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67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4" name="Google Shape;8124;p67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125" name="Google Shape;8125;p67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67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67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67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9" name="Google Shape;8129;p67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130" name="Google Shape;8130;p67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67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67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67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67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67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67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7" name="Google Shape;8137;p67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138" name="Google Shape;8138;p67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67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67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67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67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67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4" name="Google Shape;8144;p67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8145" name="Google Shape;8145;p67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67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67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67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67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0" name="Google Shape;8150;p67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151" name="Google Shape;8151;p67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67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67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67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67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67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67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67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67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0" name="Google Shape;8160;p67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161" name="Google Shape;8161;p67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67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67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67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67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67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67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67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67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0" name="Google Shape;8170;p67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171" name="Google Shape;8171;p67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67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67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67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67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67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67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8" name="Google Shape;8178;p67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179" name="Google Shape;8179;p67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67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67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67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67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67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5" name="Google Shape;8185;p67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186" name="Google Shape;8186;p67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67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67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67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67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67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67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67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67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5" name="Google Shape;8195;p67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196" name="Google Shape;8196;p67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67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67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67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67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67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2" name="Google Shape;8202;p67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203" name="Google Shape;8203;p67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67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67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67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7" name="Google Shape;8207;p67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208" name="Google Shape;8208;p67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67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67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67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67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67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67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67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67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67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18" name="Google Shape;8218;p67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19" name="Google Shape;8219;p67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220" name="Google Shape;8220;p67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67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67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67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67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67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6" name="Google Shape;8226;p67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227" name="Google Shape;8227;p67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67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9" name="Google Shape;8229;p67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230" name="Google Shape;8230;p67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67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2" name="Google Shape;8232;p67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8233" name="Google Shape;8233;p67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67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67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67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67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67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9" name="Google Shape;8239;p67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240" name="Google Shape;8240;p67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67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67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3" name="Google Shape;8243;p67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8244" name="Google Shape;8244;p67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67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249" name="Shape 82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50" name="Google Shape;8250;p6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251" name="Google Shape;8251;p68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52" name="Google Shape;8252;p68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8253" name="Google Shape;8253;p68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68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55" name="Google Shape;8255;p68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56" name="Google Shape;8256;p68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8257" name="Google Shape;8257;p68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68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59" name="Google Shape;8259;p68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60" name="Google Shape;8260;p68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8261" name="Google Shape;8261;p68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68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3" name="Google Shape;8263;p68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8264" name="Google Shape;8264;p68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68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68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7" name="Google Shape;8267;p68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8268" name="Google Shape;8268;p68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68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68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68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68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3" name="Google Shape;8273;p68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8274" name="Google Shape;8274;p68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68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68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68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68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68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68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68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82" name="Google Shape;8282;p68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83" name="Google Shape;8283;p68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84" name="Google Shape;8284;p68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85" name="Google Shape;8285;p68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8286" name="Google Shape;8286;p68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68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68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68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0" name="Google Shape;8290;p68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8291" name="Google Shape;8291;p68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68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3" name="Google Shape;8293;p68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8294" name="Google Shape;8294;p68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68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6" name="Google Shape;8296;p68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8297" name="Google Shape;8297;p68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68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68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68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68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2" name="Google Shape;8302;p68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8303" name="Google Shape;8303;p68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68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68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6" name="Google Shape;8306;p68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8307" name="Google Shape;8307;p68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68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68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68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68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68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68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4" name="Google Shape;8314;p68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8315" name="Google Shape;8315;p68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68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68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8" name="Google Shape;8318;p68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8319" name="Google Shape;8319;p68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68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68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68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68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68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68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68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7" name="Google Shape;8327;p68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8328" name="Google Shape;8328;p68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68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68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68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68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68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68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68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68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7" name="Google Shape;8337;p68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8338" name="Google Shape;8338;p68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68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0" name="Google Shape;8340;p68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8341" name="Google Shape;8341;p68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68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68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4" name="Google Shape;8344;p68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8345" name="Google Shape;8345;p68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68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68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48" name="Google Shape;8348;p68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49" name="Google Shape;8349;p68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8350" name="Google Shape;8350;p68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68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68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68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68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68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68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57" name="Google Shape;8357;p68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58" name="Google Shape;8358;p68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8359" name="Google Shape;8359;p68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68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1" name="Google Shape;8361;p68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8362" name="Google Shape;8362;p68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68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4" name="Google Shape;8364;p68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8365" name="Google Shape;8365;p68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68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68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68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9" name="Google Shape;8369;p68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8370" name="Google Shape;8370;p68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68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2" name="Google Shape;8372;p68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8373" name="Google Shape;8373;p68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68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5" name="Google Shape;8375;p68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8376" name="Google Shape;8376;p68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68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8" name="Google Shape;8378;p68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8379" name="Google Shape;8379;p68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68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81" name="Google Shape;8381;p68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82" name="Google Shape;8382;p68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83" name="Google Shape;8383;p68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8384" name="Google Shape;8384;p68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68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6" name="Google Shape;8386;p68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387" name="Google Shape;8387;p68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68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68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0" name="Google Shape;8390;p68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391" name="Google Shape;8391;p68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68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68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94" name="Google Shape;8394;p68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95" name="Google Shape;8395;p68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96" name="Google Shape;8396;p68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397" name="Google Shape;8397;p68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68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68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68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68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68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68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4" name="Google Shape;8404;p68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405" name="Google Shape;8405;p68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68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68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68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9" name="Google Shape;8409;p68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410" name="Google Shape;8410;p68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68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68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68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4" name="Google Shape;8414;p68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415" name="Google Shape;8415;p68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68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68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68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19" name="Google Shape;8419;p68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20" name="Google Shape;8420;p68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421" name="Google Shape;8421;p68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68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68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68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68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68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7" name="Google Shape;8427;p68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428" name="Google Shape;8428;p68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68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68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1" name="Google Shape;8431;p68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432" name="Google Shape;8432;p68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68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4" name="Google Shape;8434;p68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435" name="Google Shape;8435;p68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68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68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68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68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0" name="Google Shape;8440;p68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441" name="Google Shape;8441;p68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68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68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68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68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68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68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68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68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68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68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68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53" name="Google Shape;8453;p68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54" name="Google Shape;8454;p68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455" name="Google Shape;8455;p68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68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68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8" name="Google Shape;8458;p68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459" name="Google Shape;8459;p68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68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68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68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68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68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5" name="Google Shape;8465;p68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466" name="Google Shape;8466;p68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68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68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68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0" name="Google Shape;8470;p68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471" name="Google Shape;8471;p68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68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68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68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5" name="Google Shape;8475;p68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476" name="Google Shape;8476;p68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68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8" name="Google Shape;8478;p68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479" name="Google Shape;8479;p68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68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68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68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3" name="Google Shape;8483;p68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484" name="Google Shape;8484;p68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68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68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7" name="Google Shape;8487;p68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488" name="Google Shape;8488;p68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68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68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1" name="Google Shape;8491;p68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492" name="Google Shape;8492;p68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68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68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68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6" name="Google Shape;8496;p68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497" name="Google Shape;8497;p68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68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68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0" name="Google Shape;8500;p68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501" name="Google Shape;8501;p68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68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68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4" name="Google Shape;8504;p68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505" name="Google Shape;8505;p68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68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7" name="Google Shape;8507;p68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508" name="Google Shape;8508;p68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68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68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68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68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3" name="Google Shape;8513;p68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514" name="Google Shape;8514;p68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68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6" name="Google Shape;8516;p68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517" name="Google Shape;8517;p68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68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68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68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1" name="Google Shape;8521;p68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522" name="Google Shape;8522;p68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68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68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68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68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68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68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68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68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1" name="Google Shape;8531;p68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532" name="Google Shape;8532;p68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68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4" name="Google Shape;8534;p68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535" name="Google Shape;8535;p68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68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68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8" name="Google Shape;8538;p68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539" name="Google Shape;8539;p68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68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68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68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3" name="Google Shape;8543;p68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544" name="Google Shape;8544;p68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68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6" name="Google Shape;8546;p68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547" name="Google Shape;8547;p68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68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68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0" name="Google Shape;8550;p68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551" name="Google Shape;8551;p68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68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68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68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5" name="Google Shape;8555;p68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556" name="Google Shape;8556;p68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68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8" name="Google Shape;8558;p68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559" name="Google Shape;8559;p68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68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68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68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3" name="Google Shape;8563;p68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564" name="Google Shape;8564;p68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68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6" name="Google Shape;8566;p68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567" name="Google Shape;8567;p68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68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68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68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68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68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68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4" name="Google Shape;8574;p68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575" name="Google Shape;8575;p68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68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68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68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68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0" name="Google Shape;8580;p68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581" name="Google Shape;8581;p68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68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3" name="Google Shape;8583;p68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584" name="Google Shape;8584;p68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68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68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68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68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68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68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68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68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3" name="Google Shape;8593;p68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594" name="Google Shape;8594;p68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68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68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7" name="Google Shape;8597;p68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598" name="Google Shape;8598;p68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68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68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8601" name="Google Shape;8601;p68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602" name="Google Shape;8602;p68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68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68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68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68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7" name="Google Shape;8607;p68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608" name="Google Shape;8608;p68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68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68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1" name="Google Shape;8611;p68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612" name="Google Shape;8612;p68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68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68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68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6" name="Google Shape;8616;p68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617" name="Google Shape;8617;p68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68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9" name="Google Shape;8619;p68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620" name="Google Shape;8620;p68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68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68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68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68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68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68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7" name="Google Shape;8627;p68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628" name="Google Shape;8628;p68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68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68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1" name="Google Shape;8631;p68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632" name="Google Shape;8632;p68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68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68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68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68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68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68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9" name="Google Shape;8639;p68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640" name="Google Shape;8640;p68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68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68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68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68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5" name="Google Shape;8645;p68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8646" name="Google Shape;8646;p68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68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8" name="Google Shape;8648;p68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8649" name="Google Shape;8649;p68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68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1" name="Google Shape;8651;p68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8652" name="Google Shape;8652;p68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68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68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5" name="Google Shape;8655;p68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8656" name="Google Shape;8656;p68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68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68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68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68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1" name="Google Shape;8661;p68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8662" name="Google Shape;8662;p68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68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68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5" name="Google Shape;8665;p68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8666" name="Google Shape;8666;p68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68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68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68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0" name="Google Shape;8670;p68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8671" name="Google Shape;8671;p68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68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68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68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68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68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7" name="Google Shape;8677;p68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8678" name="Google Shape;8678;p68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68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0" name="Google Shape;8680;p68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8681" name="Google Shape;8681;p68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68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686" name="Shape 8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87" name="Google Shape;8687;p69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688" name="Google Shape;8688;p69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689" name="Google Shape;8689;p69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69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69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69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3" name="Google Shape;8693;p69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694" name="Google Shape;8694;p69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69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69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97" name="Google Shape;8697;p69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98" name="Google Shape;8698;p69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699" name="Google Shape;8699;p69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69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1" name="Google Shape;8701;p69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702" name="Google Shape;8702;p69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69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04" name="Google Shape;8704;p69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05" name="Google Shape;8705;p69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706" name="Google Shape;8706;p69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69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69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09" name="Google Shape;8709;p69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10" name="Google Shape;8710;p69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11" name="Google Shape;8711;p69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12" name="Google Shape;8712;p69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13" name="Google Shape;8713;p69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714" name="Google Shape;8714;p69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69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69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69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8" name="Google Shape;8718;p69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719" name="Google Shape;8719;p69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69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1" name="Google Shape;8721;p69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722" name="Google Shape;8722;p69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69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69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5" name="Google Shape;8725;p69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726" name="Google Shape;8726;p69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69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28" name="Google Shape;8728;p69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29" name="Google Shape;8729;p69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730" name="Google Shape;8730;p69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69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69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69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69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35" name="Google Shape;8735;p69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36" name="Google Shape;8736;p69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37" name="Google Shape;8737;p69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738" name="Google Shape;8738;p69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69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69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69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2" name="Google Shape;8742;p69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743" name="Google Shape;8743;p69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69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45" name="Google Shape;8745;p69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46" name="Google Shape;8746;p69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747" name="Google Shape;8747;p69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69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69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69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51" name="Google Shape;8751;p69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52" name="Google Shape;8752;p69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53" name="Google Shape;8753;p69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54" name="Google Shape;8754;p69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755" name="Google Shape;8755;p69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69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7" name="Google Shape;8757;p69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758" name="Google Shape;8758;p69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69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69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61" name="Google Shape;8761;p69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62" name="Google Shape;8762;p69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763" name="Google Shape;8763;p69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69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69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69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69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8" name="Google Shape;8768;p69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8769" name="Google Shape;8769;p69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69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69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69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3" name="Google Shape;8773;p69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8774" name="Google Shape;8774;p69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69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76" name="Google Shape;8776;p69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77" name="Google Shape;8777;p69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8778" name="Google Shape;8778;p69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69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69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1" name="Google Shape;8781;p69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8782" name="Google Shape;8782;p69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69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84" name="Google Shape;8784;p69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85" name="Google Shape;8785;p69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8786" name="Google Shape;8786;p69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69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69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69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69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69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69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69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94" name="Google Shape;8794;p69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95" name="Google Shape;8795;p69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8796" name="Google Shape;8796;p69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69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8" name="Google Shape;8798;p69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8799" name="Google Shape;8799;p69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69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69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69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3" name="Google Shape;8803;p69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8804" name="Google Shape;8804;p69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69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69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69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8" name="Google Shape;8808;p69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8809" name="Google Shape;8809;p69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69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1" name="Google Shape;8811;p69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8812" name="Google Shape;8812;p69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69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69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69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6" name="Google Shape;8816;p69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8817" name="Google Shape;8817;p69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69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69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69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1" name="Google Shape;8821;p69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8822" name="Google Shape;8822;p69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69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69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69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69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69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69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69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69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69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69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69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69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69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69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69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8" name="Google Shape;8838;p69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8839" name="Google Shape;8839;p69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69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69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42" name="Google Shape;8842;p69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43" name="Google Shape;8843;p69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8844" name="Google Shape;8844;p69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69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69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69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69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9" name="Google Shape;8849;p69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8850" name="Google Shape;8850;p69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69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52" name="Google Shape;8852;p69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53" name="Google Shape;8853;p69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8854" name="Google Shape;8854;p69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69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69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7" name="Google Shape;8857;p69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8858" name="Google Shape;8858;p69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69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69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69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69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3" name="Google Shape;8863;p69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8864" name="Google Shape;8864;p69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69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69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69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69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69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69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1" name="Google Shape;8871;p69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8872" name="Google Shape;8872;p69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69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69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5" name="Google Shape;8875;p69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8876" name="Google Shape;8876;p69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69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69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9" name="Google Shape;8879;p69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8880" name="Google Shape;8880;p69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69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69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69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4" name="Google Shape;8884;p69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8885" name="Google Shape;8885;p69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69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69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69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69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0" name="Google Shape;8890;p69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8891" name="Google Shape;8891;p69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69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3" name="Google Shape;8893;p69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8894" name="Google Shape;8894;p69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69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69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69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69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69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69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1" name="Google Shape;8901;p69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8902" name="Google Shape;8902;p69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69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69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69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69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69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69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9" name="Google Shape;8909;p69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8910" name="Google Shape;8910;p69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69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69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69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69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5" name="Google Shape;8915;p69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8916" name="Google Shape;8916;p69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69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69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69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69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69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2" name="Google Shape;8922;p69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8923" name="Google Shape;8923;p69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69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69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69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7" name="Google Shape;8927;p69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8928" name="Google Shape;8928;p69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69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69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69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69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69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69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69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6" name="Google Shape;8936;p69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8937" name="Google Shape;8937;p69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69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69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69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69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2" name="Google Shape;8942;p69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8943" name="Google Shape;8943;p69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69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69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69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7" name="Google Shape;8947;p69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8948" name="Google Shape;8948;p69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69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69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69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69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3" name="Google Shape;8953;p69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8954" name="Google Shape;8954;p69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69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69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69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69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69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69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69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69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69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69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69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6" name="Google Shape;8966;p69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8967" name="Google Shape;8967;p69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69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69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69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69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69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3" name="Google Shape;8973;p69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8974" name="Google Shape;8974;p69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69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69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69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69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69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69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1" name="Google Shape;8981;p69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8982" name="Google Shape;8982;p69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69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69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85" name="Google Shape;8985;p69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86" name="Google Shape;8986;p69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8987" name="Google Shape;8987;p69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69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69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69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1" name="Google Shape;8991;p69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8992" name="Google Shape;8992;p69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69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69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69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69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97" name="Google Shape;8997;p69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98" name="Google Shape;8998;p69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8999" name="Google Shape;8999;p69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69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69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2" name="Google Shape;9002;p69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9003" name="Google Shape;9003;p69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69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69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69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69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69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9" name="Google Shape;9009;p69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9010" name="Google Shape;9010;p69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69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69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69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69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69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69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7" name="Google Shape;9017;p69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9018" name="Google Shape;9018;p69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69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69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1" name="Google Shape;9021;p69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9022" name="Google Shape;9022;p69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69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69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69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69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69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8" name="Google Shape;9028;p69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9029" name="Google Shape;9029;p69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69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69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2" name="Google Shape;9032;p69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9033" name="Google Shape;9033;p69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69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69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6" name="Google Shape;9036;p69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9037" name="Google Shape;9037;p69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69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69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0" name="Google Shape;9040;p69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9041" name="Google Shape;9041;p69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69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69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69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69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69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69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69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9" name="Google Shape;9049;p69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9050" name="Google Shape;9050;p69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69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69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69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69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69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69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69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8" name="Google Shape;9058;p69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9059" name="Google Shape;9059;p69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69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69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2" name="Google Shape;9062;p69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9063" name="Google Shape;9063;p69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69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69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69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69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69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69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69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1" name="Google Shape;9071;p69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9072" name="Google Shape;9072;p69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69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69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69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69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69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69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69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0" name="Google Shape;9080;p69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081" name="Google Shape;9081;p69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69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69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69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5" name="Google Shape;9085;p69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086" name="Google Shape;9086;p69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69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69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69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69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69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69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3" name="Google Shape;9093;p69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094" name="Google Shape;9094;p69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69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69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69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69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69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0" name="Google Shape;9100;p69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101" name="Google Shape;9101;p69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69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69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69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69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6" name="Google Shape;9106;p69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107" name="Google Shape;9107;p69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69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69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0" name="Google Shape;9110;p69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111" name="Google Shape;9111;p69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69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69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69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69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69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69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8" name="Google Shape;9118;p69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119" name="Google Shape;9119;p69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69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69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2" name="Google Shape;9122;p69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123" name="Google Shape;9123;p69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69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69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69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69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8" name="Google Shape;9128;p69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129" name="Google Shape;9129;p69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69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69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69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3" name="Google Shape;9133;p69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134" name="Google Shape;9134;p69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69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69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69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69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9" name="Google Shape;9139;p69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140" name="Google Shape;9140;p69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69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69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69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69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69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69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7" name="Google Shape;9147;p69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148" name="Google Shape;9148;p69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69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69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69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69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69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157" name="Shape 9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58" name="Google Shape;9158;p70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Botanic">
  <a:themeElements>
    <a:clrScheme name="Office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FFFF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